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3"/>
  </p:notesMasterIdLst>
  <p:sldIdLst>
    <p:sldId id="321" r:id="rId3"/>
    <p:sldId id="322" r:id="rId4"/>
    <p:sldId id="325" r:id="rId5"/>
    <p:sldId id="324" r:id="rId6"/>
    <p:sldId id="327" r:id="rId7"/>
    <p:sldId id="328" r:id="rId8"/>
    <p:sldId id="329" r:id="rId9"/>
    <p:sldId id="330" r:id="rId10"/>
    <p:sldId id="331" r:id="rId11"/>
    <p:sldId id="307" r:id="rId1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0000"/>
    <a:srgbClr val="009900"/>
    <a:srgbClr val="9933FF"/>
    <a:srgbClr val="FF6600"/>
    <a:srgbClr val="FFFFCC"/>
    <a:srgbClr val="FFCCCC"/>
    <a:srgbClr val="FF9999"/>
    <a:srgbClr val="FF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9" autoAdjust="0"/>
    <p:restoredTop sz="86373" autoAdjust="0"/>
  </p:normalViewPr>
  <p:slideViewPr>
    <p:cSldViewPr>
      <p:cViewPr>
        <p:scale>
          <a:sx n="100" d="100"/>
          <a:sy n="100" d="100"/>
        </p:scale>
        <p:origin x="-300" y="-408"/>
      </p:cViewPr>
      <p:guideLst>
        <p:guide orient="horz" pos="2160"/>
        <p:guide orient="horz" pos="391"/>
        <p:guide orient="horz" pos="4020"/>
        <p:guide orient="horz" pos="482"/>
        <p:guide orient="horz"/>
        <p:guide pos="113"/>
        <p:guide pos="5647"/>
        <p:guide pos="2880"/>
      </p:guideLst>
    </p:cSldViewPr>
  </p:slideViewPr>
  <p:outlineViewPr>
    <p:cViewPr>
      <p:scale>
        <a:sx n="33" d="100"/>
        <a:sy n="33" d="100"/>
      </p:scale>
      <p:origin x="0" y="47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722AD-CA24-4533-A870-89C6F246215C}" type="datetimeFigureOut">
              <a:rPr kumimoji="1" lang="ja-JP" altLang="en-US" smtClean="0"/>
              <a:t>2016/9/6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541C6-AF90-463B-91F0-90E6F2256E3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55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/>
          </p:nvPr>
        </p:nvSpPr>
        <p:spPr>
          <a:xfrm>
            <a:off x="2105465" y="2675012"/>
            <a:ext cx="4914807" cy="442302"/>
          </a:xfrm>
        </p:spPr>
        <p:txBody>
          <a:bodyPr/>
          <a:lstStyle>
            <a:lvl1pPr algn="ctr"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3252945"/>
            <a:ext cx="9144000" cy="166255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-7620" y="3250406"/>
            <a:ext cx="2286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4896441" y="3645024"/>
            <a:ext cx="4033813" cy="57626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kumimoji="1" lang="ja-JP" altLang="en-US" dirty="0" smtClean="0"/>
              <a:t>日付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トランスコスモス株式会社</a:t>
            </a:r>
            <a:endParaRPr kumimoji="1" lang="en-US" altLang="ja-JP" dirty="0" smtClean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32582"/>
            <a:ext cx="3744912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会社名御中</a:t>
            </a:r>
            <a:endParaRPr kumimoji="1" lang="ja-JP" altLang="en-US" dirty="0"/>
          </a:p>
        </p:txBody>
      </p:sp>
      <p:pic>
        <p:nvPicPr>
          <p:cNvPr id="1026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517232"/>
            <a:ext cx="2494285" cy="8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2002517\Desktop\会社ロゴ一式（汎用データ）20140612\社名ロゴ・スローガンロゴ\スローガンロゴ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470123"/>
            <a:ext cx="2494285" cy="12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 userDrawn="1"/>
        </p:nvSpPr>
        <p:spPr bwMode="auto">
          <a:xfrm>
            <a:off x="2121146" y="2767074"/>
            <a:ext cx="4914807" cy="44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>
            <a:lvl1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4572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9144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13716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18288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-4397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>
            <a:off x="-4397" y="6601313"/>
            <a:ext cx="914839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3356221"/>
            <a:ext cx="9144000" cy="72000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-4397" y="3356221"/>
            <a:ext cx="183785" cy="72779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wrap="square"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4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1161748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>
            <a:off x="1259632" y="6601313"/>
            <a:ext cx="788436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1050"/>
          <p:cNvSpPr>
            <a:spLocks noChangeArrowheads="1"/>
          </p:cNvSpPr>
          <p:nvPr userDrawn="1"/>
        </p:nvSpPr>
        <p:spPr bwMode="auto">
          <a:xfrm>
            <a:off x="1540273" y="2132856"/>
            <a:ext cx="81647" cy="36728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ja-JP" altLang="ja-JP" sz="1200" b="1" dirty="0">
              <a:latin typeface="Arial" pitchFamily="34" charset="0"/>
            </a:endParaRP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323528" y="21646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INDEX</a:t>
            </a:r>
            <a:endParaRPr kumimoji="1" lang="ja-JP" altLang="en-US" b="1" dirty="0" smtClean="0"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35284" y="2145308"/>
            <a:ext cx="6867281" cy="6477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998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4231928" cy="386902"/>
          </a:xfrm>
        </p:spPr>
        <p:txBody>
          <a:bodyPr/>
          <a:lstStyle>
            <a:lvl1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547813" y="3378200"/>
            <a:ext cx="7596187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1547813" y="3429000"/>
            <a:ext cx="7596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0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4" name="直線コネクタ 13"/>
          <p:cNvCxnSpPr/>
          <p:nvPr userDrawn="1"/>
        </p:nvCxnSpPr>
        <p:spPr bwMode="auto">
          <a:xfrm>
            <a:off x="0" y="6601313"/>
            <a:ext cx="91440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タイトル 1"/>
          <p:cNvSpPr>
            <a:spLocks noGrp="1"/>
          </p:cNvSpPr>
          <p:nvPr>
            <p:ph type="ctrTitle"/>
          </p:nvPr>
        </p:nvSpPr>
        <p:spPr>
          <a:xfrm>
            <a:off x="1547664" y="2770674"/>
            <a:ext cx="4914807" cy="442302"/>
          </a:xfrm>
        </p:spPr>
        <p:txBody>
          <a:bodyPr/>
          <a:lstStyle>
            <a:lvl1pPr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31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2915816" y="2770674"/>
            <a:ext cx="4914807" cy="442302"/>
          </a:xfrm>
        </p:spPr>
        <p:txBody>
          <a:bodyPr/>
          <a:lstStyle>
            <a:lvl1pPr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8" name="Line 8"/>
          <p:cNvSpPr>
            <a:spLocks noChangeShapeType="1"/>
          </p:cNvSpPr>
          <p:nvPr userDrawn="1"/>
        </p:nvSpPr>
        <p:spPr bwMode="auto">
          <a:xfrm>
            <a:off x="2916238" y="3321791"/>
            <a:ext cx="6227762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9" name="Line 8"/>
          <p:cNvSpPr>
            <a:spLocks noChangeShapeType="1"/>
          </p:cNvSpPr>
          <p:nvPr userDrawn="1"/>
        </p:nvSpPr>
        <p:spPr bwMode="auto">
          <a:xfrm>
            <a:off x="2916238" y="3374570"/>
            <a:ext cx="622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20" name="Rectangle 1050"/>
          <p:cNvSpPr>
            <a:spLocks noChangeArrowheads="1"/>
          </p:cNvSpPr>
          <p:nvPr userDrawn="1"/>
        </p:nvSpPr>
        <p:spPr bwMode="auto">
          <a:xfrm>
            <a:off x="0" y="0"/>
            <a:ext cx="477183" cy="6858000"/>
          </a:xfrm>
          <a:prstGeom prst="rect">
            <a:avLst/>
          </a:prstGeom>
          <a:solidFill>
            <a:srgbClr val="B7003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ja-JP" altLang="ja-JP" sz="1200" b="1" dirty="0">
              <a:latin typeface="Arial" pitchFamily="34" charset="0"/>
            </a:endParaRP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1" y="5157192"/>
            <a:ext cx="1873854" cy="1440160"/>
          </a:xfrm>
          <a:prstGeom prst="rect">
            <a:avLst/>
          </a:prstGeom>
        </p:spPr>
      </p:pic>
      <p:sp>
        <p:nvSpPr>
          <p:cNvPr id="24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4896441" y="3645024"/>
            <a:ext cx="4033813" cy="57626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kumimoji="1" lang="ja-JP" altLang="en-US" dirty="0" smtClean="0"/>
              <a:t>日付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トランスコスモス株式会社</a:t>
            </a:r>
            <a:endParaRPr kumimoji="1" lang="en-US" altLang="ja-JP" dirty="0" smtClean="0"/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827088" y="404019"/>
            <a:ext cx="3744912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会社名御中</a:t>
            </a:r>
            <a:endParaRPr kumimoji="1" lang="ja-JP" altLang="en-US" dirty="0"/>
          </a:p>
        </p:txBody>
      </p:sp>
      <p:pic>
        <p:nvPicPr>
          <p:cNvPr id="12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517232"/>
            <a:ext cx="2494285" cy="8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a2002517\Desktop\会社ロゴ一式（汎用データ）20140612\社名ロゴ・スローガンロゴ\スローガンロゴ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470123"/>
            <a:ext cx="2494285" cy="12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8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20"/>
          <p:cNvSpPr>
            <a:spLocks noChangeArrowheads="1"/>
          </p:cNvSpPr>
          <p:nvPr userDrawn="1"/>
        </p:nvSpPr>
        <p:spPr bwMode="auto">
          <a:xfrm>
            <a:off x="1161748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0" name="直線コネクタ 9"/>
          <p:cNvCxnSpPr/>
          <p:nvPr userDrawn="1"/>
        </p:nvCxnSpPr>
        <p:spPr bwMode="auto">
          <a:xfrm>
            <a:off x="1259632" y="6601313"/>
            <a:ext cx="788436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" y="6430464"/>
            <a:ext cx="921080" cy="360000"/>
          </a:xfrm>
          <a:prstGeom prst="rect">
            <a:avLst/>
          </a:prstGeom>
        </p:spPr>
      </p:pic>
      <p:sp>
        <p:nvSpPr>
          <p:cNvPr id="12" name="Rectangle 1050"/>
          <p:cNvSpPr>
            <a:spLocks noChangeArrowheads="1"/>
          </p:cNvSpPr>
          <p:nvPr userDrawn="1"/>
        </p:nvSpPr>
        <p:spPr bwMode="auto">
          <a:xfrm>
            <a:off x="1540273" y="2132856"/>
            <a:ext cx="81647" cy="36728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ja-JP" altLang="ja-JP" sz="1200" b="1" dirty="0">
              <a:latin typeface="Arial" pitchFamily="34" charset="0"/>
            </a:endParaRP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323528" y="21646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INDEX</a:t>
            </a:r>
            <a:endParaRPr kumimoji="1" lang="ja-JP" altLang="en-US" b="1" dirty="0" smtClean="0"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35284" y="2145308"/>
            <a:ext cx="6867281" cy="6477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115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547813" y="3378200"/>
            <a:ext cx="7596187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1547813" y="3429000"/>
            <a:ext cx="7596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1161748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4" name="直線コネクタ 13"/>
          <p:cNvCxnSpPr/>
          <p:nvPr userDrawn="1"/>
        </p:nvCxnSpPr>
        <p:spPr bwMode="auto">
          <a:xfrm>
            <a:off x="1259632" y="6601313"/>
            <a:ext cx="788436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" y="6430464"/>
            <a:ext cx="921080" cy="360000"/>
          </a:xfrm>
          <a:prstGeom prst="rect">
            <a:avLst/>
          </a:prstGeom>
        </p:spPr>
      </p:pic>
      <p:sp>
        <p:nvSpPr>
          <p:cNvPr id="16" name="タイトル 1"/>
          <p:cNvSpPr>
            <a:spLocks noGrp="1"/>
          </p:cNvSpPr>
          <p:nvPr>
            <p:ph type="ctrTitle"/>
          </p:nvPr>
        </p:nvSpPr>
        <p:spPr>
          <a:xfrm>
            <a:off x="1547664" y="2770674"/>
            <a:ext cx="4914807" cy="442302"/>
          </a:xfrm>
        </p:spPr>
        <p:txBody>
          <a:bodyPr/>
          <a:lstStyle>
            <a:lvl1pPr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069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4231928" cy="38690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1643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15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29510"/>
            <a:ext cx="3924151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4704"/>
            <a:ext cx="8785225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547909"/>
            <a:ext cx="9144000" cy="72000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6" name="Rectangle 4"/>
          <p:cNvSpPr>
            <a:spLocks noChangeArrowheads="1"/>
          </p:cNvSpPr>
          <p:nvPr userDrawn="1"/>
        </p:nvSpPr>
        <p:spPr bwMode="auto">
          <a:xfrm>
            <a:off x="-4397" y="547909"/>
            <a:ext cx="183785" cy="72779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wrap="square"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-4397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9" name="直線コネクタ 18"/>
          <p:cNvCxnSpPr/>
          <p:nvPr userDrawn="1"/>
        </p:nvCxnSpPr>
        <p:spPr bwMode="auto">
          <a:xfrm>
            <a:off x="-4397" y="6601313"/>
            <a:ext cx="914839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18" y="87231"/>
            <a:ext cx="1139428" cy="3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9" r:id="rId3"/>
    <p:sldLayoutId id="2147483662" r:id="rId4"/>
    <p:sldLayoutId id="2147483670" r:id="rId5"/>
  </p:sldLayoutIdLst>
  <p:timing>
    <p:tnLst>
      <p:par>
        <p:cTn id="1" dur="indefinite" restart="never" nodeType="tmRoot"/>
      </p:par>
    </p:tnLst>
  </p:timing>
  <p:txStyles>
    <p:titleStyle>
      <a:lvl1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sz="24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6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566738" indent="-166688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850900" indent="-169863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181100" indent="-2159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4859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19431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4003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28575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3147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89770"/>
            <a:ext cx="3924151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1161748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21" name="直線コネクタ 20"/>
          <p:cNvCxnSpPr/>
          <p:nvPr userDrawn="1"/>
        </p:nvCxnSpPr>
        <p:spPr bwMode="auto">
          <a:xfrm>
            <a:off x="1259632" y="6601313"/>
            <a:ext cx="788436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図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" y="6430464"/>
            <a:ext cx="921080" cy="360000"/>
          </a:xfrm>
          <a:prstGeom prst="rect">
            <a:avLst/>
          </a:prstGeom>
        </p:spPr>
      </p:pic>
      <p:sp>
        <p:nvSpPr>
          <p:cNvPr id="24" name="Line 8"/>
          <p:cNvSpPr>
            <a:spLocks noChangeShapeType="1"/>
          </p:cNvSpPr>
          <p:nvPr userDrawn="1"/>
        </p:nvSpPr>
        <p:spPr bwMode="auto">
          <a:xfrm>
            <a:off x="0" y="517836"/>
            <a:ext cx="9144000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25" name="Line 8"/>
          <p:cNvSpPr>
            <a:spLocks noChangeShapeType="1"/>
          </p:cNvSpPr>
          <p:nvPr userDrawn="1"/>
        </p:nvSpPr>
        <p:spPr bwMode="auto">
          <a:xfrm>
            <a:off x="0" y="568636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pic>
        <p:nvPicPr>
          <p:cNvPr id="10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18" y="68181"/>
            <a:ext cx="1139428" cy="3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6" r:id="rId3"/>
    <p:sldLayoutId id="2147483667" r:id="rId4"/>
  </p:sldLayoutIdLst>
  <p:timing>
    <p:tnLst>
      <p:par>
        <p:cTn id="1" dur="indefinite" restart="never" nodeType="tmRoot"/>
      </p:par>
    </p:tnLst>
  </p:timing>
  <p:txStyles>
    <p:titleStyle>
      <a:lvl1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sz="24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6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566738" indent="-166688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850900" indent="-169863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181100" indent="-2159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4859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19431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4003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28575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3147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547664" y="2770674"/>
            <a:ext cx="1320874" cy="4423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Practice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4" name="コンテンツ プレースホルダー 11"/>
          <p:cNvSpPr txBox="1">
            <a:spLocks/>
          </p:cNvSpPr>
          <p:nvPr/>
        </p:nvSpPr>
        <p:spPr>
          <a:xfrm>
            <a:off x="1547664" y="3717032"/>
            <a:ext cx="7416949" cy="504056"/>
          </a:xfrm>
          <a:prstGeom prst="rect">
            <a:avLst/>
          </a:prstGeom>
        </p:spPr>
        <p:txBody>
          <a:bodyPr/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400" kern="0" dirty="0">
                <a:latin typeface="Calibri" panose="020F0502020204030204" pitchFamily="34" charset="0"/>
              </a:rPr>
              <a:t>Let's try to make it.</a:t>
            </a:r>
            <a:endParaRPr lang="en-US" altLang="ja-JP" sz="1400" kern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47714" y="3798033"/>
            <a:ext cx="6448573" cy="2139217"/>
          </a:xfrm>
          <a:prstGeom prst="rect">
            <a:avLst/>
          </a:prstGeom>
          <a:solidFill>
            <a:srgbClr val="DDDDDD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 tIns="90000" bIns="90000" anchor="b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0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Introduction to </a:t>
            </a:r>
            <a:r>
              <a:rPr kumimoji="0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jQuery</a:t>
            </a:r>
          </a:p>
          <a:p>
            <a:pPr eaLnBrk="0" hangingPunct="0">
              <a:lnSpc>
                <a:spcPct val="120000"/>
              </a:lnSpc>
            </a:pPr>
            <a:r>
              <a:rPr kumimoji="0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2016</a:t>
            </a:r>
            <a:r>
              <a:rPr kumimoji="0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0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0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0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18</a:t>
            </a:r>
            <a:r>
              <a:rPr kumimoji="0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0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発行</a:t>
            </a:r>
            <a:br>
              <a:rPr kumimoji="0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0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0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発行　トランスコスモス株式会社</a:t>
            </a:r>
          </a:p>
          <a:p>
            <a:pPr eaLnBrk="0" hangingPunct="0">
              <a:lnSpc>
                <a:spcPct val="120000"/>
              </a:lnSpc>
            </a:pPr>
            <a:r>
              <a:rPr kumimoji="0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執筆　</a:t>
            </a:r>
            <a:r>
              <a:rPr kumimoji="0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DEC</a:t>
            </a:r>
            <a:r>
              <a:rPr kumimoji="0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統括 </a:t>
            </a:r>
            <a:r>
              <a:rPr kumimoji="0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WIS</a:t>
            </a:r>
            <a:r>
              <a:rPr kumimoji="0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本部 事業戦略部 </a:t>
            </a:r>
            <a:r>
              <a:rPr kumimoji="0"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センターマネジメント課</a:t>
            </a:r>
            <a:endParaRPr kumimoji="0"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>
              <a:lnSpc>
                <a:spcPct val="120000"/>
              </a:lnSpc>
            </a:pPr>
            <a:r>
              <a:rPr kumimoji="0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0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本テキストは、トランスコスモス（株）の社内情報も記載しております</a:t>
            </a:r>
            <a:r>
              <a:rPr kumimoji="0"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取り扱いには十分に注意してください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0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本テキストの一部または全部を無断で使用、複製することを禁止します。</a:t>
            </a:r>
          </a:p>
        </p:txBody>
      </p:sp>
    </p:spTree>
    <p:extLst>
      <p:ext uri="{BB962C8B-B14F-4D97-AF65-F5344CB8AC3E}">
        <p14:creationId xmlns:p14="http://schemas.microsoft.com/office/powerpoint/2010/main" val="17260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147750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Practice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13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764703"/>
            <a:ext cx="8785225" cy="360041"/>
          </a:xfrm>
          <a:solidFill>
            <a:srgbClr val="FFCCCC"/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sz="1400" dirty="0">
                <a:latin typeface="Calibri" panose="020F0502020204030204" pitchFamily="34" charset="0"/>
              </a:rPr>
              <a:t>Make carousel slider</a:t>
            </a:r>
            <a:endParaRPr lang="en-US" altLang="ja-JP" sz="1400" dirty="0" smtClean="0">
              <a:latin typeface="Calibri" panose="020F050202020403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68849"/>
            <a:ext cx="2232248" cy="65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矢印 7"/>
          <p:cNvSpPr/>
          <p:nvPr/>
        </p:nvSpPr>
        <p:spPr bwMode="auto">
          <a:xfrm rot="5400000">
            <a:off x="1561680" y="2236982"/>
            <a:ext cx="187991" cy="591083"/>
          </a:xfrm>
          <a:prstGeom prst="rightArrow">
            <a:avLst>
              <a:gd name="adj1" fmla="val 47550"/>
              <a:gd name="adj2" fmla="val 50000"/>
            </a:avLst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9" name="右矢印 8"/>
          <p:cNvSpPr/>
          <p:nvPr/>
        </p:nvSpPr>
        <p:spPr bwMode="auto">
          <a:xfrm rot="5400000">
            <a:off x="1561680" y="3573270"/>
            <a:ext cx="187991" cy="591083"/>
          </a:xfrm>
          <a:prstGeom prst="rightArrow">
            <a:avLst>
              <a:gd name="adj1" fmla="val 47550"/>
              <a:gd name="adj2" fmla="val 50000"/>
            </a:avLst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10" name="右矢印 9"/>
          <p:cNvSpPr/>
          <p:nvPr/>
        </p:nvSpPr>
        <p:spPr bwMode="auto">
          <a:xfrm rot="5400000">
            <a:off x="1561680" y="4631858"/>
            <a:ext cx="187991" cy="591083"/>
          </a:xfrm>
          <a:prstGeom prst="rightArrow">
            <a:avLst>
              <a:gd name="adj1" fmla="val 47550"/>
              <a:gd name="adj2" fmla="val 50000"/>
            </a:avLst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9328"/>
            <a:ext cx="2232248" cy="70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539552" y="2732561"/>
            <a:ext cx="2232248" cy="976865"/>
            <a:chOff x="323528" y="2423058"/>
            <a:chExt cx="2232248" cy="97686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423058"/>
              <a:ext cx="2232248" cy="658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コンテンツ プレースホルダー 2"/>
            <p:cNvSpPr txBox="1">
              <a:spLocks/>
            </p:cNvSpPr>
            <p:nvPr/>
          </p:nvSpPr>
          <p:spPr bwMode="auto">
            <a:xfrm>
              <a:off x="323528" y="3103303"/>
              <a:ext cx="2213749" cy="296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Slide from the right by Next click</a:t>
              </a: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27434"/>
            <a:ext cx="2232248" cy="65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539552" y="5812500"/>
            <a:ext cx="2808312" cy="48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100" kern="0" dirty="0">
                <a:latin typeface="Calibri" panose="020F0502020204030204" pitchFamily="34" charset="0"/>
              </a:rPr>
              <a:t>First banner slide from the right by Next click on the end of banner</a:t>
            </a:r>
            <a:endParaRPr lang="en-US" altLang="ja-JP" sz="1100" kern="0" dirty="0" smtClean="0">
              <a:latin typeface="Calibri" panose="020F0502020204030204" pitchFamily="34" charset="0"/>
            </a:endParaRPr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 bwMode="auto">
          <a:xfrm>
            <a:off x="467545" y="1268760"/>
            <a:ext cx="2304255" cy="28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Action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 bwMode="auto">
          <a:xfrm>
            <a:off x="3635896" y="1268760"/>
            <a:ext cx="41703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Preparation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auto">
          <a:xfrm>
            <a:off x="3635896" y="1629327"/>
            <a:ext cx="5254673" cy="251975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&lt;div class="carousel"&gt;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&lt;ul class="carouselList"&gt;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&lt;li&gt;&lt;img src="img/banner1.gif" width="400" height="100" alt="Banner1"&gt;&lt;/li&gt;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&lt;li&gt;&lt;img src="img/banner2.gif" width="400" height="100" alt="Banner2"&gt;&lt;/li&gt;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    &lt;li&gt;&lt;img src="img/banner3.gif" width="400" height="100" alt="Banner3"&gt;&lt;/li&gt;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&lt;/ul&gt;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&lt;/div&gt;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ja-JP" sz="1000" dirty="0"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&lt;div class="navi"&gt;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&lt;span class="prev"&gt;Prev&lt;/span&gt;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    &lt;span class="next"&gt;Next&lt;/span&gt;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</a:rPr>
              <a:t>&lt;/div&gt;</a:t>
            </a: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auto">
          <a:xfrm>
            <a:off x="3635895" y="4221088"/>
            <a:ext cx="525467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200" b="1" kern="0" dirty="0">
                <a:latin typeface="Calibri" panose="020F0502020204030204" pitchFamily="34" charset="0"/>
              </a:rPr>
              <a:t>Thinking point</a:t>
            </a:r>
            <a:endParaRPr lang="en-US" altLang="ja-JP" sz="1200" b="1" kern="0" dirty="0" smtClean="0">
              <a:latin typeface="Calibri" panose="020F0502020204030204" pitchFamily="34" charset="0"/>
            </a:endParaRPr>
          </a:p>
          <a:p>
            <a:pPr marL="180975" indent="-180975" defTabSz="361950">
              <a:lnSpc>
                <a:spcPct val="120000"/>
              </a:lnSpc>
              <a:spcBef>
                <a:spcPts val="0"/>
              </a:spcBef>
            </a:pPr>
            <a:r>
              <a:rPr lang="en-US" altLang="ja-JP" sz="1200" kern="0" dirty="0">
                <a:latin typeface="Calibri" panose="020F0502020204030204" pitchFamily="34" charset="0"/>
              </a:rPr>
              <a:t>How do you make it move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280988" lvl="1" indent="0" defTabSz="361950">
              <a:lnSpc>
                <a:spcPct val="120000"/>
              </a:lnSpc>
              <a:spcBef>
                <a:spcPts val="300"/>
              </a:spcBef>
              <a:buNone/>
            </a:pPr>
            <a:r>
              <a:rPr lang="ja-JP" altLang="en-US" sz="1200" kern="0" dirty="0" smtClean="0">
                <a:latin typeface="Calibri" panose="020F0502020204030204" pitchFamily="34" charset="0"/>
              </a:rPr>
              <a:t>⇒ </a:t>
            </a:r>
            <a:r>
              <a:rPr lang="en-US" altLang="ja-JP" sz="1200" kern="0" dirty="0">
                <a:latin typeface="Calibri" panose="020F0502020204030204" pitchFamily="34" charset="0"/>
              </a:rPr>
              <a:t>Operate CSS by jQuery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180975" indent="-180975" defTabSz="361950">
              <a:lnSpc>
                <a:spcPct val="120000"/>
              </a:lnSpc>
              <a:spcBef>
                <a:spcPts val="1200"/>
              </a:spcBef>
            </a:pPr>
            <a:r>
              <a:rPr lang="en-US" altLang="ja-JP" sz="1200" kern="0" dirty="0">
                <a:latin typeface="Calibri" panose="020F0502020204030204" pitchFamily="34" charset="0"/>
              </a:rPr>
              <a:t>How do you implement end processing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284162" lvl="2" indent="0" defTabSz="361950">
              <a:lnSpc>
                <a:spcPct val="120000"/>
              </a:lnSpc>
              <a:spcBef>
                <a:spcPts val="300"/>
              </a:spcBef>
              <a:buNone/>
            </a:pPr>
            <a:r>
              <a:rPr lang="ja-JP" altLang="en-US" sz="1200" kern="0" dirty="0" smtClean="0">
                <a:latin typeface="Calibri" panose="020F0502020204030204" pitchFamily="34" charset="0"/>
              </a:rPr>
              <a:t>⇒ </a:t>
            </a:r>
            <a:r>
              <a:rPr lang="en-US" altLang="ja-JP" sz="1200" kern="0" dirty="0">
                <a:latin typeface="Calibri" panose="020F0502020204030204" pitchFamily="34" charset="0"/>
              </a:rPr>
              <a:t>Copy element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284162" lvl="2" indent="0" defTabSz="361950">
              <a:lnSpc>
                <a:spcPct val="120000"/>
              </a:lnSpc>
              <a:spcBef>
                <a:spcPts val="300"/>
              </a:spcBef>
              <a:buNone/>
            </a:pPr>
            <a:r>
              <a:rPr lang="ja-JP" altLang="en-US" sz="1200" kern="0" dirty="0" smtClean="0">
                <a:latin typeface="Calibri" panose="020F0502020204030204" pitchFamily="34" charset="0"/>
              </a:rPr>
              <a:t>⇒ </a:t>
            </a:r>
            <a:r>
              <a:rPr lang="en-US" altLang="ja-JP" sz="1200" kern="0" dirty="0">
                <a:latin typeface="Calibri" panose="020F0502020204030204" pitchFamily="34" charset="0"/>
              </a:rPr>
              <a:t>Management current location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284162" lvl="2" indent="0" defTabSz="361950">
              <a:lnSpc>
                <a:spcPct val="120000"/>
              </a:lnSpc>
              <a:spcBef>
                <a:spcPts val="300"/>
              </a:spcBef>
              <a:buNone/>
            </a:pPr>
            <a:endParaRPr lang="en-US" altLang="ja-JP" sz="1200" kern="0" dirty="0">
              <a:latin typeface="Calibri" panose="020F0502020204030204" pitchFamily="34" charset="0"/>
            </a:endParaRPr>
          </a:p>
          <a:p>
            <a:pPr marL="0" lvl="1" indent="0" defTabSz="3619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ja-JP" sz="1200" kern="0" dirty="0" smtClean="0">
                <a:latin typeface="Calibri" panose="020F0502020204030204" pitchFamily="34" charset="0"/>
              </a:rPr>
              <a:t>※ </a:t>
            </a:r>
            <a:r>
              <a:rPr lang="en-US" altLang="ja-JP" sz="1200" kern="0" dirty="0">
                <a:latin typeface="Calibri" panose="020F0502020204030204" pitchFamily="34" charset="0"/>
              </a:rPr>
              <a:t>There are several implement method. So, refer to just one of example.</a:t>
            </a:r>
          </a:p>
        </p:txBody>
      </p:sp>
    </p:spTree>
    <p:extLst>
      <p:ext uri="{BB962C8B-B14F-4D97-AF65-F5344CB8AC3E}">
        <p14:creationId xmlns:p14="http://schemas.microsoft.com/office/powerpoint/2010/main" val="685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52545"/>
            <a:ext cx="1431482" cy="396135"/>
          </a:xfrm>
        </p:spPr>
        <p:txBody>
          <a:bodyPr/>
          <a:lstStyle/>
          <a:p>
            <a:r>
              <a:rPr lang="en-US" altLang="ja-JP" dirty="0"/>
              <a:t>Practice</a:t>
            </a:r>
            <a:endParaRPr kumimoji="1" lang="ja-JP" altLang="en-US" dirty="0"/>
          </a:p>
        </p:txBody>
      </p:sp>
      <p:sp>
        <p:nvSpPr>
          <p:cNvPr id="19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32994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200" b="1" dirty="0"/>
              <a:t>Copy element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251521" y="1094646"/>
            <a:ext cx="8640958" cy="0"/>
          </a:xfrm>
          <a:prstGeom prst="line">
            <a:avLst/>
          </a:prstGeom>
          <a:noFill/>
          <a:ln w="22225" cmpd="sng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4720233" y="1268760"/>
            <a:ext cx="4032447" cy="336485"/>
            <a:chOff x="4720233" y="1268760"/>
            <a:chExt cx="4032447" cy="33648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233" y="1268760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173" y="1268760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740" y="1268760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コンテンツ プレースホルダー 2"/>
          <p:cNvSpPr txBox="1">
            <a:spLocks/>
          </p:cNvSpPr>
          <p:nvPr/>
        </p:nvSpPr>
        <p:spPr bwMode="auto">
          <a:xfrm>
            <a:off x="251521" y="1268760"/>
            <a:ext cx="41703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kern="0" dirty="0"/>
              <a:t>Set banners in side by side by CSS to show only one banner.</a:t>
            </a:r>
            <a:endParaRPr lang="en-US" altLang="ja-JP" sz="1000" kern="0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720233" y="1268760"/>
            <a:ext cx="1345940" cy="3364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033726" y="2145402"/>
            <a:ext cx="5427138" cy="336486"/>
            <a:chOff x="2033726" y="2016906"/>
            <a:chExt cx="5427138" cy="336486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2033726" y="2016906"/>
              <a:ext cx="4032447" cy="336485"/>
              <a:chOff x="251521" y="1340768"/>
              <a:chExt cx="6256359" cy="522058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1" y="1340768"/>
                <a:ext cx="2088231" cy="522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1340768"/>
                <a:ext cx="2088231" cy="522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49" y="1340768"/>
                <a:ext cx="2088231" cy="522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正方形/長方形 42"/>
            <p:cNvSpPr/>
            <p:nvPr/>
          </p:nvSpPr>
          <p:spPr bwMode="auto">
            <a:xfrm>
              <a:off x="4720233" y="2016907"/>
              <a:ext cx="1345940" cy="336485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 bwMode="auto">
            <a:xfrm>
              <a:off x="6114924" y="2016907"/>
              <a:ext cx="1345940" cy="3364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46" name="右矢印 45"/>
            <p:cNvSpPr/>
            <p:nvPr/>
          </p:nvSpPr>
          <p:spPr bwMode="auto">
            <a:xfrm rot="10800000">
              <a:off x="5671024" y="2078631"/>
              <a:ext cx="442362" cy="213034"/>
            </a:xfrm>
            <a:prstGeom prst="rightArrow">
              <a:avLst>
                <a:gd name="adj1" fmla="val 47550"/>
                <a:gd name="adj2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3325543" y="2610384"/>
            <a:ext cx="5427137" cy="336485"/>
            <a:chOff x="3325543" y="2571088"/>
            <a:chExt cx="5427137" cy="336485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4720233" y="2571088"/>
              <a:ext cx="4032447" cy="336485"/>
              <a:chOff x="4720233" y="1268760"/>
              <a:chExt cx="4032447" cy="336485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0233" y="1268760"/>
                <a:ext cx="1345940" cy="336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6173" y="1268760"/>
                <a:ext cx="1345940" cy="336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6740" y="1268760"/>
                <a:ext cx="1345940" cy="336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" name="正方形/長方形 41"/>
            <p:cNvSpPr/>
            <p:nvPr/>
          </p:nvSpPr>
          <p:spPr bwMode="auto">
            <a:xfrm>
              <a:off x="4720233" y="2571088"/>
              <a:ext cx="1345940" cy="336485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 bwMode="auto">
            <a:xfrm>
              <a:off x="3325543" y="2571088"/>
              <a:ext cx="1345940" cy="3364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47" name="右矢印 46"/>
            <p:cNvSpPr/>
            <p:nvPr/>
          </p:nvSpPr>
          <p:spPr bwMode="auto">
            <a:xfrm>
              <a:off x="4670703" y="2650131"/>
              <a:ext cx="442362" cy="213034"/>
            </a:xfrm>
            <a:prstGeom prst="rightArrow">
              <a:avLst>
                <a:gd name="adj1" fmla="val 47550"/>
                <a:gd name="adj2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</p:grpSp>
      <p:sp>
        <p:nvSpPr>
          <p:cNvPr id="49" name="コンテンツ プレースホルダー 2"/>
          <p:cNvSpPr txBox="1">
            <a:spLocks/>
          </p:cNvSpPr>
          <p:nvPr/>
        </p:nvSpPr>
        <p:spPr bwMode="auto">
          <a:xfrm>
            <a:off x="251520" y="1778256"/>
            <a:ext cx="464036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kern="0" dirty="0"/>
              <a:t>If it is like this, it can not show anything when you move on both ends.</a:t>
            </a:r>
            <a:endParaRPr lang="en-US" altLang="ja-JP" sz="1000" kern="0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2033726" y="3524563"/>
            <a:ext cx="6718954" cy="336485"/>
            <a:chOff x="2033726" y="3488427"/>
            <a:chExt cx="6718954" cy="336485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666" y="3488427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606" y="3488427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173" y="3488427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740" y="3488427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726" y="3488427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正方形/長方形 61"/>
          <p:cNvSpPr/>
          <p:nvPr/>
        </p:nvSpPr>
        <p:spPr bwMode="auto">
          <a:xfrm>
            <a:off x="3379666" y="3524563"/>
            <a:ext cx="1345940" cy="3364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4" name="コンテンツ プレースホルダー 2"/>
          <p:cNvSpPr txBox="1">
            <a:spLocks/>
          </p:cNvSpPr>
          <p:nvPr/>
        </p:nvSpPr>
        <p:spPr bwMode="auto">
          <a:xfrm>
            <a:off x="251521" y="3162901"/>
            <a:ext cx="41703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kern="0" dirty="0"/>
              <a:t>Therefore, set element copy on both ends.</a:t>
            </a:r>
            <a:endParaRPr lang="en-US" altLang="ja-JP" sz="1000" kern="0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51521" y="4244330"/>
            <a:ext cx="8639047" cy="2136997"/>
            <a:chOff x="251521" y="4244330"/>
            <a:chExt cx="8639047" cy="2136997"/>
          </a:xfrm>
        </p:grpSpPr>
        <p:sp>
          <p:nvSpPr>
            <p:cNvPr id="65" name="コンテンツ プレースホルダー 2"/>
            <p:cNvSpPr txBox="1">
              <a:spLocks/>
            </p:cNvSpPr>
            <p:nvPr/>
          </p:nvSpPr>
          <p:spPr bwMode="auto">
            <a:xfrm>
              <a:off x="4720233" y="4244330"/>
              <a:ext cx="4170335" cy="2136997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/>
                <a:t>var list = $(".carouselList"),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/>
                <a:t>    item = $(".carouselList li"),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/>
                <a:t>    itemLength = item.length</a:t>
              </a:r>
              <a:r>
                <a:rPr lang="en-US" altLang="ja-JP" sz="1000" dirty="0" smtClean="0"/>
                <a:t>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en-US" altLang="ja-JP" sz="1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// </a:t>
              </a:r>
              <a:r>
                <a:rPr lang="en-US" altLang="ja-JP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Copy the first, and add it to the end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b="1" dirty="0">
                  <a:solidFill>
                    <a:srgbClr val="0066FF"/>
                  </a:solidFill>
                </a:rPr>
                <a:t>item.eq(0)</a:t>
              </a:r>
              <a:r>
                <a:rPr lang="en-US" altLang="ja-JP" sz="1000" dirty="0"/>
                <a:t>.</a:t>
              </a:r>
              <a:r>
                <a:rPr lang="en-US" altLang="ja-JP" sz="1000" b="1" dirty="0">
                  <a:solidFill>
                    <a:srgbClr val="CC0000"/>
                  </a:solidFill>
                </a:rPr>
                <a:t>clone().appendTo(</a:t>
              </a:r>
              <a:r>
                <a:rPr lang="en-US" altLang="ja-JP" sz="1000" b="1" dirty="0">
                  <a:solidFill>
                    <a:srgbClr val="0066FF"/>
                  </a:solidFill>
                </a:rPr>
                <a:t>list</a:t>
              </a:r>
              <a:r>
                <a:rPr lang="en-US" altLang="ja-JP" sz="1000" b="1" dirty="0" smtClean="0">
                  <a:solidFill>
                    <a:srgbClr val="CC0000"/>
                  </a:solidFill>
                </a:rPr>
                <a:t>)</a:t>
              </a:r>
              <a:r>
                <a:rPr lang="en-US" altLang="ja-JP" sz="1000" dirty="0" smtClean="0"/>
                <a:t>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en-US" altLang="ja-JP" sz="1000" dirty="0"/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// </a:t>
              </a:r>
              <a:r>
                <a:rPr lang="en-US" altLang="ja-JP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After copying the second later because copy is set in the end</a:t>
              </a:r>
              <a:endParaRPr lang="en-US" altLang="ja-JP" sz="1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// </a:t>
              </a:r>
              <a:r>
                <a:rPr lang="en-US" altLang="ja-JP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And add it to the head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b="1" dirty="0">
                  <a:solidFill>
                    <a:srgbClr val="0066FF"/>
                  </a:solidFill>
                </a:rPr>
                <a:t>item.eq(itemLength - 1)</a:t>
              </a:r>
              <a:r>
                <a:rPr lang="en-US" altLang="ja-JP" sz="1000" dirty="0"/>
                <a:t>.</a:t>
              </a:r>
              <a:r>
                <a:rPr lang="en-US" altLang="ja-JP" sz="1000" b="1" dirty="0">
                  <a:solidFill>
                    <a:srgbClr val="CC0000"/>
                  </a:solidFill>
                </a:rPr>
                <a:t>clone().prependTo(</a:t>
              </a:r>
              <a:r>
                <a:rPr lang="en-US" altLang="ja-JP" sz="1000" b="1" dirty="0">
                  <a:solidFill>
                    <a:srgbClr val="0066FF"/>
                  </a:solidFill>
                </a:rPr>
                <a:t>list</a:t>
              </a:r>
              <a:r>
                <a:rPr lang="en-US" altLang="ja-JP" sz="1000" b="1" dirty="0">
                  <a:solidFill>
                    <a:srgbClr val="CC0000"/>
                  </a:solidFill>
                </a:rPr>
                <a:t>)</a:t>
              </a:r>
              <a:r>
                <a:rPr lang="en-US" altLang="ja-JP" sz="1000" dirty="0"/>
                <a:t>;</a:t>
              </a:r>
            </a:p>
          </p:txBody>
        </p:sp>
        <p:sp>
          <p:nvSpPr>
            <p:cNvPr id="66" name="コンテンツ プレースホルダー 2"/>
            <p:cNvSpPr txBox="1">
              <a:spLocks/>
            </p:cNvSpPr>
            <p:nvPr/>
          </p:nvSpPr>
          <p:spPr bwMode="auto">
            <a:xfrm>
              <a:off x="251521" y="4244330"/>
              <a:ext cx="4170336" cy="432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000" kern="0" dirty="0"/>
                <a:t>Use clone() for copy.</a:t>
              </a:r>
              <a:endParaRPr lang="en-US" altLang="ja-JP" sz="1000" dirty="0" smtClean="0"/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000" kern="0" dirty="0"/>
                <a:t>Make a clone of the element and add it to specified location.</a:t>
              </a:r>
              <a:endParaRPr lang="en-US" altLang="ja-JP" sz="1000" kern="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719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/>
          <p:cNvGrpSpPr/>
          <p:nvPr/>
        </p:nvGrpSpPr>
        <p:grpSpPr>
          <a:xfrm>
            <a:off x="251521" y="764704"/>
            <a:ext cx="8639048" cy="1512168"/>
            <a:chOff x="251521" y="1268760"/>
            <a:chExt cx="8639048" cy="1512168"/>
          </a:xfrm>
        </p:grpSpPr>
        <p:sp>
          <p:nvSpPr>
            <p:cNvPr id="31" name="コンテンツ プレースホルダー 2"/>
            <p:cNvSpPr txBox="1">
              <a:spLocks/>
            </p:cNvSpPr>
            <p:nvPr/>
          </p:nvSpPr>
          <p:spPr bwMode="auto">
            <a:xfrm>
              <a:off x="251521" y="1268760"/>
              <a:ext cx="360039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If you show it by a browser, it becomes like this.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Original banners are three. However, they become five because they are copied.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68" name="コンテンツ プレースホルダー 2"/>
            <p:cNvSpPr txBox="1">
              <a:spLocks/>
            </p:cNvSpPr>
            <p:nvPr/>
          </p:nvSpPr>
          <p:spPr bwMode="auto">
            <a:xfrm>
              <a:off x="3851920" y="1268760"/>
              <a:ext cx="5038649" cy="1512168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latin typeface="Calibri" panose="020F0502020204030204" pitchFamily="34" charset="0"/>
                </a:rPr>
                <a:t>&lt;ul class="carouselList"&gt;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latin typeface="Calibri" panose="020F0502020204030204" pitchFamily="34" charset="0"/>
                </a:rPr>
                <a:t>    </a:t>
              </a:r>
              <a:r>
                <a:rPr lang="en-US" altLang="ja-JP" sz="10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&lt;li&gt;&lt;img src="img/banner3.gif" width="400" height="100" alt="Banner3"&gt;&lt;/li&gt;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latin typeface="Calibri" panose="020F0502020204030204" pitchFamily="34" charset="0"/>
                </a:rPr>
                <a:t>    &lt;li&gt;&lt;img src="img/banner1.gif" width="400" height="100" alt="Banner1"&gt;&lt;/li&gt;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latin typeface="Calibri" panose="020F0502020204030204" pitchFamily="34" charset="0"/>
                </a:rPr>
                <a:t>    &lt;li&gt;&lt;img src="img/banner2.gif" width="400" height="100" alt="Banner2"&gt;&lt;/li&gt;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latin typeface="Calibri" panose="020F0502020204030204" pitchFamily="34" charset="0"/>
                </a:rPr>
                <a:t>    &lt;li&gt;&lt;img src="img/banner3.gif" width="400" height="100" alt="Banner3"&gt;&lt;/li&gt;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latin typeface="Calibri" panose="020F0502020204030204" pitchFamily="34" charset="0"/>
                </a:rPr>
                <a:t>    </a:t>
              </a:r>
              <a:r>
                <a:rPr lang="en-US" altLang="ja-JP" sz="10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&lt;li&gt;&lt;img src="img/banner1.gif" width="400" height="100" alt="Banner1"&gt;&lt;/li&gt;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latin typeface="Calibri" panose="020F0502020204030204" pitchFamily="34" charset="0"/>
                </a:rPr>
                <a:t>&lt;/ul&gt;</a:t>
              </a: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147750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Practice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251521" y="2532991"/>
            <a:ext cx="8639047" cy="1723233"/>
            <a:chOff x="251521" y="2916583"/>
            <a:chExt cx="8639047" cy="1723233"/>
          </a:xfrm>
        </p:grpSpPr>
        <p:sp>
          <p:nvSpPr>
            <p:cNvPr id="69" name="コンテンツ プレースホルダー 2"/>
            <p:cNvSpPr txBox="1">
              <a:spLocks/>
            </p:cNvSpPr>
            <p:nvPr/>
          </p:nvSpPr>
          <p:spPr bwMode="auto">
            <a:xfrm>
              <a:off x="251521" y="2916584"/>
              <a:ext cx="4170336" cy="607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Put structure to search current showing location in after implement.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Then, give class name to the current location.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70" name="コンテンツ プレースホルダー 2"/>
            <p:cNvSpPr txBox="1">
              <a:spLocks/>
            </p:cNvSpPr>
            <p:nvPr/>
          </p:nvSpPr>
          <p:spPr bwMode="auto">
            <a:xfrm>
              <a:off x="4720233" y="2916583"/>
              <a:ext cx="4170335" cy="512415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var c = "current";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 smtClean="0">
                  <a:latin typeface="Calibri" panose="020F0502020204030204" pitchFamily="34" charset="0"/>
                </a:rPr>
                <a:t>item.eq(0</a:t>
              </a:r>
              <a:r>
                <a:rPr lang="en-US" altLang="ja-JP" sz="1100" dirty="0">
                  <a:latin typeface="Calibri" panose="020F0502020204030204" pitchFamily="34" charset="0"/>
                </a:rPr>
                <a:t>).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addClass(</a:t>
              </a: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c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)</a:t>
              </a:r>
              <a:r>
                <a:rPr lang="en-US" altLang="ja-JP" sz="1100" dirty="0">
                  <a:latin typeface="Calibri" panose="020F0502020204030204" pitchFamily="34" charset="0"/>
                </a:rPr>
                <a:t>;</a:t>
              </a: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233" y="3639691"/>
              <a:ext cx="1971675" cy="100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コンテンツ プレースホルダー 2"/>
            <p:cNvSpPr txBox="1">
              <a:spLocks/>
            </p:cNvSpPr>
            <p:nvPr/>
          </p:nvSpPr>
          <p:spPr bwMode="auto">
            <a:xfrm>
              <a:off x="251521" y="3639691"/>
              <a:ext cx="4170336" cy="100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Even though we specified </a:t>
              </a:r>
              <a:r>
                <a:rPr lang="en-US" altLang="ja-JP" sz="1200" kern="0" dirty="0" err="1">
                  <a:latin typeface="Calibri" panose="020F0502020204030204" pitchFamily="34" charset="0"/>
                </a:rPr>
                <a:t>eq</a:t>
              </a:r>
              <a:r>
                <a:rPr lang="en-US" altLang="ja-JP" sz="1200" kern="0" dirty="0">
                  <a:latin typeface="Calibri" panose="020F0502020204030204" pitchFamily="34" charset="0"/>
                </a:rPr>
                <a:t>(0) to first of "item", class is given to the second.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Variable item does not point new $(".</a:t>
              </a:r>
              <a:r>
                <a:rPr lang="en-US" altLang="ja-JP" sz="1200" kern="0" dirty="0" err="1">
                  <a:latin typeface="Calibri" panose="020F0502020204030204" pitchFamily="34" charset="0"/>
                </a:rPr>
                <a:t>carouselList</a:t>
              </a:r>
              <a:r>
                <a:rPr lang="en-US" altLang="ja-JP" sz="1200" kern="0" dirty="0">
                  <a:latin typeface="Calibri" panose="020F0502020204030204" pitchFamily="34" charset="0"/>
                </a:rPr>
                <a:t> li") , 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object that specified firstly is stored.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251521" y="4584879"/>
            <a:ext cx="8639047" cy="360041"/>
            <a:chOff x="251521" y="5078759"/>
            <a:chExt cx="8639047" cy="360041"/>
          </a:xfrm>
        </p:grpSpPr>
        <p:sp>
          <p:nvSpPr>
            <p:cNvPr id="73" name="コンテンツ プレースホルダー 2"/>
            <p:cNvSpPr txBox="1">
              <a:spLocks/>
            </p:cNvSpPr>
            <p:nvPr/>
          </p:nvSpPr>
          <p:spPr bwMode="auto">
            <a:xfrm>
              <a:off x="251521" y="5078760"/>
              <a:ext cx="4170336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You can not use it later, so you need to get the item again.</a:t>
              </a:r>
            </a:p>
          </p:txBody>
        </p:sp>
        <p:sp>
          <p:nvSpPr>
            <p:cNvPr id="74" name="コンテンツ プレースホルダー 2"/>
            <p:cNvSpPr txBox="1">
              <a:spLocks/>
            </p:cNvSpPr>
            <p:nvPr/>
          </p:nvSpPr>
          <p:spPr bwMode="auto">
            <a:xfrm>
              <a:off x="4720233" y="5078759"/>
              <a:ext cx="4170335" cy="360040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item = list.children();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1521" y="5273574"/>
            <a:ext cx="8640958" cy="1107753"/>
            <a:chOff x="251521" y="5412083"/>
            <a:chExt cx="8640958" cy="1107753"/>
          </a:xfrm>
        </p:grpSpPr>
        <p:sp>
          <p:nvSpPr>
            <p:cNvPr id="17" name="コンテンツ プレースホルダー 2"/>
            <p:cNvSpPr txBox="1">
              <a:spLocks/>
            </p:cNvSpPr>
            <p:nvPr/>
          </p:nvSpPr>
          <p:spPr bwMode="auto">
            <a:xfrm>
              <a:off x="251521" y="5412086"/>
              <a:ext cx="3456383" cy="104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Put number for it to be easy to understand what is a number when it searches current location.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Use unique data attribute </a:t>
              </a:r>
              <a:r>
                <a:rPr lang="ja-JP" altLang="en-US" sz="1200" kern="0" dirty="0">
                  <a:latin typeface="Calibri" panose="020F0502020204030204" pitchFamily="34" charset="0"/>
                </a:rPr>
                <a:t>（</a:t>
              </a:r>
              <a:r>
                <a:rPr lang="en-US" altLang="ja-JP" sz="1200" kern="0" dirty="0">
                  <a:latin typeface="Calibri" panose="020F0502020204030204" pitchFamily="34" charset="0"/>
                </a:rPr>
                <a:t>data-*</a:t>
              </a:r>
              <a:r>
                <a:rPr lang="ja-JP" altLang="en-US" sz="1200" kern="0" dirty="0">
                  <a:latin typeface="Calibri" panose="020F0502020204030204" pitchFamily="34" charset="0"/>
                </a:rPr>
                <a:t>）</a:t>
              </a:r>
              <a:r>
                <a:rPr lang="en-US" altLang="ja-JP" sz="1200" kern="0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8" name="コンテンツ プレースホルダー 2"/>
            <p:cNvSpPr txBox="1">
              <a:spLocks/>
            </p:cNvSpPr>
            <p:nvPr/>
          </p:nvSpPr>
          <p:spPr bwMode="auto">
            <a:xfrm>
              <a:off x="3707905" y="5412083"/>
              <a:ext cx="2195982" cy="110775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var i = 0;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 smtClean="0">
                  <a:latin typeface="Calibri" panose="020F0502020204030204" pitchFamily="34" charset="0"/>
                </a:rPr>
                <a:t>item.each(function </a:t>
              </a:r>
              <a:r>
                <a:rPr lang="en-US" altLang="ja-JP" sz="1100" dirty="0">
                  <a:latin typeface="Calibri" panose="020F0502020204030204" pitchFamily="34" charset="0"/>
                </a:rPr>
                <a:t>() {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    $(this).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attr(</a:t>
              </a: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"data-item", i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)</a:t>
              </a:r>
              <a:r>
                <a:rPr lang="en-US" altLang="ja-JP" sz="1100" dirty="0">
                  <a:latin typeface="Calibri" panose="020F0502020204030204" pitchFamily="34" charset="0"/>
                </a:rPr>
                <a:t>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    i++;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});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554" y="5412084"/>
              <a:ext cx="28289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48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147750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Practice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19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32994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Adjust display position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251521" y="1094646"/>
            <a:ext cx="8640958" cy="0"/>
          </a:xfrm>
          <a:prstGeom prst="line">
            <a:avLst/>
          </a:prstGeom>
          <a:noFill/>
          <a:ln w="22225" cmpd="sng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 dirty="0">
              <a:latin typeface="Calibri" panose="020F0502020204030204" pitchFamily="34" charset="0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51521" y="1268760"/>
            <a:ext cx="8639047" cy="504056"/>
            <a:chOff x="251521" y="1268760"/>
            <a:chExt cx="8639047" cy="504056"/>
          </a:xfrm>
        </p:grpSpPr>
        <p:sp>
          <p:nvSpPr>
            <p:cNvPr id="17" name="コンテンツ プレースホルダー 2"/>
            <p:cNvSpPr txBox="1">
              <a:spLocks/>
            </p:cNvSpPr>
            <p:nvPr/>
          </p:nvSpPr>
          <p:spPr bwMode="auto">
            <a:xfrm>
              <a:off x="251521" y="1268760"/>
              <a:ext cx="4170336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You can write it by CSS </a:t>
              </a:r>
              <a:r>
                <a:rPr lang="en-US" altLang="ja-JP" sz="1200" kern="0" dirty="0" err="1">
                  <a:latin typeface="Calibri" panose="020F0502020204030204" pitchFamily="34" charset="0"/>
                </a:rPr>
                <a:t>firstry</a:t>
              </a:r>
              <a:r>
                <a:rPr lang="en-US" altLang="ja-JP" sz="1200" kern="0" dirty="0">
                  <a:latin typeface="Calibri" panose="020F0502020204030204" pitchFamily="34" charset="0"/>
                </a:rPr>
                <a:t>. However, get number and width by JavaScript to </a:t>
              </a:r>
              <a:r>
                <a:rPr lang="en-US" altLang="ja-JP" sz="1200" kern="0" dirty="0" err="1">
                  <a:latin typeface="Calibri" panose="020F0502020204030204" pitchFamily="34" charset="0"/>
                </a:rPr>
                <a:t>coorespond</a:t>
              </a:r>
              <a:r>
                <a:rPr lang="en-US" altLang="ja-JP" sz="1200" kern="0" dirty="0">
                  <a:latin typeface="Calibri" panose="020F0502020204030204" pitchFamily="34" charset="0"/>
                </a:rPr>
                <a:t> </a:t>
              </a:r>
              <a:r>
                <a:rPr lang="en-US" altLang="ja-JP" sz="1200" kern="0" dirty="0" smtClean="0">
                  <a:latin typeface="Calibri" panose="020F0502020204030204" pitchFamily="34" charset="0"/>
                </a:rPr>
                <a:t>when </a:t>
              </a:r>
              <a:r>
                <a:rPr lang="en-US" altLang="ja-JP" sz="1200" kern="0" dirty="0">
                  <a:latin typeface="Calibri" panose="020F0502020204030204" pitchFamily="34" charset="0"/>
                </a:rPr>
                <a:t>number of banner change.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18" name="コンテンツ プレースホルダー 2"/>
            <p:cNvSpPr txBox="1">
              <a:spLocks/>
            </p:cNvSpPr>
            <p:nvPr/>
          </p:nvSpPr>
          <p:spPr bwMode="auto">
            <a:xfrm>
              <a:off x="4720233" y="1268760"/>
              <a:ext cx="4170335" cy="504056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var </a:t>
              </a:r>
              <a:r>
                <a:rPr lang="en-US" altLang="ja-JP" sz="1100" b="1" dirty="0">
                  <a:solidFill>
                    <a:srgbClr val="009900"/>
                  </a:solidFill>
                  <a:latin typeface="Calibri" panose="020F0502020204030204" pitchFamily="34" charset="0"/>
                </a:rPr>
                <a:t>itemWidth</a:t>
              </a:r>
              <a:r>
                <a:rPr lang="en-US" altLang="ja-JP" sz="1100" dirty="0">
                  <a:solidFill>
                    <a:srgbClr val="009900"/>
                  </a:solidFill>
                  <a:latin typeface="Calibri" panose="020F0502020204030204" pitchFamily="34" charset="0"/>
                </a:rPr>
                <a:t> </a:t>
              </a:r>
              <a:r>
                <a:rPr lang="en-US" altLang="ja-JP" sz="1100" dirty="0">
                  <a:latin typeface="Calibri" panose="020F0502020204030204" pitchFamily="34" charset="0"/>
                </a:rPr>
                <a:t>= </a:t>
              </a: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item</a:t>
              </a:r>
              <a:r>
                <a:rPr lang="en-US" altLang="ja-JP" sz="1100" b="1" dirty="0">
                  <a:latin typeface="Calibri" panose="020F0502020204030204" pitchFamily="34" charset="0"/>
                </a:rPr>
                <a:t>.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width</a:t>
              </a:r>
              <a:r>
                <a:rPr lang="en-US" altLang="ja-JP" sz="1100" b="1" dirty="0" smtClean="0">
                  <a:solidFill>
                    <a:srgbClr val="CC0000"/>
                  </a:solidFill>
                  <a:latin typeface="Calibri" panose="020F0502020204030204" pitchFamily="34" charset="0"/>
                </a:rPr>
                <a:t>();</a:t>
              </a:r>
              <a:r>
                <a:rPr lang="en-US" altLang="ja-JP" sz="1100" dirty="0" smtClean="0">
                  <a:latin typeface="Calibri" panose="020F0502020204030204" pitchFamily="34" charset="0"/>
                </a:rPr>
                <a:t> </a:t>
              </a:r>
              <a:r>
                <a:rPr lang="en-US" altLang="ja-JP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// </a:t>
              </a:r>
              <a:r>
                <a:rPr lang="en-US" altLang="ja-JP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Get width of one banner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1521" y="2295736"/>
            <a:ext cx="8639047" cy="1133264"/>
            <a:chOff x="251521" y="1954560"/>
            <a:chExt cx="8639047" cy="1133264"/>
          </a:xfrm>
        </p:grpSpPr>
        <p:sp>
          <p:nvSpPr>
            <p:cNvPr id="7" name="コンテンツ プレースホルダー 2"/>
            <p:cNvSpPr txBox="1">
              <a:spLocks/>
            </p:cNvSpPr>
            <p:nvPr/>
          </p:nvSpPr>
          <p:spPr bwMode="auto">
            <a:xfrm>
              <a:off x="251521" y="1954560"/>
              <a:ext cx="4170336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Specify display frame part CSS.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8" name="コンテンツ プレースホルダー 2"/>
            <p:cNvSpPr txBox="1">
              <a:spLocks/>
            </p:cNvSpPr>
            <p:nvPr/>
          </p:nvSpPr>
          <p:spPr bwMode="auto">
            <a:xfrm>
              <a:off x="4720233" y="1954560"/>
              <a:ext cx="4170335" cy="1133264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var view = $(".carousel");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 smtClean="0">
                  <a:latin typeface="Calibri" panose="020F0502020204030204" pitchFamily="34" charset="0"/>
                </a:rPr>
                <a:t>view.</a:t>
              </a:r>
              <a:r>
                <a:rPr lang="en-US" altLang="ja-JP" sz="1100" b="1" dirty="0" smtClean="0">
                  <a:solidFill>
                    <a:srgbClr val="CC0000"/>
                  </a:solidFill>
                  <a:latin typeface="Calibri" panose="020F0502020204030204" pitchFamily="34" charset="0"/>
                </a:rPr>
                <a:t>css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({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    </a:t>
              </a: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"width": </a:t>
              </a:r>
              <a:r>
                <a:rPr lang="en-US" altLang="ja-JP" sz="1100" b="1" dirty="0">
                  <a:solidFill>
                    <a:srgbClr val="009900"/>
                  </a:solidFill>
                  <a:latin typeface="Calibri" panose="020F0502020204030204" pitchFamily="34" charset="0"/>
                </a:rPr>
                <a:t>itemWidth</a:t>
              </a: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,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    "height": item.height()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})</a:t>
              </a:r>
              <a:r>
                <a:rPr lang="en-US" altLang="ja-JP" sz="1100" dirty="0">
                  <a:latin typeface="Calibri" panose="020F0502020204030204" pitchFamily="34" charset="0"/>
                </a:rPr>
                <a:t>;</a:t>
              </a:r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2336689" y="1954560"/>
              <a:ext cx="1345940" cy="422279"/>
              <a:chOff x="1259632" y="2946510"/>
              <a:chExt cx="1345940" cy="422279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005" y="2946510"/>
                <a:ext cx="1340567" cy="422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正方形/長方形 8"/>
              <p:cNvSpPr/>
              <p:nvPr/>
            </p:nvSpPr>
            <p:spPr bwMode="auto">
              <a:xfrm>
                <a:off x="1259632" y="2946510"/>
                <a:ext cx="1345940" cy="336485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ＭＳ Ｐゴシック" pitchFamily="50" charset="-128"/>
                </a:endParaRPr>
              </a:p>
            </p:txBody>
          </p:sp>
        </p:grpSp>
      </p:grpSp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251521" y="3861048"/>
            <a:ext cx="4170336" cy="104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Specify list part CSS. Adjust the whole length and display location</a:t>
            </a:r>
            <a:r>
              <a:rPr lang="en-US" altLang="ja-JP" sz="1200" kern="0" dirty="0" smtClean="0">
                <a:latin typeface="Calibri" panose="020F0502020204030204" pitchFamily="34" charset="0"/>
              </a:rPr>
              <a:t>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endParaRPr lang="en-US" altLang="ja-JP" sz="1200" kern="0" dirty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If you move it -400px from a standard location of the left side, it locates on Banner1.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auto">
          <a:xfrm>
            <a:off x="4720233" y="3861047"/>
            <a:ext cx="4170335" cy="111213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dirty="0">
                <a:latin typeface="Calibri" panose="020F0502020204030204" pitchFamily="34" charset="0"/>
              </a:rPr>
              <a:t>var view = $(".carousel");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dirty="0">
                <a:latin typeface="Calibri" panose="020F0502020204030204" pitchFamily="34" charset="0"/>
              </a:rPr>
              <a:t>list.</a:t>
            </a:r>
            <a:r>
              <a:rPr lang="en-US" altLang="ja-JP" sz="1100" b="1" dirty="0">
                <a:solidFill>
                  <a:srgbClr val="CC0000"/>
                </a:solidFill>
                <a:latin typeface="Calibri" panose="020F0502020204030204" pitchFamily="34" charset="0"/>
              </a:rPr>
              <a:t>css({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b="1" dirty="0">
                <a:solidFill>
                  <a:srgbClr val="CC0000"/>
                </a:solidFill>
                <a:latin typeface="Calibri" panose="020F0502020204030204" pitchFamily="34" charset="0"/>
              </a:rPr>
              <a:t>   </a:t>
            </a:r>
            <a:r>
              <a:rPr lang="en-US" altLang="ja-JP" sz="1100" b="1" dirty="0">
                <a:solidFill>
                  <a:srgbClr val="0066FF"/>
                </a:solidFill>
                <a:latin typeface="Calibri" panose="020F0502020204030204" pitchFamily="34" charset="0"/>
              </a:rPr>
              <a:t> "width": </a:t>
            </a:r>
            <a:r>
              <a:rPr lang="en-US" altLang="ja-JP" sz="1100" b="1" dirty="0">
                <a:solidFill>
                  <a:srgbClr val="009900"/>
                </a:solidFill>
                <a:latin typeface="Calibri" panose="020F0502020204030204" pitchFamily="34" charset="0"/>
              </a:rPr>
              <a:t>itemWidth</a:t>
            </a:r>
            <a:r>
              <a:rPr lang="en-US" altLang="ja-JP" sz="1100" b="1" dirty="0">
                <a:solidFill>
                  <a:srgbClr val="0066FF"/>
                </a:solidFill>
                <a:latin typeface="Calibri" panose="020F0502020204030204" pitchFamily="34" charset="0"/>
              </a:rPr>
              <a:t> * item.length,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b="1" dirty="0">
                <a:solidFill>
                  <a:srgbClr val="0066FF"/>
                </a:solidFill>
                <a:latin typeface="Calibri" panose="020F0502020204030204" pitchFamily="34" charset="0"/>
              </a:rPr>
              <a:t>    "transform": "translate(-" + </a:t>
            </a:r>
            <a:r>
              <a:rPr lang="en-US" altLang="ja-JP" sz="1100" b="1" dirty="0">
                <a:solidFill>
                  <a:srgbClr val="009900"/>
                </a:solidFill>
                <a:latin typeface="Calibri" panose="020F0502020204030204" pitchFamily="34" charset="0"/>
              </a:rPr>
              <a:t>itemWidth</a:t>
            </a:r>
            <a:r>
              <a:rPr lang="en-US" altLang="ja-JP" sz="1100" b="1" dirty="0">
                <a:solidFill>
                  <a:srgbClr val="0066FF"/>
                </a:solidFill>
                <a:latin typeface="Calibri" panose="020F0502020204030204" pitchFamily="34" charset="0"/>
              </a:rPr>
              <a:t> + "px, 0)"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b="1" dirty="0">
                <a:solidFill>
                  <a:srgbClr val="CC0000"/>
                </a:solidFill>
                <a:latin typeface="Calibri" panose="020F0502020204030204" pitchFamily="34" charset="0"/>
              </a:rPr>
              <a:t>})</a:t>
            </a:r>
            <a:r>
              <a:rPr lang="en-US" altLang="ja-JP" sz="1100" dirty="0">
                <a:latin typeface="Calibri" panose="020F0502020204030204" pitchFamily="34" charset="0"/>
              </a:rPr>
              <a:t>;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251521" y="4248951"/>
            <a:ext cx="4320479" cy="216369"/>
            <a:chOff x="2033726" y="3488427"/>
            <a:chExt cx="6718954" cy="33648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666" y="3488427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606" y="3488427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173" y="3488427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740" y="3488427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726" y="3488427"/>
              <a:ext cx="1345940" cy="336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コンテンツ プレースホルダー 2"/>
          <p:cNvSpPr txBox="1">
            <a:spLocks/>
          </p:cNvSpPr>
          <p:nvPr/>
        </p:nvSpPr>
        <p:spPr bwMode="auto">
          <a:xfrm>
            <a:off x="251521" y="5943947"/>
            <a:ext cx="4170336" cy="31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Default display completed.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454" y="5446447"/>
            <a:ext cx="5534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右矢印 25"/>
          <p:cNvSpPr/>
          <p:nvPr/>
        </p:nvSpPr>
        <p:spPr bwMode="auto">
          <a:xfrm rot="5400000">
            <a:off x="6374824" y="4749623"/>
            <a:ext cx="186448" cy="936103"/>
          </a:xfrm>
          <a:prstGeom prst="rightArrow">
            <a:avLst>
              <a:gd name="adj1" fmla="val 47550"/>
              <a:gd name="adj2" fmla="val 50000"/>
            </a:avLst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50" charset="-128"/>
            </a:endParaRPr>
          </a:p>
        </p:txBody>
      </p:sp>
      <p:sp>
        <p:nvSpPr>
          <p:cNvPr id="27" name="四角形吹き出し 26"/>
          <p:cNvSpPr/>
          <p:nvPr/>
        </p:nvSpPr>
        <p:spPr>
          <a:xfrm>
            <a:off x="6732240" y="3896081"/>
            <a:ext cx="1767460" cy="238614"/>
          </a:xfrm>
          <a:prstGeom prst="wedgeRectCallout">
            <a:avLst>
              <a:gd name="adj1" fmla="val -44737"/>
              <a:gd name="adj2" fmla="val 9879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The number after copying</a:t>
            </a:r>
            <a:endParaRPr lang="ja-JP" altLang="en-US" sz="1000" dirty="0">
              <a:solidFill>
                <a:schemeClr val="tx1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四角形吹き出し 27"/>
          <p:cNvSpPr/>
          <p:nvPr/>
        </p:nvSpPr>
        <p:spPr>
          <a:xfrm>
            <a:off x="7230674" y="4877811"/>
            <a:ext cx="1633271" cy="333018"/>
          </a:xfrm>
          <a:prstGeom prst="wedgeRectCallout">
            <a:avLst>
              <a:gd name="adj1" fmla="val -36128"/>
              <a:gd name="adj2" fmla="val -928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How to write that combine string and variable</a:t>
            </a:r>
            <a:endParaRPr lang="ja-JP" altLang="en-US" sz="1000" dirty="0">
              <a:solidFill>
                <a:schemeClr val="tx1"/>
              </a:solidFill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6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147750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Practice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19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32994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Next click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251521" y="1094646"/>
            <a:ext cx="8640958" cy="0"/>
          </a:xfrm>
          <a:prstGeom prst="line">
            <a:avLst/>
          </a:prstGeom>
          <a:noFill/>
          <a:ln w="22225" cmpd="sng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 dirty="0">
              <a:latin typeface="Calibri" panose="020F0502020204030204" pitchFamily="34" charset="0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251521" y="1268760"/>
            <a:ext cx="8639047" cy="936104"/>
            <a:chOff x="251521" y="1268760"/>
            <a:chExt cx="8639047" cy="936104"/>
          </a:xfrm>
        </p:grpSpPr>
        <p:sp>
          <p:nvSpPr>
            <p:cNvPr id="17" name="コンテンツ プレースホルダー 2"/>
            <p:cNvSpPr txBox="1">
              <a:spLocks/>
            </p:cNvSpPr>
            <p:nvPr/>
          </p:nvSpPr>
          <p:spPr bwMode="auto">
            <a:xfrm>
              <a:off x="251521" y="1268760"/>
              <a:ext cx="4170336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Write processing when you click.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18" name="コンテンツ プレースホルダー 2"/>
            <p:cNvSpPr txBox="1">
              <a:spLocks/>
            </p:cNvSpPr>
            <p:nvPr/>
          </p:nvSpPr>
          <p:spPr bwMode="auto">
            <a:xfrm>
              <a:off x="4720233" y="1268760"/>
              <a:ext cx="4170335" cy="936104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 smtClean="0">
                  <a:latin typeface="Calibri" panose="020F0502020204030204" pitchFamily="34" charset="0"/>
                </a:rPr>
                <a:t>var </a:t>
              </a:r>
              <a:r>
                <a:rPr lang="en-US" altLang="ja-JP" sz="1100" dirty="0">
                  <a:latin typeface="Calibri" panose="020F0502020204030204" pitchFamily="34" charset="0"/>
                </a:rPr>
                <a:t>next = $(".next</a:t>
              </a:r>
              <a:r>
                <a:rPr lang="en-US" altLang="ja-JP" sz="1100" dirty="0" smtClean="0">
                  <a:latin typeface="Calibri" panose="020F0502020204030204" pitchFamily="34" charset="0"/>
                </a:rPr>
                <a:t>");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 smtClean="0">
                  <a:latin typeface="Calibri" panose="020F0502020204030204" pitchFamily="34" charset="0"/>
                </a:rPr>
                <a:t>next.</a:t>
              </a:r>
              <a:r>
                <a:rPr lang="en-US" altLang="ja-JP" sz="1100" b="1" dirty="0" smtClean="0">
                  <a:solidFill>
                    <a:srgbClr val="CC0000"/>
                  </a:solidFill>
                  <a:latin typeface="Calibri" panose="020F0502020204030204" pitchFamily="34" charset="0"/>
                </a:rPr>
                <a:t>on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("click", function () {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    // Write processing when you click.</a:t>
              </a:r>
              <a:endParaRPr lang="ja-JP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b="1" dirty="0" smtClean="0">
                  <a:solidFill>
                    <a:srgbClr val="CC0000"/>
                  </a:solidFill>
                  <a:latin typeface="Calibri" panose="020F0502020204030204" pitchFamily="34" charset="0"/>
                </a:rPr>
                <a:t>});</a:t>
              </a:r>
              <a:endParaRPr lang="en-US" altLang="ja-JP" sz="1100" b="1" dirty="0">
                <a:solidFill>
                  <a:srgbClr val="CC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251521" y="2499748"/>
            <a:ext cx="8639047" cy="1649332"/>
            <a:chOff x="251521" y="2499748"/>
            <a:chExt cx="8639047" cy="1649332"/>
          </a:xfrm>
        </p:grpSpPr>
        <p:sp>
          <p:nvSpPr>
            <p:cNvPr id="26" name="コンテンツ プレースホルダー 2"/>
            <p:cNvSpPr txBox="1">
              <a:spLocks/>
            </p:cNvSpPr>
            <p:nvPr/>
          </p:nvSpPr>
          <p:spPr bwMode="auto">
            <a:xfrm>
              <a:off x="251521" y="2499748"/>
              <a:ext cx="4170336" cy="1433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Get current location.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Get data-item attribute value of the element that has class name "current".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altLang="ja-JP" sz="1200" kern="0" dirty="0">
                <a:latin typeface="Calibri" panose="020F0502020204030204" pitchFamily="34" charset="0"/>
              </a:endParaRP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If it is first Next click, 1 is stored in n.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Next location add 1 and it is 2.</a:t>
              </a:r>
            </a:p>
          </p:txBody>
        </p:sp>
        <p:sp>
          <p:nvSpPr>
            <p:cNvPr id="27" name="コンテンツ プレースホルダー 2"/>
            <p:cNvSpPr txBox="1">
              <a:spLocks/>
            </p:cNvSpPr>
            <p:nvPr/>
          </p:nvSpPr>
          <p:spPr bwMode="auto">
            <a:xfrm>
              <a:off x="4720233" y="2499748"/>
              <a:ext cx="4170335" cy="1649332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var n = 1;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item.each(function () {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    if ($(this).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hasClass(</a:t>
              </a: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c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)</a:t>
              </a:r>
              <a:r>
                <a:rPr lang="en-US" altLang="ja-JP" sz="1100" dirty="0">
                  <a:latin typeface="Calibri" panose="020F0502020204030204" pitchFamily="34" charset="0"/>
                </a:rPr>
                <a:t>) {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        </a:t>
              </a:r>
              <a:r>
                <a:rPr lang="en-US" altLang="ja-JP" sz="1100" b="1" dirty="0">
                  <a:solidFill>
                    <a:srgbClr val="009900"/>
                  </a:solidFill>
                  <a:latin typeface="Calibri" panose="020F0502020204030204" pitchFamily="34" charset="0"/>
                </a:rPr>
                <a:t>n</a:t>
              </a:r>
              <a:r>
                <a:rPr lang="en-US" altLang="ja-JP" sz="1100" dirty="0">
                  <a:latin typeface="Calibri" panose="020F0502020204030204" pitchFamily="34" charset="0"/>
                </a:rPr>
                <a:t> = $(this).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data(</a:t>
              </a: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"item"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)</a:t>
              </a:r>
              <a:r>
                <a:rPr lang="en-US" altLang="ja-JP" sz="1100" dirty="0">
                  <a:latin typeface="Calibri" panose="020F0502020204030204" pitchFamily="34" charset="0"/>
                </a:rPr>
                <a:t>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    }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 smtClean="0">
                  <a:latin typeface="Calibri" panose="020F0502020204030204" pitchFamily="34" charset="0"/>
                </a:rPr>
                <a:t>});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b="1" dirty="0">
                  <a:solidFill>
                    <a:srgbClr val="009900"/>
                  </a:solidFill>
                  <a:latin typeface="Calibri" panose="020F0502020204030204" pitchFamily="34" charset="0"/>
                </a:rPr>
                <a:t>n</a:t>
              </a:r>
              <a:r>
                <a:rPr lang="en-US" altLang="ja-JP" sz="1100" dirty="0">
                  <a:latin typeface="Calibri" panose="020F0502020204030204" pitchFamily="34" charset="0"/>
                </a:rPr>
                <a:t> = </a:t>
              </a:r>
              <a:r>
                <a:rPr lang="en-US" altLang="ja-JP" sz="1100" b="1" dirty="0">
                  <a:solidFill>
                    <a:srgbClr val="009900"/>
                  </a:solidFill>
                  <a:latin typeface="Calibri" panose="020F0502020204030204" pitchFamily="34" charset="0"/>
                </a:rPr>
                <a:t>n</a:t>
              </a:r>
              <a:r>
                <a:rPr lang="en-US" altLang="ja-JP" sz="1100" dirty="0">
                  <a:latin typeface="Calibri" panose="020F0502020204030204" pitchFamily="34" charset="0"/>
                </a:rPr>
                <a:t> + </a:t>
              </a:r>
              <a:r>
                <a:rPr lang="en-US" altLang="ja-JP" sz="1100" dirty="0" smtClean="0">
                  <a:latin typeface="Calibri" panose="020F0502020204030204" pitchFamily="34" charset="0"/>
                </a:rPr>
                <a:t>1;</a:t>
              </a:r>
              <a:r>
                <a:rPr lang="ja-JP" altLang="en-US" sz="1100" dirty="0">
                  <a:latin typeface="Calibri" panose="020F0502020204030204" pitchFamily="34" charset="0"/>
                </a:rPr>
                <a:t> </a:t>
              </a:r>
              <a:r>
                <a:rPr lang="en-US" altLang="ja-JP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// </a:t>
              </a:r>
              <a:r>
                <a:rPr lang="en-US" altLang="ja-JP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Move current location to the next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51521" y="5129272"/>
            <a:ext cx="4320479" cy="220689"/>
            <a:chOff x="251521" y="4437112"/>
            <a:chExt cx="4320479" cy="220689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251521" y="4437112"/>
              <a:ext cx="4320479" cy="216369"/>
              <a:chOff x="2033726" y="3488427"/>
              <a:chExt cx="6718954" cy="336485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9666" y="3488427"/>
                <a:ext cx="1345940" cy="336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606" y="3488427"/>
                <a:ext cx="1345940" cy="336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6173" y="3488427"/>
                <a:ext cx="1345940" cy="336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6740" y="3488427"/>
                <a:ext cx="1345940" cy="336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3726" y="3488427"/>
                <a:ext cx="1345940" cy="336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0" name="正方形/長方形 39"/>
            <p:cNvSpPr/>
            <p:nvPr/>
          </p:nvSpPr>
          <p:spPr bwMode="auto">
            <a:xfrm>
              <a:off x="1989016" y="4437112"/>
              <a:ext cx="846691" cy="22068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pitchFamily="50" charset="-128"/>
              </a:endParaRPr>
            </a:p>
          </p:txBody>
        </p:sp>
      </p:grpSp>
      <p:sp>
        <p:nvSpPr>
          <p:cNvPr id="41" name="コンテンツ プレースホルダー 2"/>
          <p:cNvSpPr txBox="1">
            <a:spLocks/>
          </p:cNvSpPr>
          <p:nvPr/>
        </p:nvSpPr>
        <p:spPr bwMode="auto">
          <a:xfrm>
            <a:off x="251521" y="4326709"/>
            <a:ext cx="4170336" cy="54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You need to move it -800px (it is for two banners) to show Banner2.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Make a formula to become -400px * 2.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 bwMode="auto">
          <a:xfrm>
            <a:off x="4720233" y="4326709"/>
            <a:ext cx="4170335" cy="39854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dirty="0" smtClean="0">
                <a:latin typeface="Calibri" panose="020F0502020204030204" pitchFamily="34" charset="0"/>
              </a:rPr>
              <a:t>var </a:t>
            </a:r>
            <a:r>
              <a:rPr lang="en-US" altLang="ja-JP" sz="1100" b="1" dirty="0" smtClean="0">
                <a:solidFill>
                  <a:srgbClr val="009900"/>
                </a:solidFill>
                <a:latin typeface="Calibri" panose="020F0502020204030204" pitchFamily="34" charset="0"/>
              </a:rPr>
              <a:t>distance</a:t>
            </a:r>
            <a:r>
              <a:rPr lang="en-US" altLang="ja-JP" sz="1100" dirty="0" smtClean="0">
                <a:latin typeface="Calibri" panose="020F0502020204030204" pitchFamily="34" charset="0"/>
              </a:rPr>
              <a:t> </a:t>
            </a:r>
            <a:r>
              <a:rPr lang="en-US" altLang="ja-JP" sz="1100" dirty="0">
                <a:latin typeface="Calibri" panose="020F0502020204030204" pitchFamily="34" charset="0"/>
              </a:rPr>
              <a:t>= </a:t>
            </a:r>
            <a:r>
              <a:rPr lang="en-US" altLang="ja-JP" sz="1100" b="1" dirty="0">
                <a:solidFill>
                  <a:srgbClr val="009900"/>
                </a:solidFill>
                <a:latin typeface="Calibri" panose="020F0502020204030204" pitchFamily="34" charset="0"/>
              </a:rPr>
              <a:t>itemWidth</a:t>
            </a:r>
            <a:r>
              <a:rPr lang="en-US" altLang="ja-JP" sz="1100" dirty="0">
                <a:solidFill>
                  <a:srgbClr val="009900"/>
                </a:solidFill>
                <a:latin typeface="Calibri" panose="020F0502020204030204" pitchFamily="34" charset="0"/>
              </a:rPr>
              <a:t> </a:t>
            </a:r>
            <a:r>
              <a:rPr lang="en-US" altLang="ja-JP" sz="1100" dirty="0">
                <a:latin typeface="Calibri" panose="020F0502020204030204" pitchFamily="34" charset="0"/>
              </a:rPr>
              <a:t>* </a:t>
            </a:r>
            <a:r>
              <a:rPr lang="en-US" altLang="ja-JP" sz="1100" b="1" dirty="0" smtClean="0">
                <a:solidFill>
                  <a:srgbClr val="009900"/>
                </a:solidFill>
                <a:latin typeface="Calibri" panose="020F0502020204030204" pitchFamily="34" charset="0"/>
              </a:rPr>
              <a:t>n</a:t>
            </a:r>
            <a:r>
              <a:rPr lang="en-US" altLang="ja-JP" sz="1100" dirty="0" smtClean="0">
                <a:latin typeface="Calibri" panose="020F0502020204030204" pitchFamily="34" charset="0"/>
              </a:rPr>
              <a:t>;</a:t>
            </a:r>
            <a:endParaRPr lang="en-US" altLang="ja-JP" sz="1100" b="1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251521" y="5482498"/>
            <a:ext cx="8639047" cy="985361"/>
            <a:chOff x="251521" y="5163511"/>
            <a:chExt cx="8639047" cy="985361"/>
          </a:xfrm>
        </p:grpSpPr>
        <p:sp>
          <p:nvSpPr>
            <p:cNvPr id="43" name="コンテンツ プレースホルダー 2"/>
            <p:cNvSpPr txBox="1">
              <a:spLocks/>
            </p:cNvSpPr>
            <p:nvPr/>
          </p:nvSpPr>
          <p:spPr bwMode="auto">
            <a:xfrm>
              <a:off x="251521" y="5163512"/>
              <a:ext cx="4170336" cy="54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Move it.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44" name="コンテンツ プレースホルダー 2"/>
            <p:cNvSpPr txBox="1">
              <a:spLocks/>
            </p:cNvSpPr>
            <p:nvPr/>
          </p:nvSpPr>
          <p:spPr bwMode="auto">
            <a:xfrm>
              <a:off x="4720233" y="5163511"/>
              <a:ext cx="4170335" cy="985361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list.</a:t>
              </a: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css({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    "transform": "translate(-" + </a:t>
              </a:r>
              <a:r>
                <a:rPr lang="en-US" altLang="ja-JP" sz="1100" b="1" dirty="0">
                  <a:solidFill>
                    <a:srgbClr val="009900"/>
                  </a:solidFill>
                  <a:latin typeface="Calibri" panose="020F0502020204030204" pitchFamily="34" charset="0"/>
                </a:rPr>
                <a:t>distance</a:t>
              </a: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 + "px, 0)",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    "transition-duration": "1s"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})</a:t>
              </a:r>
              <a:r>
                <a:rPr lang="en-US" altLang="ja-JP" sz="1100" dirty="0">
                  <a:latin typeface="Calibri" panose="020F0502020204030204" pitchFamily="34" charset="0"/>
                </a:rPr>
                <a:t>;</a:t>
              </a:r>
              <a:endParaRPr lang="en-US" altLang="ja-JP" sz="1100" b="1" dirty="0">
                <a:solidFill>
                  <a:srgbClr val="CC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7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147750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Practice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51521" y="764704"/>
            <a:ext cx="8639047" cy="648071"/>
            <a:chOff x="251521" y="764704"/>
            <a:chExt cx="8639047" cy="648071"/>
          </a:xfrm>
        </p:grpSpPr>
        <p:sp>
          <p:nvSpPr>
            <p:cNvPr id="73" name="コンテンツ プレースホルダー 2"/>
            <p:cNvSpPr txBox="1">
              <a:spLocks/>
            </p:cNvSpPr>
            <p:nvPr/>
          </p:nvSpPr>
          <p:spPr bwMode="auto">
            <a:xfrm>
              <a:off x="251521" y="764704"/>
              <a:ext cx="4170336" cy="648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Move current location class name "current</a:t>
              </a:r>
              <a:r>
                <a:rPr lang="en-US" altLang="ja-JP" sz="1200" kern="0" dirty="0" smtClean="0">
                  <a:latin typeface="Calibri" panose="020F0502020204030204" pitchFamily="34" charset="0"/>
                </a:rPr>
                <a:t>".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Delete class name at once and give class name to the next location.</a:t>
              </a:r>
            </a:p>
          </p:txBody>
        </p:sp>
        <p:sp>
          <p:nvSpPr>
            <p:cNvPr id="74" name="コンテンツ プレースホルダー 2"/>
            <p:cNvSpPr txBox="1">
              <a:spLocks/>
            </p:cNvSpPr>
            <p:nvPr/>
          </p:nvSpPr>
          <p:spPr bwMode="auto">
            <a:xfrm>
              <a:off x="4720233" y="764704"/>
              <a:ext cx="4170335" cy="521172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pt-BR" altLang="ja-JP" sz="1100" dirty="0">
                  <a:latin typeface="Calibri" panose="020F0502020204030204" pitchFamily="34" charset="0"/>
                </a:rPr>
                <a:t>item.</a:t>
              </a:r>
              <a:r>
                <a:rPr lang="pt-BR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removeClass(</a:t>
              </a:r>
              <a:r>
                <a:rPr lang="pt-BR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c</a:t>
              </a:r>
              <a:r>
                <a:rPr lang="pt-BR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)</a:t>
              </a:r>
              <a:r>
                <a:rPr lang="pt-BR" altLang="ja-JP" sz="1100" dirty="0">
                  <a:latin typeface="Calibri" panose="020F0502020204030204" pitchFamily="34" charset="0"/>
                </a:rPr>
                <a:t>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pt-BR" altLang="ja-JP" sz="1100" dirty="0" smtClean="0">
                  <a:latin typeface="Calibri" panose="020F0502020204030204" pitchFamily="34" charset="0"/>
                </a:rPr>
                <a:t>item.eq(</a:t>
              </a:r>
              <a:r>
                <a:rPr lang="pt-BR" altLang="ja-JP" sz="1100" b="1" dirty="0" smtClean="0">
                  <a:solidFill>
                    <a:srgbClr val="009900"/>
                  </a:solidFill>
                  <a:latin typeface="Calibri" panose="020F0502020204030204" pitchFamily="34" charset="0"/>
                </a:rPr>
                <a:t>n</a:t>
              </a:r>
              <a:r>
                <a:rPr lang="pt-BR" altLang="ja-JP" sz="1100" dirty="0" smtClean="0">
                  <a:latin typeface="Calibri" panose="020F0502020204030204" pitchFamily="34" charset="0"/>
                </a:rPr>
                <a:t>).</a:t>
              </a:r>
              <a:r>
                <a:rPr lang="pt-BR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addClass(</a:t>
              </a:r>
              <a:r>
                <a:rPr lang="pt-BR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c</a:t>
              </a:r>
              <a:r>
                <a:rPr lang="pt-BR" altLang="ja-JP" sz="1100" b="1" dirty="0" smtClean="0">
                  <a:solidFill>
                    <a:srgbClr val="CC0000"/>
                  </a:solidFill>
                  <a:latin typeface="Calibri" panose="020F0502020204030204" pitchFamily="34" charset="0"/>
                </a:rPr>
                <a:t>)</a:t>
              </a:r>
              <a:r>
                <a:rPr lang="pt-BR" altLang="ja-JP" sz="1100" dirty="0" smtClean="0">
                  <a:latin typeface="Calibri" panose="020F0502020204030204" pitchFamily="34" charset="0"/>
                </a:rPr>
                <a:t>;</a:t>
              </a:r>
              <a:endParaRPr lang="pt-BR" altLang="ja-JP" sz="11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51521" y="1587800"/>
            <a:ext cx="8789191" cy="1553168"/>
            <a:chOff x="251521" y="1583854"/>
            <a:chExt cx="8789191" cy="1553168"/>
          </a:xfrm>
        </p:grpSpPr>
        <p:sp>
          <p:nvSpPr>
            <p:cNvPr id="19" name="コンテンツ プレースホルダー 2"/>
            <p:cNvSpPr txBox="1">
              <a:spLocks/>
            </p:cNvSpPr>
            <p:nvPr/>
          </p:nvSpPr>
          <p:spPr bwMode="auto">
            <a:xfrm>
              <a:off x="251521" y="1583854"/>
              <a:ext cx="4170336" cy="1553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Summarize content so far and let's try to operate it on the browser.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It must slide smoothly like Banner1, Banner2, Banner3, Banner1.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However, after the last Banner1 is blank.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The last Baanner1 was copied to avoid a blank.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Put determination processing in this part and think a process for back to the first Banner1.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233" y="1583855"/>
              <a:ext cx="1435943" cy="623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グループ化 7"/>
            <p:cNvGrpSpPr/>
            <p:nvPr/>
          </p:nvGrpSpPr>
          <p:grpSpPr>
            <a:xfrm>
              <a:off x="4720233" y="2348880"/>
              <a:ext cx="4320479" cy="690730"/>
              <a:chOff x="4720233" y="2348880"/>
              <a:chExt cx="4320479" cy="690730"/>
            </a:xfrm>
          </p:grpSpPr>
          <p:grpSp>
            <p:nvGrpSpPr>
              <p:cNvPr id="23" name="グループ化 22"/>
              <p:cNvGrpSpPr/>
              <p:nvPr/>
            </p:nvGrpSpPr>
            <p:grpSpPr>
              <a:xfrm>
                <a:off x="4720233" y="2348880"/>
                <a:ext cx="4320479" cy="216369"/>
                <a:chOff x="2033726" y="3488427"/>
                <a:chExt cx="6718954" cy="336485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9666" y="3488427"/>
                  <a:ext cx="1345940" cy="336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5606" y="3488427"/>
                  <a:ext cx="1345940" cy="336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66173" y="3488427"/>
                  <a:ext cx="1345940" cy="336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6740" y="3488427"/>
                  <a:ext cx="1345940" cy="336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33726" y="3488427"/>
                  <a:ext cx="1345940" cy="336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4" name="正方形/長方形 23"/>
              <p:cNvSpPr/>
              <p:nvPr/>
            </p:nvSpPr>
            <p:spPr bwMode="auto">
              <a:xfrm>
                <a:off x="8194021" y="2348880"/>
                <a:ext cx="846691" cy="220689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30" name="正方形/長方形 29"/>
              <p:cNvSpPr/>
              <p:nvPr/>
            </p:nvSpPr>
            <p:spPr bwMode="auto">
              <a:xfrm>
                <a:off x="5586076" y="2348880"/>
                <a:ext cx="865113" cy="220689"/>
              </a:xfrm>
              <a:prstGeom prst="rect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ＭＳ Ｐゴシック" pitchFamily="50" charset="-128"/>
                </a:endParaRPr>
              </a:p>
            </p:txBody>
          </p:sp>
          <p:cxnSp>
            <p:nvCxnSpPr>
              <p:cNvPr id="4" name="カギ線コネクタ 3"/>
              <p:cNvCxnSpPr>
                <a:stCxn id="24" idx="2"/>
                <a:endCxn id="25" idx="2"/>
              </p:cNvCxnSpPr>
              <p:nvPr/>
            </p:nvCxnSpPr>
            <p:spPr bwMode="auto">
              <a:xfrm rot="5400000" flipH="1">
                <a:off x="7315749" y="1267951"/>
                <a:ext cx="4320" cy="2598917"/>
              </a:xfrm>
              <a:prstGeom prst="bentConnector3">
                <a:avLst>
                  <a:gd name="adj1" fmla="val -3995741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コンテンツ プレースホルダー 2"/>
              <p:cNvSpPr txBox="1">
                <a:spLocks/>
              </p:cNvSpPr>
              <p:nvPr/>
            </p:nvSpPr>
            <p:spPr bwMode="auto">
              <a:xfrm>
                <a:off x="6217436" y="2777487"/>
                <a:ext cx="2303516" cy="262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44450" rIns="90488" bIns="4445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285750" indent="-285750" algn="l" rtl="0" eaLnBrk="1" fontAlgn="base" hangingPunct="1">
                  <a:spcBef>
                    <a:spcPct val="500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kumimoji="1" sz="1600">
                    <a:solidFill>
                      <a:schemeClr val="tx1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1pPr>
                <a:lvl2pPr marL="566738" indent="-166688" algn="l" rtl="0" eaLnBrk="1" fontAlgn="base" hangingPunct="1">
                  <a:spcBef>
                    <a:spcPct val="500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–"/>
                  <a:defRPr kumimoji="1" sz="1400">
                    <a:solidFill>
                      <a:schemeClr val="tx1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marL="850900" indent="-169863" algn="l" rtl="0" eaLnBrk="1" fontAlgn="base" hangingPunct="1">
                  <a:spcBef>
                    <a:spcPct val="500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marL="1181100" indent="-215900" algn="l" rtl="0" eaLnBrk="1" fontAlgn="base" hangingPunct="1">
                  <a:spcBef>
                    <a:spcPct val="500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–"/>
                  <a:defRPr kumimoji="1" sz="1200">
                    <a:solidFill>
                      <a:schemeClr val="tx1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marL="1485900" indent="-190500" algn="l" rtl="0" eaLnBrk="1" fontAlgn="base" hangingPunct="1">
                  <a:spcBef>
                    <a:spcPct val="500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kumimoji="1" sz="1200">
                    <a:solidFill>
                      <a:schemeClr val="tx1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1943100" indent="-190500" algn="l" rtl="0" eaLnBrk="1" fontAlgn="base" hangingPunct="1">
                  <a:spcBef>
                    <a:spcPct val="500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kumimoji="1" sz="12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00300" indent="-190500" algn="l" rtl="0" eaLnBrk="1" fontAlgn="base" hangingPunct="1">
                  <a:spcBef>
                    <a:spcPct val="500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kumimoji="1" sz="12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857500" indent="-190500" algn="l" rtl="0" eaLnBrk="1" fontAlgn="base" hangingPunct="1">
                  <a:spcBef>
                    <a:spcPct val="500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kumimoji="1" sz="12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14700" indent="-190500" algn="l" rtl="0" eaLnBrk="1" fontAlgn="base" hangingPunct="1">
                  <a:spcBef>
                    <a:spcPct val="50000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kumimoji="1" sz="12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 defTabSz="36195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ja-JP" sz="1000" b="1" kern="0" dirty="0">
                    <a:latin typeface="Calibri" panose="020F0502020204030204" pitchFamily="34" charset="0"/>
                  </a:rPr>
                  <a:t>After it shows to the last, change location</a:t>
                </a:r>
                <a:endParaRPr lang="en-US" altLang="ja-JP" sz="1000" b="1" kern="0" dirty="0" smtClean="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0" name="グループ化 9"/>
          <p:cNvGrpSpPr/>
          <p:nvPr/>
        </p:nvGrpSpPr>
        <p:grpSpPr>
          <a:xfrm>
            <a:off x="251521" y="3314702"/>
            <a:ext cx="8639046" cy="720080"/>
            <a:chOff x="251521" y="3356992"/>
            <a:chExt cx="8639046" cy="720080"/>
          </a:xfrm>
        </p:grpSpPr>
        <p:sp>
          <p:nvSpPr>
            <p:cNvPr id="36" name="コンテンツ プレースホルダー 2"/>
            <p:cNvSpPr txBox="1">
              <a:spLocks/>
            </p:cNvSpPr>
            <p:nvPr/>
          </p:nvSpPr>
          <p:spPr bwMode="auto">
            <a:xfrm>
              <a:off x="251521" y="3356992"/>
              <a:ext cx="4170336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A number of item is stored in variable firstly.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200" kern="0" dirty="0">
                  <a:latin typeface="Calibri" panose="020F0502020204030204" pitchFamily="34" charset="0"/>
                </a:rPr>
                <a:t>If the current location is bigger than the number, it can determine that it move to the end.</a:t>
              </a:r>
              <a:endParaRPr lang="en-US" altLang="ja-JP" sz="1200" kern="0" dirty="0" smtClean="0">
                <a:latin typeface="Calibri" panose="020F0502020204030204" pitchFamily="34" charset="0"/>
              </a:endParaRP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altLang="ja-JP" sz="1200" kern="0" dirty="0">
                <a:latin typeface="Calibri" panose="020F0502020204030204" pitchFamily="34" charset="0"/>
              </a:endParaRPr>
            </a:p>
          </p:txBody>
        </p:sp>
        <p:sp>
          <p:nvSpPr>
            <p:cNvPr id="38" name="コンテンツ プレースホルダー 2"/>
            <p:cNvSpPr txBox="1">
              <a:spLocks/>
            </p:cNvSpPr>
            <p:nvPr/>
          </p:nvSpPr>
          <p:spPr bwMode="auto">
            <a:xfrm>
              <a:off x="4720232" y="3356992"/>
              <a:ext cx="4170335" cy="720080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pt-BR" altLang="ja-JP" sz="1100" dirty="0">
                  <a:latin typeface="Calibri" panose="020F0502020204030204" pitchFamily="34" charset="0"/>
                </a:rPr>
                <a:t>if (</a:t>
              </a:r>
              <a:r>
                <a:rPr lang="pt-BR" altLang="ja-JP" sz="1100" b="1" dirty="0">
                  <a:solidFill>
                    <a:srgbClr val="009900"/>
                  </a:solidFill>
                  <a:latin typeface="Calibri" panose="020F0502020204030204" pitchFamily="34" charset="0"/>
                </a:rPr>
                <a:t>n</a:t>
              </a:r>
              <a:r>
                <a:rPr lang="pt-BR" altLang="ja-JP" sz="1100" dirty="0">
                  <a:latin typeface="Calibri" panose="020F0502020204030204" pitchFamily="34" charset="0"/>
                </a:rPr>
                <a:t> &gt; </a:t>
              </a:r>
              <a:r>
                <a:rPr lang="pt-BR" altLang="ja-JP" sz="1100" b="1" dirty="0">
                  <a:solidFill>
                    <a:srgbClr val="009900"/>
                  </a:solidFill>
                  <a:latin typeface="Calibri" panose="020F0502020204030204" pitchFamily="34" charset="0"/>
                </a:rPr>
                <a:t>itemLength</a:t>
              </a:r>
              <a:r>
                <a:rPr lang="pt-BR" altLang="ja-JP" sz="1100" dirty="0">
                  <a:latin typeface="Calibri" panose="020F0502020204030204" pitchFamily="34" charset="0"/>
                </a:rPr>
                <a:t>) {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pt-BR" altLang="ja-JP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    // </a:t>
              </a:r>
              <a:r>
                <a:rPr lang="en-US" altLang="ja-JP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Write processing after showing the end</a:t>
              </a:r>
              <a:endPara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ja-JP" sz="1100" dirty="0">
                  <a:latin typeface="Calibri" panose="020F0502020204030204" pitchFamily="34" charset="0"/>
                </a:rPr>
                <a:t>}</a:t>
              </a:r>
              <a:endParaRPr lang="pt-BR" altLang="ja-JP" sz="11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1521" y="4336705"/>
            <a:ext cx="8639047" cy="2044623"/>
            <a:chOff x="251521" y="4336705"/>
            <a:chExt cx="8639047" cy="2044623"/>
          </a:xfrm>
        </p:grpSpPr>
        <p:sp>
          <p:nvSpPr>
            <p:cNvPr id="41" name="コンテンツ プレースホルダー 2"/>
            <p:cNvSpPr txBox="1">
              <a:spLocks/>
            </p:cNvSpPr>
            <p:nvPr/>
          </p:nvSpPr>
          <p:spPr bwMode="auto">
            <a:xfrm>
              <a:off x="251521" y="4336706"/>
              <a:ext cx="4170336" cy="2044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4450" rIns="90488" bIns="4445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100" kern="0" dirty="0">
                  <a:latin typeface="Calibri" panose="020F0502020204030204" pitchFamily="34" charset="0"/>
                </a:rPr>
                <a:t>Move it to a default location</a:t>
              </a:r>
              <a:r>
                <a:rPr lang="en-US" altLang="ja-JP" sz="1100" kern="0" dirty="0" smtClean="0">
                  <a:latin typeface="Calibri" panose="020F0502020204030204" pitchFamily="34" charset="0"/>
                </a:rPr>
                <a:t>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altLang="ja-JP" sz="1100" kern="0" dirty="0">
                <a:latin typeface="Calibri" panose="020F0502020204030204" pitchFamily="34" charset="0"/>
              </a:endParaRP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100" kern="0" dirty="0">
                  <a:latin typeface="Calibri" panose="020F0502020204030204" pitchFamily="34" charset="0"/>
                </a:rPr>
                <a:t>Let's operate it on a browser.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100" kern="0" dirty="0">
                  <a:latin typeface="Calibri" panose="020F0502020204030204" pitchFamily="34" charset="0"/>
                </a:rPr>
                <a:t>It back to the head, however, animation from Banner3 to Banner1 must disappear</a:t>
              </a:r>
              <a:r>
                <a:rPr lang="en-US" altLang="ja-JP" sz="1100" kern="0" dirty="0" smtClean="0">
                  <a:latin typeface="Calibri" panose="020F0502020204030204" pitchFamily="34" charset="0"/>
                </a:rPr>
                <a:t>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endParaRPr lang="en-US" altLang="ja-JP" sz="1100" kern="0" dirty="0">
                <a:latin typeface="Calibri" panose="020F0502020204030204" pitchFamily="34" charset="0"/>
              </a:endParaRP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100" kern="0" dirty="0">
                  <a:latin typeface="Calibri" panose="020F0502020204030204" pitchFamily="34" charset="0"/>
                </a:rPr>
                <a:t>JavaScript implements next line script without CSS animation completing. It is a feature of JavaScript.</a:t>
              </a:r>
            </a:p>
            <a:p>
              <a:pPr marL="0" indent="0" defTabSz="36195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ja-JP" sz="1100" kern="0" dirty="0">
                  <a:latin typeface="Calibri" panose="020F0502020204030204" pitchFamily="34" charset="0"/>
                </a:rPr>
                <a:t>It overwrites default location CSS soon after writing CSS of moving to the end. So, moving to the end disappeared.</a:t>
              </a:r>
            </a:p>
          </p:txBody>
        </p:sp>
        <p:sp>
          <p:nvSpPr>
            <p:cNvPr id="42" name="コンテンツ プレースホルダー 2"/>
            <p:cNvSpPr txBox="1">
              <a:spLocks/>
            </p:cNvSpPr>
            <p:nvPr/>
          </p:nvSpPr>
          <p:spPr bwMode="auto">
            <a:xfrm>
              <a:off x="4720233" y="4336705"/>
              <a:ext cx="4170335" cy="1468559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0488" tIns="90000" rIns="90488" bIns="90000" numCol="1" anchor="ctr" anchorCtr="0" compatLnSpc="1">
              <a:prstTxWarp prst="textNoShape">
                <a:avLst/>
              </a:prstTxWarp>
            </a:bodyPr>
            <a:lstStyle>
              <a:lvl1pPr marL="285750" indent="-28575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1pPr>
              <a:lvl2pPr marL="566738" indent="-166688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marL="850900" indent="-169863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marL="1181100" indent="-2159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–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marL="14859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19431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4003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8575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314700" indent="-190500" algn="l" rtl="0" eaLnBrk="1" fontAlgn="base" hangingPunct="1">
                <a:spcBef>
                  <a:spcPct val="5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pt-BR" altLang="ja-JP" sz="1100" dirty="0">
                  <a:latin typeface="Calibri" panose="020F0502020204030204" pitchFamily="34" charset="0"/>
                </a:rPr>
                <a:t>list.</a:t>
              </a:r>
              <a:r>
                <a:rPr lang="pt-BR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css({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pt-BR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   </a:t>
              </a:r>
              <a:r>
                <a:rPr lang="pt-BR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 "transform": "translate(-" + </a:t>
              </a:r>
              <a:r>
                <a:rPr lang="pt-BR" altLang="ja-JP" sz="1100" b="1" dirty="0">
                  <a:solidFill>
                    <a:srgbClr val="009900"/>
                  </a:solidFill>
                  <a:latin typeface="Calibri" panose="020F0502020204030204" pitchFamily="34" charset="0"/>
                </a:rPr>
                <a:t>itemWidth</a:t>
              </a:r>
              <a:r>
                <a:rPr lang="pt-BR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 + "px, 0)",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pt-BR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    "transition-duration": "0s"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pt-BR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})</a:t>
              </a:r>
              <a:r>
                <a:rPr lang="pt-BR" altLang="ja-JP" sz="1100" dirty="0">
                  <a:latin typeface="Calibri" panose="020F0502020204030204" pitchFamily="34" charset="0"/>
                </a:rPr>
                <a:t>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pt-BR" altLang="ja-JP" sz="1100" dirty="0">
                  <a:latin typeface="Calibri" panose="020F0502020204030204" pitchFamily="34" charset="0"/>
                </a:rPr>
                <a:t>item.</a:t>
              </a:r>
              <a:r>
                <a:rPr lang="pt-BR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removeClass(</a:t>
              </a:r>
              <a:r>
                <a:rPr lang="pt-BR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c</a:t>
              </a:r>
              <a:r>
                <a:rPr lang="pt-BR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)</a:t>
              </a:r>
              <a:r>
                <a:rPr lang="pt-BR" altLang="ja-JP" sz="1100" dirty="0">
                  <a:latin typeface="Calibri" panose="020F0502020204030204" pitchFamily="34" charset="0"/>
                </a:rPr>
                <a:t>;</a:t>
              </a:r>
            </a:p>
            <a:p>
              <a:pPr marL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pt-BR" altLang="ja-JP" sz="1100" dirty="0">
                  <a:latin typeface="Calibri" panose="020F0502020204030204" pitchFamily="34" charset="0"/>
                </a:rPr>
                <a:t>item.eq(</a:t>
              </a:r>
              <a:r>
                <a:rPr lang="pt-BR" altLang="ja-JP" sz="1100" b="1" dirty="0">
                  <a:latin typeface="Calibri" panose="020F0502020204030204" pitchFamily="34" charset="0"/>
                </a:rPr>
                <a:t>1</a:t>
              </a:r>
              <a:r>
                <a:rPr lang="pt-BR" altLang="ja-JP" sz="1100" dirty="0">
                  <a:latin typeface="Calibri" panose="020F0502020204030204" pitchFamily="34" charset="0"/>
                </a:rPr>
                <a:t>).</a:t>
              </a:r>
              <a:r>
                <a:rPr lang="pt-BR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addClass(</a:t>
              </a:r>
              <a:r>
                <a:rPr lang="pt-BR" altLang="ja-JP" sz="1100" b="1" dirty="0">
                  <a:solidFill>
                    <a:srgbClr val="0066FF"/>
                  </a:solidFill>
                  <a:latin typeface="Calibri" panose="020F0502020204030204" pitchFamily="34" charset="0"/>
                </a:rPr>
                <a:t>c</a:t>
              </a:r>
              <a:r>
                <a:rPr lang="pt-BR" altLang="ja-JP" sz="1100" b="1" dirty="0">
                  <a:solidFill>
                    <a:srgbClr val="CC0000"/>
                  </a:solidFill>
                  <a:latin typeface="Calibri" panose="020F0502020204030204" pitchFamily="34" charset="0"/>
                </a:rPr>
                <a:t>)</a:t>
              </a:r>
              <a:r>
                <a:rPr lang="pt-BR" altLang="ja-JP" sz="1100" dirty="0">
                  <a:latin typeface="Calibri" panose="020F0502020204030204" pitchFamily="34" charset="0"/>
                </a:rPr>
                <a:t>;</a:t>
              </a:r>
            </a:p>
          </p:txBody>
        </p:sp>
        <p:sp>
          <p:nvSpPr>
            <p:cNvPr id="43" name="四角形吹き出し 42"/>
            <p:cNvSpPr/>
            <p:nvPr/>
          </p:nvSpPr>
          <p:spPr>
            <a:xfrm>
              <a:off x="6752015" y="5006092"/>
              <a:ext cx="1987869" cy="238614"/>
            </a:xfrm>
            <a:prstGeom prst="wedgeRectCallout">
              <a:avLst>
                <a:gd name="adj1" fmla="val -57173"/>
                <a:gd name="adj2" fmla="val -4589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dist="127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Change quickly without animation</a:t>
              </a:r>
              <a:endParaRPr lang="ja-JP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1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147750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Practice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73" name="コンテンツ プレースホルダー 2"/>
          <p:cNvSpPr txBox="1">
            <a:spLocks/>
          </p:cNvSpPr>
          <p:nvPr/>
        </p:nvSpPr>
        <p:spPr bwMode="auto">
          <a:xfrm>
            <a:off x="251521" y="764704"/>
            <a:ext cx="417033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So, put processing that delay implement criterion formula by one second.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Put criterion formula in </a:t>
            </a:r>
            <a:r>
              <a:rPr lang="en-US" altLang="ja-JP" sz="1200" kern="0" dirty="0" err="1">
                <a:latin typeface="Calibri" panose="020F0502020204030204" pitchFamily="34" charset="0"/>
              </a:rPr>
              <a:t>setTimeout</a:t>
            </a:r>
            <a:r>
              <a:rPr lang="en-US" altLang="ja-JP" sz="1200" kern="0" dirty="0">
                <a:latin typeface="Calibri" panose="020F0502020204030204" pitchFamily="34" charset="0"/>
              </a:rPr>
              <a:t> and operate it on a browser.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You can confirm to change it to default location CSS when showing the end animation complete</a:t>
            </a:r>
            <a:r>
              <a:rPr lang="en-US" altLang="ja-JP" sz="1200" kern="0" dirty="0" smtClean="0">
                <a:latin typeface="Calibri" panose="020F0502020204030204" pitchFamily="34" charset="0"/>
              </a:rPr>
              <a:t>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endParaRPr lang="en-US" altLang="ja-JP" sz="1200" kern="0" dirty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Next click processing complete.</a:t>
            </a:r>
          </a:p>
        </p:txBody>
      </p:sp>
      <p:sp>
        <p:nvSpPr>
          <p:cNvPr id="74" name="コンテンツ プレースホルダー 2"/>
          <p:cNvSpPr txBox="1">
            <a:spLocks/>
          </p:cNvSpPr>
          <p:nvPr/>
        </p:nvSpPr>
        <p:spPr bwMode="auto">
          <a:xfrm>
            <a:off x="4720233" y="764704"/>
            <a:ext cx="4170335" cy="79208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pt-BR" altLang="ja-JP" sz="1100" b="1" dirty="0">
                <a:solidFill>
                  <a:srgbClr val="CC0000"/>
                </a:solidFill>
                <a:latin typeface="Calibri" panose="020F0502020204030204" pitchFamily="34" charset="0"/>
              </a:rPr>
              <a:t>setTimeout(function () {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pt-BR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// Implement one second later</a:t>
            </a:r>
            <a:endParaRPr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b="1" dirty="0">
                <a:solidFill>
                  <a:srgbClr val="CC0000"/>
                </a:solidFill>
                <a:latin typeface="Calibri" panose="020F0502020204030204" pitchFamily="34" charset="0"/>
              </a:rPr>
              <a:t>}, </a:t>
            </a:r>
            <a:r>
              <a:rPr lang="en-US" altLang="ja-JP" sz="1100" b="1" dirty="0">
                <a:solidFill>
                  <a:srgbClr val="0066FF"/>
                </a:solidFill>
                <a:latin typeface="Calibri" panose="020F0502020204030204" pitchFamily="34" charset="0"/>
              </a:rPr>
              <a:t>1000</a:t>
            </a:r>
            <a:r>
              <a:rPr lang="en-US" altLang="ja-JP" sz="1100" b="1" dirty="0">
                <a:solidFill>
                  <a:srgbClr val="CC0000"/>
                </a:solidFill>
                <a:latin typeface="Calibri" panose="020F0502020204030204" pitchFamily="34" charset="0"/>
              </a:rPr>
              <a:t>);</a:t>
            </a:r>
            <a:endParaRPr lang="pt-BR" altLang="ja-JP" sz="1100" b="1" dirty="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2924944"/>
            <a:ext cx="8785225" cy="32994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200" b="1" dirty="0" err="1">
                <a:latin typeface="Calibri" panose="020F0502020204030204" pitchFamily="34" charset="0"/>
              </a:rPr>
              <a:t>Prev</a:t>
            </a:r>
            <a:r>
              <a:rPr lang="en-US" altLang="ja-JP" sz="1200" b="1" dirty="0">
                <a:latin typeface="Calibri" panose="020F0502020204030204" pitchFamily="34" charset="0"/>
              </a:rPr>
              <a:t> click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251521" y="3254886"/>
            <a:ext cx="8640958" cy="0"/>
          </a:xfrm>
          <a:prstGeom prst="line">
            <a:avLst/>
          </a:prstGeom>
          <a:noFill/>
          <a:ln w="22225" cmpd="sng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37" name="コンテンツ プレースホルダー 2"/>
          <p:cNvSpPr txBox="1">
            <a:spLocks/>
          </p:cNvSpPr>
          <p:nvPr/>
        </p:nvSpPr>
        <p:spPr bwMode="auto">
          <a:xfrm>
            <a:off x="251521" y="3429000"/>
            <a:ext cx="417033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Write processing by same thinking with Next</a:t>
            </a:r>
            <a:r>
              <a:rPr lang="en-US" altLang="ja-JP" sz="1200" kern="0" dirty="0" smtClean="0">
                <a:latin typeface="Calibri" panose="020F0502020204030204" pitchFamily="34" charset="0"/>
              </a:rPr>
              <a:t>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The following are different points with Next.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177800" indent="-177800" defTabSz="361950">
              <a:lnSpc>
                <a:spcPct val="150000"/>
              </a:lnSpc>
              <a:spcBef>
                <a:spcPts val="0"/>
              </a:spcBef>
            </a:pPr>
            <a:r>
              <a:rPr lang="en-US" altLang="ja-JP" sz="1200" kern="0" dirty="0">
                <a:latin typeface="Calibri" panose="020F0502020204030204" pitchFamily="34" charset="0"/>
              </a:rPr>
              <a:t>Moving current location is -1, not +1.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177800" indent="-177800" defTabSz="361950">
              <a:lnSpc>
                <a:spcPct val="150000"/>
              </a:lnSpc>
              <a:spcBef>
                <a:spcPts val="0"/>
              </a:spcBef>
            </a:pPr>
            <a:r>
              <a:rPr lang="en-US" altLang="ja-JP" sz="1200" kern="0" dirty="0">
                <a:latin typeface="Calibri" panose="020F0502020204030204" pitchFamily="34" charset="0"/>
              </a:rPr>
              <a:t>When current location is 0, the end is determined.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177800" indent="-177800" defTabSz="361950">
              <a:lnSpc>
                <a:spcPct val="150000"/>
              </a:lnSpc>
              <a:spcBef>
                <a:spcPts val="0"/>
              </a:spcBef>
            </a:pPr>
            <a:r>
              <a:rPr lang="en-US" altLang="ja-JP" sz="1200" kern="0" dirty="0">
                <a:latin typeface="Calibri" panose="020F0502020204030204" pitchFamily="34" charset="0"/>
              </a:rPr>
              <a:t>Move to Banner3 after the determination.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  <a:p>
            <a:pPr marL="177800" indent="-177800" defTabSz="361950">
              <a:lnSpc>
                <a:spcPct val="120000"/>
              </a:lnSpc>
              <a:spcBef>
                <a:spcPts val="0"/>
              </a:spcBef>
            </a:pPr>
            <a:endParaRPr lang="en-US" altLang="ja-JP" sz="1200" kern="0" dirty="0">
              <a:latin typeface="Calibri" panose="020F0502020204030204" pitchFamily="34" charset="0"/>
            </a:endParaRP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</a:rPr>
              <a:t>Let's write it by yourself.</a:t>
            </a:r>
            <a:endParaRPr lang="en-US" altLang="ja-JP" sz="1200" kern="0" dirty="0" smtClean="0">
              <a:latin typeface="Calibri" panose="020F0502020204030204" pitchFamily="34" charset="0"/>
            </a:endParaRPr>
          </a:p>
        </p:txBody>
      </p:sp>
      <p:sp>
        <p:nvSpPr>
          <p:cNvPr id="39" name="コンテンツ プレースホルダー 2"/>
          <p:cNvSpPr txBox="1">
            <a:spLocks/>
          </p:cNvSpPr>
          <p:nvPr/>
        </p:nvSpPr>
        <p:spPr bwMode="auto">
          <a:xfrm>
            <a:off x="4720233" y="3429000"/>
            <a:ext cx="4170335" cy="104411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dirty="0" smtClean="0">
                <a:latin typeface="Calibri" panose="020F0502020204030204" pitchFamily="34" charset="0"/>
              </a:rPr>
              <a:t>var </a:t>
            </a:r>
            <a:r>
              <a:rPr lang="en-US" altLang="ja-JP" sz="1100" dirty="0">
                <a:latin typeface="Calibri" panose="020F0502020204030204" pitchFamily="34" charset="0"/>
              </a:rPr>
              <a:t>next = </a:t>
            </a:r>
            <a:r>
              <a:rPr lang="en-US" altLang="ja-JP" sz="1100" dirty="0" smtClean="0">
                <a:latin typeface="Calibri" panose="020F0502020204030204" pitchFamily="34" charset="0"/>
              </a:rPr>
              <a:t>$(".prev</a:t>
            </a:r>
            <a:r>
              <a:rPr lang="en-US" altLang="ja-JP" sz="1100" dirty="0">
                <a:latin typeface="Calibri" panose="020F0502020204030204" pitchFamily="34" charset="0"/>
              </a:rPr>
              <a:t>");</a:t>
            </a:r>
            <a:endParaRPr lang="en-US" altLang="ja-JP" sz="1100" dirty="0" smtClean="0"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dirty="0">
                <a:latin typeface="Calibri" panose="020F0502020204030204" pitchFamily="34" charset="0"/>
              </a:rPr>
              <a:t>prev.</a:t>
            </a:r>
            <a:r>
              <a:rPr lang="en-US" altLang="ja-JP" sz="1100" b="1" dirty="0" smtClean="0">
                <a:solidFill>
                  <a:srgbClr val="CC0000"/>
                </a:solidFill>
                <a:latin typeface="Calibri" panose="020F0502020204030204" pitchFamily="34" charset="0"/>
              </a:rPr>
              <a:t>on</a:t>
            </a:r>
            <a:r>
              <a:rPr lang="en-US" altLang="ja-JP" sz="1100" b="1" dirty="0">
                <a:solidFill>
                  <a:srgbClr val="CC0000"/>
                </a:solidFill>
                <a:latin typeface="Calibri" panose="020F0502020204030204" pitchFamily="34" charset="0"/>
              </a:rPr>
              <a:t>("click", function () {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// Write processing when you click.</a:t>
            </a:r>
            <a:endParaRPr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100" b="1" dirty="0">
                <a:solidFill>
                  <a:srgbClr val="CC0000"/>
                </a:solidFill>
                <a:latin typeface="Calibri" panose="020F0502020204030204" pitchFamily="34" charset="0"/>
              </a:rPr>
              <a:t>});</a:t>
            </a: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 bwMode="auto">
          <a:xfrm>
            <a:off x="4720232" y="1815514"/>
            <a:ext cx="4170336" cy="89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kern="0" dirty="0">
                <a:latin typeface="Calibri" panose="020F0502020204030204" pitchFamily="34" charset="0"/>
              </a:rPr>
              <a:t>Complement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kern="0" dirty="0">
                <a:latin typeface="Calibri" panose="020F0502020204030204" pitchFamily="34" charset="0"/>
              </a:rPr>
              <a:t>You also need processing that can not click during moving. However, we do not explain it.</a:t>
            </a:r>
          </a:p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000" kern="0" dirty="0">
                <a:latin typeface="Calibri" panose="020F0502020204030204" pitchFamily="34" charset="0"/>
              </a:rPr>
              <a:t>So, confirm complete source in the last.</a:t>
            </a:r>
            <a:endParaRPr lang="en-US" altLang="ja-JP" sz="1000" kern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147750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Practice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11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32994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200" b="1" dirty="0">
                <a:latin typeface="Calibri" panose="020F0502020204030204" pitchFamily="34" charset="0"/>
              </a:rPr>
              <a:t>Completion sample</a:t>
            </a: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251521" y="1052736"/>
            <a:ext cx="4170335" cy="52827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$(function () 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"use strict";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solidFill>
                  <a:srgbClr val="0070C0"/>
                </a:solidFill>
                <a:latin typeface="Calibri" panose="020F0502020204030204" pitchFamily="34" charset="0"/>
              </a:rPr>
              <a:t>    // Default setting</a:t>
            </a:r>
            <a:endParaRPr lang="ja-JP" altLang="en-US" sz="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latin typeface="Calibri" panose="020F0502020204030204" pitchFamily="34" charset="0"/>
              </a:rPr>
              <a:t>    </a:t>
            </a:r>
            <a:r>
              <a:rPr lang="en-US" altLang="ja-JP" sz="800" dirty="0">
                <a:latin typeface="Calibri" panose="020F0502020204030204" pitchFamily="34" charset="0"/>
              </a:rPr>
              <a:t>var view = $(".carousel"),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list = $(".carouselList"),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item = $(".carouselList li"),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</a:t>
            </a:r>
            <a:r>
              <a:rPr lang="en-US" altLang="ja-JP" sz="800" dirty="0" smtClean="0">
                <a:latin typeface="Calibri" panose="020F0502020204030204" pitchFamily="34" charset="0"/>
              </a:rPr>
              <a:t>c = "current",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 smtClean="0">
                <a:latin typeface="Calibri" panose="020F0502020204030204" pitchFamily="34" charset="0"/>
              </a:rPr>
              <a:t>        </a:t>
            </a:r>
            <a:r>
              <a:rPr lang="en-US" altLang="ja-JP" sz="800" dirty="0">
                <a:latin typeface="Calibri" panose="020F0502020204030204" pitchFamily="34" charset="0"/>
              </a:rPr>
              <a:t>i = 0,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itemWidth = item.width(),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itemLength = item.length,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next = $(".next"),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prev = $(".prev"),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clickNav,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move;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solidFill>
                  <a:srgbClr val="0070C0"/>
                </a:solidFill>
                <a:latin typeface="Calibri" panose="020F0502020204030204" pitchFamily="34" charset="0"/>
              </a:rPr>
              <a:t>    // Before and behind clone</a:t>
            </a:r>
            <a:endParaRPr lang="ja-JP" altLang="en-US" sz="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latin typeface="Calibri" panose="020F0502020204030204" pitchFamily="34" charset="0"/>
              </a:rPr>
              <a:t>    </a:t>
            </a:r>
            <a:r>
              <a:rPr lang="en-US" altLang="ja-JP" sz="800" dirty="0">
                <a:latin typeface="Calibri" panose="020F0502020204030204" pitchFamily="34" charset="0"/>
              </a:rPr>
              <a:t>item.eq(0).clone().appendTo(list);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item.eq(itemLength - 1).clone().prependTo(list);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item.eq(0).addClass(c); </a:t>
            </a:r>
            <a:r>
              <a:rPr lang="en-US" altLang="ja-JP" sz="800" dirty="0">
                <a:solidFill>
                  <a:srgbClr val="0070C0"/>
                </a:solidFill>
                <a:latin typeface="Calibri" panose="020F0502020204030204" pitchFamily="34" charset="0"/>
              </a:rPr>
              <a:t>// Default location</a:t>
            </a:r>
            <a:endParaRPr lang="ja-JP" altLang="en-US" sz="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latin typeface="Calibri" panose="020F0502020204030204" pitchFamily="34" charset="0"/>
              </a:rPr>
              <a:t>    </a:t>
            </a:r>
            <a:r>
              <a:rPr lang="en-US" altLang="ja-JP" sz="800" dirty="0">
                <a:latin typeface="Calibri" panose="020F0502020204030204" pitchFamily="34" charset="0"/>
              </a:rPr>
              <a:t>item = list.children(); </a:t>
            </a:r>
            <a:r>
              <a:rPr lang="en-US" altLang="ja-JP" sz="800" dirty="0">
                <a:solidFill>
                  <a:srgbClr val="0070C0"/>
                </a:solidFill>
                <a:latin typeface="Calibri" panose="020F0502020204030204" pitchFamily="34" charset="0"/>
              </a:rPr>
              <a:t>// item renewal</a:t>
            </a:r>
            <a:endParaRPr lang="ja-JP" altLang="en-US" sz="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latin typeface="Calibri" panose="020F0502020204030204" pitchFamily="34" charset="0"/>
              </a:rPr>
              <a:t>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solidFill>
                  <a:srgbClr val="0070C0"/>
                </a:solidFill>
                <a:latin typeface="Calibri" panose="020F0502020204030204" pitchFamily="34" charset="0"/>
              </a:rPr>
              <a:t>    </a:t>
            </a:r>
            <a:r>
              <a:rPr lang="en-US" altLang="ja-JP" sz="800" dirty="0">
                <a:solidFill>
                  <a:srgbClr val="0070C0"/>
                </a:solidFill>
                <a:latin typeface="Calibri" panose="020F0502020204030204" pitchFamily="34" charset="0"/>
              </a:rPr>
              <a:t>// Numbering</a:t>
            </a:r>
            <a:endParaRPr lang="ja-JP" altLang="en-US" sz="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latin typeface="Calibri" panose="020F0502020204030204" pitchFamily="34" charset="0"/>
              </a:rPr>
              <a:t>    </a:t>
            </a:r>
            <a:r>
              <a:rPr lang="en-US" altLang="ja-JP" sz="800" dirty="0">
                <a:latin typeface="Calibri" panose="020F0502020204030204" pitchFamily="34" charset="0"/>
              </a:rPr>
              <a:t>item.each(function () 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$(this).attr("data-item", i);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i++;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});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solidFill>
                  <a:srgbClr val="0070C0"/>
                </a:solidFill>
                <a:latin typeface="Calibri" panose="020F0502020204030204" pitchFamily="34" charset="0"/>
              </a:rPr>
              <a:t>    // Specify size</a:t>
            </a:r>
            <a:endParaRPr lang="ja-JP" altLang="en-US" sz="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latin typeface="Calibri" panose="020F0502020204030204" pitchFamily="34" charset="0"/>
              </a:rPr>
              <a:t>    </a:t>
            </a:r>
            <a:r>
              <a:rPr lang="en-US" altLang="ja-JP" sz="800" dirty="0">
                <a:latin typeface="Calibri" panose="020F0502020204030204" pitchFamily="34" charset="0"/>
              </a:rPr>
              <a:t>view.css({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"width": itemWidth,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"height": item.height()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});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list.css({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"width": itemWidth * item.length,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"transform": "translate(-" + itemWidth + "px, 0)"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});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solidFill>
                  <a:srgbClr val="0070C0"/>
                </a:solidFill>
                <a:latin typeface="Calibri" panose="020F0502020204030204" pitchFamily="34" charset="0"/>
              </a:rPr>
              <a:t>    // Navigation click</a:t>
            </a:r>
            <a:endParaRPr lang="ja-JP" altLang="en-US" sz="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latin typeface="Calibri" panose="020F0502020204030204" pitchFamily="34" charset="0"/>
              </a:rPr>
              <a:t>    </a:t>
            </a:r>
            <a:r>
              <a:rPr lang="en-US" altLang="ja-JP" sz="800" dirty="0">
                <a:latin typeface="Calibri" panose="020F0502020204030204" pitchFamily="34" charset="0"/>
              </a:rPr>
              <a:t>clickNav = function (elem, n) 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elem.on("click", function () 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move(n);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});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};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clickNav(next, 1);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clickNav(prev, -1);</a:t>
            </a:r>
            <a:endParaRPr lang="en-US" altLang="ja-JP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auto">
          <a:xfrm>
            <a:off x="4722143" y="1052735"/>
            <a:ext cx="4170335" cy="528275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solidFill>
                  <a:srgbClr val="0070C0"/>
                </a:solidFill>
                <a:latin typeface="Calibri" panose="020F0502020204030204" pitchFamily="34" charset="0"/>
              </a:rPr>
              <a:t>    </a:t>
            </a:r>
            <a:r>
              <a:rPr lang="en-US" altLang="ja-JP" sz="8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// </a:t>
            </a:r>
            <a:r>
              <a:rPr lang="en-US" altLang="ja-JP" sz="800" dirty="0">
                <a:solidFill>
                  <a:srgbClr val="0070C0"/>
                </a:solidFill>
                <a:latin typeface="Calibri" panose="020F0502020204030204" pitchFamily="34" charset="0"/>
              </a:rPr>
              <a:t>Moving slide</a:t>
            </a:r>
            <a:endParaRPr lang="ja-JP" altLang="en-US" sz="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latin typeface="Calibri" panose="020F0502020204030204" pitchFamily="34" charset="0"/>
              </a:rPr>
              <a:t>    </a:t>
            </a:r>
            <a:r>
              <a:rPr lang="en-US" altLang="ja-JP" sz="800" dirty="0">
                <a:latin typeface="Calibri" panose="020F0502020204030204" pitchFamily="34" charset="0"/>
              </a:rPr>
              <a:t>move = function (i) 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// Delete event</a:t>
            </a:r>
            <a:endParaRPr lang="ja-JP" altLang="en-US" sz="800" dirty="0"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latin typeface="Calibri" panose="020F0502020204030204" pitchFamily="34" charset="0"/>
              </a:rPr>
              <a:t>        </a:t>
            </a:r>
            <a:r>
              <a:rPr lang="en-US" altLang="ja-JP" sz="800" dirty="0">
                <a:latin typeface="Calibri" panose="020F0502020204030204" pitchFamily="34" charset="0"/>
              </a:rPr>
              <a:t>next.off("click");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prev.off("click");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var n = 1, distance;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item.each(function () 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if ($(this).hasClass(c)) 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n = $(this).data("item");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}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});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n = n + i;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distance = itemWidth * n;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list.css({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"transform": "translate(-" + distance + "px, 0)",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"transition-duration": "1s"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});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item.removeClass(c);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item.eq(n).addClass(c);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setTimeout(function () 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if (n &gt; itemLength) 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list.css({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    "transform": "translate(-" + itemWidth + "px, 0)",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    "transition-duration": "0s"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});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item.removeClass(c);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item.eq(1).addClass(c);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} else if (n === 0) 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list.css({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    "transform": "translate(-" + itemWidth * itemLength + "px, 0)",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    "transition-duration": "0s"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});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item.removeClass(c);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    item.eq(itemLength).addClass(c);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}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solidFill>
                  <a:srgbClr val="0070C0"/>
                </a:solidFill>
                <a:latin typeface="Calibri" panose="020F0502020204030204" pitchFamily="34" charset="0"/>
              </a:rPr>
              <a:t>            // Reset event</a:t>
            </a:r>
            <a:endParaRPr lang="ja-JP" altLang="en-US" sz="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ja-JP" altLang="en-US" sz="800" dirty="0">
                <a:latin typeface="Calibri" panose="020F0502020204030204" pitchFamily="34" charset="0"/>
              </a:rPr>
              <a:t>            </a:t>
            </a:r>
            <a:r>
              <a:rPr lang="en-US" altLang="ja-JP" sz="800" dirty="0">
                <a:latin typeface="Calibri" panose="020F0502020204030204" pitchFamily="34" charset="0"/>
              </a:rPr>
              <a:t>clickNav(next, 1);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    clickNav(prev, -1);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    }, 1000);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    };</a:t>
            </a:r>
          </a:p>
          <a:p>
            <a:pPr marL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800" dirty="0">
                <a:latin typeface="Calibri" panose="020F0502020204030204" pitchFamily="34" charset="0"/>
              </a:rPr>
              <a:t>});</a:t>
            </a:r>
            <a:endParaRPr lang="en-US" altLang="ja-JP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直線矢印コネクタ 4"/>
          <p:cNvCxnSpPr/>
          <p:nvPr/>
        </p:nvCxnSpPr>
        <p:spPr bwMode="auto">
          <a:xfrm flipV="1">
            <a:off x="4046443" y="5985183"/>
            <a:ext cx="216024" cy="21602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82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ﾃﾞｽｸﾄｯﾌﾟ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ﾃﾞｽｸﾄｯﾌﾟ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ﾃﾞｽｸﾄｯﾌ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ﾃﾞｽｸﾄｯﾌﾟ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ﾃﾞｽｸﾄｯﾌﾟ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ﾃﾞｽｸﾄｯﾌﾟ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ﾃﾞｽｸﾄｯﾌ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ﾃﾞｽｸﾄｯﾌﾟ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20130515ナレッジ担当者KickOffMTG</Template>
  <TotalTime>15251</TotalTime>
  <Words>1823</Words>
  <Application>Microsoft Office PowerPoint</Application>
  <PresentationFormat>画面に合わせる (4:3)</PresentationFormat>
  <Paragraphs>278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2" baseType="lpstr">
      <vt:lpstr>ﾃﾞｽｸﾄｯﾌﾟ</vt:lpstr>
      <vt:lpstr>1_ﾃﾞｽｸﾄｯﾌﾟ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PowerPoint プレゼンテーション</vt:lpstr>
    </vt:vector>
  </TitlesOfParts>
  <Company>transcosmos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transcosmos staff</dc:creator>
  <cp:lastModifiedBy>transcosmos staff</cp:lastModifiedBy>
  <cp:revision>2019</cp:revision>
  <cp:lastPrinted>2014-10-06T01:23:48Z</cp:lastPrinted>
  <dcterms:created xsi:type="dcterms:W3CDTF">2013-05-14T00:57:38Z</dcterms:created>
  <dcterms:modified xsi:type="dcterms:W3CDTF">2016-09-06T07:11:44Z</dcterms:modified>
</cp:coreProperties>
</file>