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203" r:id="rId1"/>
    <p:sldMasterId id="2147485240" r:id="rId2"/>
  </p:sldMasterIdLst>
  <p:notesMasterIdLst>
    <p:notesMasterId r:id="rId35"/>
  </p:notesMasterIdLst>
  <p:handoutMasterIdLst>
    <p:handoutMasterId r:id="rId36"/>
  </p:handoutMasterIdLst>
  <p:sldIdLst>
    <p:sldId id="1309" r:id="rId3"/>
    <p:sldId id="1404" r:id="rId4"/>
    <p:sldId id="1405" r:id="rId5"/>
    <p:sldId id="1398" r:id="rId6"/>
    <p:sldId id="1388" r:id="rId7"/>
    <p:sldId id="1393" r:id="rId8"/>
    <p:sldId id="1389" r:id="rId9"/>
    <p:sldId id="1390" r:id="rId10"/>
    <p:sldId id="1391" r:id="rId11"/>
    <p:sldId id="1368" r:id="rId12"/>
    <p:sldId id="1352" r:id="rId13"/>
    <p:sldId id="1343" r:id="rId14"/>
    <p:sldId id="1376" r:id="rId15"/>
    <p:sldId id="1369" r:id="rId16"/>
    <p:sldId id="1395" r:id="rId17"/>
    <p:sldId id="1397" r:id="rId18"/>
    <p:sldId id="1396" r:id="rId19"/>
    <p:sldId id="1403" r:id="rId20"/>
    <p:sldId id="1399" r:id="rId21"/>
    <p:sldId id="1378" r:id="rId22"/>
    <p:sldId id="1379" r:id="rId23"/>
    <p:sldId id="1394" r:id="rId24"/>
    <p:sldId id="1381" r:id="rId25"/>
    <p:sldId id="1401" r:id="rId26"/>
    <p:sldId id="1384" r:id="rId27"/>
    <p:sldId id="1385" r:id="rId28"/>
    <p:sldId id="1386" r:id="rId29"/>
    <p:sldId id="1402" r:id="rId30"/>
    <p:sldId id="1353" r:id="rId31"/>
    <p:sldId id="1406" r:id="rId32"/>
    <p:sldId id="1407" r:id="rId33"/>
    <p:sldId id="1326" r:id="rId34"/>
  </p:sldIdLst>
  <p:sldSz cx="12436475" cy="6994525"/>
  <p:notesSz cx="6858000" cy="9144000"/>
  <p:defaultTextStyle>
    <a:defPPr>
      <a:defRPr lang="en-US"/>
    </a:defPPr>
    <a:lvl1pPr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1pPr>
    <a:lvl2pPr marL="465138" indent="-793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2pPr>
    <a:lvl3pPr marL="931863" indent="-1746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3pPr>
    <a:lvl4pPr marL="1398588" indent="-2698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4pPr>
    <a:lvl5pPr marL="1865313" indent="-3651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Default Section" id="{E20C71A2-3DF3-482C-B6B9-F4D5C416FE69}">
          <p14:sldIdLst>
            <p14:sldId id="1309"/>
            <p14:sldId id="1404"/>
            <p14:sldId id="1405"/>
            <p14:sldId id="1398"/>
          </p14:sldIdLst>
        </p14:section>
        <p14:section name="Why IaaS" id="{5D8BDAC5-AAEA-476C-8D3D-FFD92DAA1B80}">
          <p14:sldIdLst>
            <p14:sldId id="1388"/>
            <p14:sldId id="1393"/>
            <p14:sldId id="1389"/>
            <p14:sldId id="1390"/>
            <p14:sldId id="1391"/>
          </p14:sldIdLst>
        </p14:section>
        <p14:section name="VMs and VNets" id="{A1A84E29-EDC9-4695-9F73-B2BAA2D7279A}">
          <p14:sldIdLst>
            <p14:sldId id="1368"/>
            <p14:sldId id="1352"/>
            <p14:sldId id="1343"/>
            <p14:sldId id="1376"/>
            <p14:sldId id="1369"/>
            <p14:sldId id="1395"/>
            <p14:sldId id="1397"/>
            <p14:sldId id="1396"/>
            <p14:sldId id="1403"/>
            <p14:sldId id="1399"/>
          </p14:sldIdLst>
        </p14:section>
        <p14:section name="Hybrid Connectivity" id="{241E11DD-23BB-42B5-AA8F-EBF63B72C5C3}">
          <p14:sldIdLst>
            <p14:sldId id="1378"/>
            <p14:sldId id="1379"/>
            <p14:sldId id="1394"/>
            <p14:sldId id="1381"/>
          </p14:sldIdLst>
        </p14:section>
        <p14:section name="Automation and Agility" id="{77153288-6C78-4D74-BC8B-844505ADBA95}">
          <p14:sldIdLst>
            <p14:sldId id="1401"/>
            <p14:sldId id="1384"/>
            <p14:sldId id="1385"/>
            <p14:sldId id="1386"/>
            <p14:sldId id="1402"/>
            <p14:sldId id="1353"/>
            <p14:sldId id="1406"/>
            <p14:sldId id="1407"/>
            <p14:sldId id="132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BCF2"/>
    <a:srgbClr val="0078D7"/>
    <a:srgbClr val="00188F"/>
    <a:srgbClr val="000000"/>
    <a:srgbClr val="0B65BA"/>
    <a:srgbClr val="89C402"/>
    <a:srgbClr val="BAD80A"/>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4268" autoAdjust="0"/>
  </p:normalViewPr>
  <p:slideViewPr>
    <p:cSldViewPr>
      <p:cViewPr varScale="1">
        <p:scale>
          <a:sx n="99" d="100"/>
          <a:sy n="99" d="100"/>
        </p:scale>
        <p:origin x="192" y="20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3" d="100"/>
          <a:sy n="83" d="100"/>
        </p:scale>
        <p:origin x="3852"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7.jpg"/><Relationship Id="rId4" Type="http://schemas.openxmlformats.org/officeDocument/2006/relationships/image" Target="../media/image68.png"/><Relationship Id="rId5" Type="http://schemas.openxmlformats.org/officeDocument/2006/relationships/image" Target="../media/image69.jpg"/><Relationship Id="rId6" Type="http://schemas.openxmlformats.org/officeDocument/2006/relationships/image" Target="../media/image70.jpeg"/><Relationship Id="rId7" Type="http://schemas.openxmlformats.org/officeDocument/2006/relationships/image" Target="../media/image71.jpeg"/><Relationship Id="rId1" Type="http://schemas.openxmlformats.org/officeDocument/2006/relationships/image" Target="../media/image65.png"/><Relationship Id="rId2" Type="http://schemas.openxmlformats.org/officeDocument/2006/relationships/image" Target="../media/image66.jpg"/></Relationships>
</file>

<file path=ppt/diagrams/_rels/data2.xml.rels><?xml version="1.0" encoding="UTF-8" standalone="yes"?>
<Relationships xmlns="http://schemas.openxmlformats.org/package/2006/relationships"><Relationship Id="rId3" Type="http://schemas.openxmlformats.org/officeDocument/2006/relationships/image" Target="../media/image74.jpg"/><Relationship Id="rId4" Type="http://schemas.openxmlformats.org/officeDocument/2006/relationships/image" Target="../media/image75.jpg"/><Relationship Id="rId5" Type="http://schemas.openxmlformats.org/officeDocument/2006/relationships/image" Target="../media/image76.jpg"/><Relationship Id="rId6" Type="http://schemas.openxmlformats.org/officeDocument/2006/relationships/image" Target="../media/image77.jpg"/><Relationship Id="rId7" Type="http://schemas.openxmlformats.org/officeDocument/2006/relationships/image" Target="../media/image78.jpg"/><Relationship Id="rId8" Type="http://schemas.openxmlformats.org/officeDocument/2006/relationships/image" Target="../media/image79.jpg"/><Relationship Id="rId9" Type="http://schemas.openxmlformats.org/officeDocument/2006/relationships/image" Target="../media/image80.jpg"/><Relationship Id="rId1" Type="http://schemas.openxmlformats.org/officeDocument/2006/relationships/image" Target="../media/image72.jpg"/><Relationship Id="rId2" Type="http://schemas.openxmlformats.org/officeDocument/2006/relationships/image" Target="../media/image73.jpg"/></Relationships>
</file>

<file path=ppt/diagrams/_rels/drawing1.xml.rels><?xml version="1.0" encoding="UTF-8" standalone="yes"?>
<Relationships xmlns="http://schemas.openxmlformats.org/package/2006/relationships"><Relationship Id="rId3" Type="http://schemas.openxmlformats.org/officeDocument/2006/relationships/image" Target="../media/image67.jpg"/><Relationship Id="rId4" Type="http://schemas.openxmlformats.org/officeDocument/2006/relationships/image" Target="../media/image68.png"/><Relationship Id="rId5" Type="http://schemas.openxmlformats.org/officeDocument/2006/relationships/image" Target="../media/image69.jpg"/><Relationship Id="rId6" Type="http://schemas.openxmlformats.org/officeDocument/2006/relationships/image" Target="../media/image70.jpeg"/><Relationship Id="rId7" Type="http://schemas.openxmlformats.org/officeDocument/2006/relationships/image" Target="../media/image71.jpeg"/><Relationship Id="rId1" Type="http://schemas.openxmlformats.org/officeDocument/2006/relationships/image" Target="../media/image65.png"/><Relationship Id="rId2" Type="http://schemas.openxmlformats.org/officeDocument/2006/relationships/image" Target="../media/image66.jpg"/></Relationships>
</file>

<file path=ppt/diagrams/_rels/drawing2.xml.rels><?xml version="1.0" encoding="UTF-8" standalone="yes"?>
<Relationships xmlns="http://schemas.openxmlformats.org/package/2006/relationships"><Relationship Id="rId3" Type="http://schemas.openxmlformats.org/officeDocument/2006/relationships/image" Target="../media/image74.jpg"/><Relationship Id="rId4" Type="http://schemas.openxmlformats.org/officeDocument/2006/relationships/image" Target="../media/image75.jpg"/><Relationship Id="rId5" Type="http://schemas.openxmlformats.org/officeDocument/2006/relationships/image" Target="../media/image76.jpg"/><Relationship Id="rId6" Type="http://schemas.openxmlformats.org/officeDocument/2006/relationships/image" Target="../media/image77.jpg"/><Relationship Id="rId7" Type="http://schemas.openxmlformats.org/officeDocument/2006/relationships/image" Target="../media/image78.jpg"/><Relationship Id="rId8" Type="http://schemas.openxmlformats.org/officeDocument/2006/relationships/image" Target="../media/image79.jpg"/><Relationship Id="rId9" Type="http://schemas.openxmlformats.org/officeDocument/2006/relationships/image" Target="../media/image80.jpg"/><Relationship Id="rId1" Type="http://schemas.openxmlformats.org/officeDocument/2006/relationships/image" Target="../media/image72.jpg"/><Relationship Id="rId2" Type="http://schemas.openxmlformats.org/officeDocument/2006/relationships/image" Target="../media/image73.jpg"/></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42ABF4-FE4A-47C1-A503-89DB124FF5B9}" type="doc">
      <dgm:prSet loTypeId="urn:microsoft.com/office/officeart/2008/layout/BendingPictureCaption" loCatId="picture" qsTypeId="urn:microsoft.com/office/officeart/2005/8/quickstyle/simple1" qsCatId="simple" csTypeId="urn:microsoft.com/office/officeart/2005/8/colors/accent1_4" csCatId="accent1" phldr="1"/>
      <dgm:spPr/>
      <dgm:t>
        <a:bodyPr/>
        <a:lstStyle/>
        <a:p>
          <a:endParaRPr lang="en-US"/>
        </a:p>
      </dgm:t>
    </dgm:pt>
    <dgm:pt modelId="{E8846A22-258A-4FD5-BBCC-46007FD75037}">
      <dgm:prSet phldrT="[Text]"/>
      <dgm:spPr/>
      <dgm:t>
        <a:bodyPr/>
        <a:lstStyle/>
        <a:p>
          <a:r>
            <a:rPr lang="en-US" dirty="0">
              <a:latin typeface="Segoe UI" panose="020B0502040204020203" pitchFamily="34" charset="0"/>
              <a:cs typeface="Segoe UI" panose="020B0502040204020203" pitchFamily="34" charset="0"/>
            </a:rPr>
            <a:t>Daniel Egan </a:t>
          </a:r>
        </a:p>
        <a:p>
          <a:r>
            <a:rPr lang="en-US" dirty="0">
              <a:latin typeface="Segoe UI" panose="020B0502040204020203" pitchFamily="34" charset="0"/>
              <a:cs typeface="Segoe UI" panose="020B0502040204020203" pitchFamily="34" charset="0"/>
            </a:rPr>
            <a:t>Technical Evangelist</a:t>
          </a:r>
        </a:p>
      </dgm:t>
    </dgm:pt>
    <dgm:pt modelId="{B093A3BF-9224-4252-89AE-B6622BE68506}" type="parTrans" cxnId="{D4B833A9-BC33-48FF-A6DE-70A99927F937}">
      <dgm:prSet/>
      <dgm:spPr/>
      <dgm:t>
        <a:bodyPr/>
        <a:lstStyle/>
        <a:p>
          <a:endParaRPr lang="en-US"/>
        </a:p>
      </dgm:t>
    </dgm:pt>
    <dgm:pt modelId="{CE0F2DEA-23A7-41E7-8663-954B8FE9D512}" type="sibTrans" cxnId="{D4B833A9-BC33-48FF-A6DE-70A99927F937}">
      <dgm:prSet/>
      <dgm:spPr/>
      <dgm:t>
        <a:bodyPr/>
        <a:lstStyle/>
        <a:p>
          <a:endParaRPr lang="en-US"/>
        </a:p>
      </dgm:t>
    </dgm:pt>
    <dgm:pt modelId="{7BB06D8B-9843-4974-9BA1-2F79BBFC7663}">
      <dgm:prSet phldrT="[Text]"/>
      <dgm:spPr/>
      <dgm:t>
        <a:bodyPr/>
        <a:lstStyle/>
        <a:p>
          <a:r>
            <a:rPr lang="en-US" dirty="0">
              <a:latin typeface="Segoe UI" panose="020B0502040204020203" pitchFamily="34" charset="0"/>
              <a:cs typeface="Segoe UI" panose="020B0502040204020203" pitchFamily="34" charset="0"/>
            </a:rPr>
            <a:t>Adam Tuliper</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Technical Evangelist</a:t>
          </a:r>
        </a:p>
      </dgm:t>
    </dgm:pt>
    <dgm:pt modelId="{8A304119-FAC9-4C2B-9CDA-0D21A00F85DD}" type="parTrans" cxnId="{CC43580D-D36F-4DF5-BB69-3E2AC92AA034}">
      <dgm:prSet/>
      <dgm:spPr/>
      <dgm:t>
        <a:bodyPr/>
        <a:lstStyle/>
        <a:p>
          <a:endParaRPr lang="en-US"/>
        </a:p>
      </dgm:t>
    </dgm:pt>
    <dgm:pt modelId="{319F362F-FBF7-4583-BA7F-4CB5D2C6D972}" type="sibTrans" cxnId="{CC43580D-D36F-4DF5-BB69-3E2AC92AA034}">
      <dgm:prSet/>
      <dgm:spPr/>
      <dgm:t>
        <a:bodyPr/>
        <a:lstStyle/>
        <a:p>
          <a:endParaRPr lang="en-US"/>
        </a:p>
      </dgm:t>
    </dgm:pt>
    <dgm:pt modelId="{A758F707-104A-4EAD-9FEC-E82D2F284738}">
      <dgm:prSet phldrT="[Text]"/>
      <dgm:spPr/>
      <dgm:t>
        <a:bodyPr/>
        <a:lstStyle/>
        <a:p>
          <a:r>
            <a:rPr lang="en-US" dirty="0">
              <a:latin typeface="Segoe UI" panose="020B0502040204020203" pitchFamily="34" charset="0"/>
              <a:cs typeface="Segoe UI" panose="020B0502040204020203" pitchFamily="34" charset="0"/>
            </a:rPr>
            <a:t>Kat Harris</a:t>
          </a:r>
        </a:p>
        <a:p>
          <a:r>
            <a:rPr lang="en-US" dirty="0">
              <a:latin typeface="Segoe UI" panose="020B0502040204020203" pitchFamily="34" charset="0"/>
              <a:cs typeface="Segoe UI" panose="020B0502040204020203" pitchFamily="34" charset="0"/>
            </a:rPr>
            <a:t>Technical Evangelist</a:t>
          </a:r>
        </a:p>
      </dgm:t>
    </dgm:pt>
    <dgm:pt modelId="{D3D04D6D-6694-48C8-948E-C8DD9944B3F5}" type="parTrans" cxnId="{4AFD3D99-7268-4C26-9E00-1632BAC3CBBF}">
      <dgm:prSet/>
      <dgm:spPr/>
      <dgm:t>
        <a:bodyPr/>
        <a:lstStyle/>
        <a:p>
          <a:endParaRPr lang="en-US"/>
        </a:p>
      </dgm:t>
    </dgm:pt>
    <dgm:pt modelId="{04C31F1E-E98F-41DA-8205-A9D094DF5A9A}" type="sibTrans" cxnId="{4AFD3D99-7268-4C26-9E00-1632BAC3CBBF}">
      <dgm:prSet/>
      <dgm:spPr/>
      <dgm:t>
        <a:bodyPr/>
        <a:lstStyle/>
        <a:p>
          <a:endParaRPr lang="en-US"/>
        </a:p>
      </dgm:t>
    </dgm:pt>
    <dgm:pt modelId="{F45BE8C2-4006-4AF3-98CB-7C6434D472AF}">
      <dgm:prSet phldrT="[Text]"/>
      <dgm:spPr/>
      <dgm:t>
        <a:bodyPr/>
        <a:lstStyle/>
        <a:p>
          <a:r>
            <a:rPr lang="en-US" dirty="0">
              <a:latin typeface="Segoe UI" panose="020B0502040204020203" pitchFamily="34" charset="0"/>
              <a:cs typeface="Segoe UI" panose="020B0502040204020203" pitchFamily="34" charset="0"/>
            </a:rPr>
            <a:t>Bret Stateham</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Technical Evangelist</a:t>
          </a:r>
        </a:p>
      </dgm:t>
    </dgm:pt>
    <dgm:pt modelId="{5A3037E6-62E5-41A7-9586-FE693D4F7269}" type="parTrans" cxnId="{EB50A2E2-BF9F-484A-81CA-B03CF51B6D79}">
      <dgm:prSet/>
      <dgm:spPr/>
      <dgm:t>
        <a:bodyPr/>
        <a:lstStyle/>
        <a:p>
          <a:endParaRPr lang="en-US"/>
        </a:p>
      </dgm:t>
    </dgm:pt>
    <dgm:pt modelId="{BBF2634F-3C15-4107-989A-DFD77C7D190A}" type="sibTrans" cxnId="{EB50A2E2-BF9F-484A-81CA-B03CF51B6D79}">
      <dgm:prSet/>
      <dgm:spPr/>
      <dgm:t>
        <a:bodyPr/>
        <a:lstStyle/>
        <a:p>
          <a:endParaRPr lang="en-US"/>
        </a:p>
      </dgm:t>
    </dgm:pt>
    <dgm:pt modelId="{E1650E91-408D-46AB-A736-296A980C7A3A}">
      <dgm:prSet phldrT="[Text]"/>
      <dgm:spPr/>
      <dgm:t>
        <a:bodyPr/>
        <a:lstStyle/>
        <a:p>
          <a:r>
            <a:rPr lang="en-US" dirty="0">
              <a:latin typeface="Segoe UI" panose="020B0502040204020203" pitchFamily="34" charset="0"/>
              <a:cs typeface="Segoe UI" panose="020B0502040204020203" pitchFamily="34" charset="0"/>
            </a:rPr>
            <a:t>Justine Cocchi</a:t>
          </a:r>
        </a:p>
        <a:p>
          <a:r>
            <a:rPr lang="en-US" dirty="0">
              <a:latin typeface="Segoe UI" panose="020B0502040204020203" pitchFamily="34" charset="0"/>
              <a:cs typeface="Segoe UI" panose="020B0502040204020203" pitchFamily="34" charset="0"/>
            </a:rPr>
            <a:t>Technical Evangelist</a:t>
          </a:r>
        </a:p>
      </dgm:t>
    </dgm:pt>
    <dgm:pt modelId="{70D0D74D-D922-49ED-A81D-98F02C18671F}" type="parTrans" cxnId="{63624B30-D8B4-467A-846C-13AB0EC30243}">
      <dgm:prSet/>
      <dgm:spPr/>
      <dgm:t>
        <a:bodyPr/>
        <a:lstStyle/>
        <a:p>
          <a:endParaRPr lang="en-US"/>
        </a:p>
      </dgm:t>
    </dgm:pt>
    <dgm:pt modelId="{141F6FCF-D9C5-4F63-B6BB-58CFB8F96419}" type="sibTrans" cxnId="{63624B30-D8B4-467A-846C-13AB0EC30243}">
      <dgm:prSet/>
      <dgm:spPr/>
      <dgm:t>
        <a:bodyPr/>
        <a:lstStyle/>
        <a:p>
          <a:endParaRPr lang="en-US"/>
        </a:p>
      </dgm:t>
    </dgm:pt>
    <dgm:pt modelId="{BCA2F474-3B42-47EC-919E-32033241BDBC}">
      <dgm:prSet phldrT="[Text]"/>
      <dgm:spPr/>
      <dgm:t>
        <a:bodyPr/>
        <a:lstStyle/>
        <a:p>
          <a:r>
            <a:rPr lang="en-US" dirty="0">
              <a:latin typeface="Segoe UI" panose="020B0502040204020203" pitchFamily="34" charset="0"/>
              <a:cs typeface="Segoe UI" panose="020B0502040204020203" pitchFamily="34" charset="0"/>
            </a:rPr>
            <a:t>Annie Bubinski</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Community Evangelist</a:t>
          </a:r>
        </a:p>
      </dgm:t>
    </dgm:pt>
    <dgm:pt modelId="{86CEE5EC-22C1-40F7-A01D-78D4DE1969E1}" type="parTrans" cxnId="{35C28836-BB03-4458-8DA5-C104ABE184D0}">
      <dgm:prSet/>
      <dgm:spPr/>
      <dgm:t>
        <a:bodyPr/>
        <a:lstStyle/>
        <a:p>
          <a:endParaRPr lang="en-US"/>
        </a:p>
      </dgm:t>
    </dgm:pt>
    <dgm:pt modelId="{00CDA26B-643A-4D32-8242-24F804980277}" type="sibTrans" cxnId="{35C28836-BB03-4458-8DA5-C104ABE184D0}">
      <dgm:prSet/>
      <dgm:spPr/>
      <dgm:t>
        <a:bodyPr/>
        <a:lstStyle/>
        <a:p>
          <a:endParaRPr lang="en-US"/>
        </a:p>
      </dgm:t>
    </dgm:pt>
    <dgm:pt modelId="{17138B87-1746-4FC1-B753-CD5CA4A30AAC}">
      <dgm:prSet phldrT="[Text]"/>
      <dgm:spPr/>
      <dgm:t>
        <a:bodyPr/>
        <a:lstStyle/>
        <a:p>
          <a:r>
            <a:rPr lang="en-US" dirty="0">
              <a:latin typeface="Segoe UI" panose="020B0502040204020203" pitchFamily="34" charset="0"/>
              <a:cs typeface="Segoe UI" panose="020B0502040204020203" pitchFamily="34" charset="0"/>
            </a:rPr>
            <a:t>Jessica Deen</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Technical Evangelist</a:t>
          </a:r>
        </a:p>
      </dgm:t>
    </dgm:pt>
    <dgm:pt modelId="{75DDEB04-09B9-4A10-8AE6-EEAEE5E70EB6}" type="parTrans" cxnId="{3CA10FA6-0CFD-4596-B736-DFC039C9DBEB}">
      <dgm:prSet/>
      <dgm:spPr/>
      <dgm:t>
        <a:bodyPr/>
        <a:lstStyle/>
        <a:p>
          <a:endParaRPr lang="en-US"/>
        </a:p>
      </dgm:t>
    </dgm:pt>
    <dgm:pt modelId="{F4867660-23AF-4181-9D3B-E89A3BB56112}" type="sibTrans" cxnId="{3CA10FA6-0CFD-4596-B736-DFC039C9DBEB}">
      <dgm:prSet/>
      <dgm:spPr/>
      <dgm:t>
        <a:bodyPr/>
        <a:lstStyle/>
        <a:p>
          <a:endParaRPr lang="en-US"/>
        </a:p>
      </dgm:t>
    </dgm:pt>
    <dgm:pt modelId="{9A8DA8A5-873D-4BAD-BECC-50628EF56118}" type="pres">
      <dgm:prSet presAssocID="{7442ABF4-FE4A-47C1-A503-89DB124FF5B9}" presName="diagram" presStyleCnt="0">
        <dgm:presLayoutVars>
          <dgm:dir/>
        </dgm:presLayoutVars>
      </dgm:prSet>
      <dgm:spPr/>
      <dgm:t>
        <a:bodyPr/>
        <a:lstStyle/>
        <a:p>
          <a:endParaRPr lang="en-US"/>
        </a:p>
      </dgm:t>
    </dgm:pt>
    <dgm:pt modelId="{599C1CE2-3498-4280-A32B-D4E90D2822DA}" type="pres">
      <dgm:prSet presAssocID="{A758F707-104A-4EAD-9FEC-E82D2F284738}" presName="composite" presStyleCnt="0"/>
      <dgm:spPr/>
    </dgm:pt>
    <dgm:pt modelId="{FCBCBEEA-1F55-4064-A36D-3CE39C686225}" type="pres">
      <dgm:prSet presAssocID="{A758F707-104A-4EAD-9FEC-E82D2F284738}" presName="Image" presStyleLbl="bgShp" presStyleIdx="0" presStyleCnt="7"/>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46917" t="-33339" r="-28425" b="-105124"/>
          </a:stretch>
        </a:blipFill>
      </dgm:spPr>
    </dgm:pt>
    <dgm:pt modelId="{16C55E22-8BDF-4438-A8FE-4D341F14BA34}" type="pres">
      <dgm:prSet presAssocID="{A758F707-104A-4EAD-9FEC-E82D2F284738}" presName="Parent" presStyleLbl="node0" presStyleIdx="0" presStyleCnt="7">
        <dgm:presLayoutVars>
          <dgm:bulletEnabled val="1"/>
        </dgm:presLayoutVars>
      </dgm:prSet>
      <dgm:spPr/>
      <dgm:t>
        <a:bodyPr/>
        <a:lstStyle/>
        <a:p>
          <a:endParaRPr lang="en-US"/>
        </a:p>
      </dgm:t>
    </dgm:pt>
    <dgm:pt modelId="{864AFBD3-9F4C-4667-B1A8-D6DB671D0E42}" type="pres">
      <dgm:prSet presAssocID="{04C31F1E-E98F-41DA-8205-A9D094DF5A9A}" presName="sibTrans" presStyleCnt="0"/>
      <dgm:spPr/>
    </dgm:pt>
    <dgm:pt modelId="{2DE2BC05-3B80-43FB-B120-51D63EA43B74}" type="pres">
      <dgm:prSet presAssocID="{F45BE8C2-4006-4AF3-98CB-7C6434D472AF}" presName="composite" presStyleCnt="0"/>
      <dgm:spPr/>
    </dgm:pt>
    <dgm:pt modelId="{75657458-8276-47E5-BA62-23C290B4E8E4}" type="pres">
      <dgm:prSet presAssocID="{F45BE8C2-4006-4AF3-98CB-7C6434D472AF}" presName="Image" presStyleLbl="bgShp" presStyleIdx="1" presStyleCnt="7"/>
      <dgm:spPr>
        <a:blipFill>
          <a:blip xmlns:r="http://schemas.openxmlformats.org/officeDocument/2006/relationships" r:embed="rId2">
            <a:extLst>
              <a:ext uri="{28A0092B-C50C-407E-A947-70E740481C1C}">
                <a14:useLocalDpi xmlns:a14="http://schemas.microsoft.com/office/drawing/2010/main" val="0"/>
              </a:ext>
            </a:extLst>
          </a:blip>
          <a:srcRect/>
          <a:stretch>
            <a:fillRect t="-18000" b="-18000"/>
          </a:stretch>
        </a:blipFill>
      </dgm:spPr>
    </dgm:pt>
    <dgm:pt modelId="{00C6F4E3-D6CD-42CC-B718-0A74EC31EEC2}" type="pres">
      <dgm:prSet presAssocID="{F45BE8C2-4006-4AF3-98CB-7C6434D472AF}" presName="Parent" presStyleLbl="node0" presStyleIdx="1" presStyleCnt="7">
        <dgm:presLayoutVars>
          <dgm:bulletEnabled val="1"/>
        </dgm:presLayoutVars>
      </dgm:prSet>
      <dgm:spPr/>
      <dgm:t>
        <a:bodyPr/>
        <a:lstStyle/>
        <a:p>
          <a:endParaRPr lang="en-US"/>
        </a:p>
      </dgm:t>
    </dgm:pt>
    <dgm:pt modelId="{320A03FC-B706-452B-92FA-E62F44E6B6F9}" type="pres">
      <dgm:prSet presAssocID="{BBF2634F-3C15-4107-989A-DFD77C7D190A}" presName="sibTrans" presStyleCnt="0"/>
      <dgm:spPr/>
    </dgm:pt>
    <dgm:pt modelId="{3F0FC499-CA78-40FA-AE7E-4B48B1FD2066}" type="pres">
      <dgm:prSet presAssocID="{E1650E91-408D-46AB-A736-296A980C7A3A}" presName="composite" presStyleCnt="0"/>
      <dgm:spPr/>
    </dgm:pt>
    <dgm:pt modelId="{7E0D0224-E7E9-4ED2-BFB9-06AB646AFA22}" type="pres">
      <dgm:prSet presAssocID="{E1650E91-408D-46AB-A736-296A980C7A3A}" presName="Image" presStyleLbl="bgShp" presStyleIdx="2" presStyleCnt="7"/>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14" t="-13111" r="-32692" b="-91561"/>
          </a:stretch>
        </a:blipFill>
      </dgm:spPr>
    </dgm:pt>
    <dgm:pt modelId="{BA5F94C5-87B8-444A-9F37-A8064B1F52F2}" type="pres">
      <dgm:prSet presAssocID="{E1650E91-408D-46AB-A736-296A980C7A3A}" presName="Parent" presStyleLbl="node0" presStyleIdx="2" presStyleCnt="7">
        <dgm:presLayoutVars>
          <dgm:bulletEnabled val="1"/>
        </dgm:presLayoutVars>
      </dgm:prSet>
      <dgm:spPr/>
      <dgm:t>
        <a:bodyPr/>
        <a:lstStyle/>
        <a:p>
          <a:endParaRPr lang="en-US"/>
        </a:p>
      </dgm:t>
    </dgm:pt>
    <dgm:pt modelId="{AF8410C1-BF8C-48E7-B790-2F103BEB9789}" type="pres">
      <dgm:prSet presAssocID="{141F6FCF-D9C5-4F63-B6BB-58CFB8F96419}" presName="sibTrans" presStyleCnt="0"/>
      <dgm:spPr/>
    </dgm:pt>
    <dgm:pt modelId="{4CC7ACCA-9312-4993-95EE-90D2E7C85FEE}" type="pres">
      <dgm:prSet presAssocID="{E8846A22-258A-4FD5-BBCC-46007FD75037}" presName="composite" presStyleCnt="0"/>
      <dgm:spPr/>
    </dgm:pt>
    <dgm:pt modelId="{852D4912-C3FD-4735-94E0-0537864FA6A7}" type="pres">
      <dgm:prSet presAssocID="{E8846A22-258A-4FD5-BBCC-46007FD75037}" presName="Image" presStyleLbl="bgShp" presStyleIdx="3" presStyleCnt="7"/>
      <dgm:spPr>
        <a:blipFill>
          <a:blip xmlns:r="http://schemas.openxmlformats.org/officeDocument/2006/relationships" r:embed="rId4">
            <a:extLst>
              <a:ext uri="{28A0092B-C50C-407E-A947-70E740481C1C}">
                <a14:useLocalDpi xmlns:a14="http://schemas.microsoft.com/office/drawing/2010/main" val="0"/>
              </a:ext>
            </a:extLst>
          </a:blip>
          <a:srcRect/>
          <a:stretch>
            <a:fillRect t="-20000" b="-20000"/>
          </a:stretch>
        </a:blipFill>
      </dgm:spPr>
    </dgm:pt>
    <dgm:pt modelId="{EB93DD9D-C8C4-4105-928C-BD9E9F3208C6}" type="pres">
      <dgm:prSet presAssocID="{E8846A22-258A-4FD5-BBCC-46007FD75037}" presName="Parent" presStyleLbl="node0" presStyleIdx="3" presStyleCnt="7">
        <dgm:presLayoutVars>
          <dgm:bulletEnabled val="1"/>
        </dgm:presLayoutVars>
      </dgm:prSet>
      <dgm:spPr/>
      <dgm:t>
        <a:bodyPr/>
        <a:lstStyle/>
        <a:p>
          <a:endParaRPr lang="en-US"/>
        </a:p>
      </dgm:t>
    </dgm:pt>
    <dgm:pt modelId="{B9DE0093-7AD2-49A7-ACF2-C16CB0D4E173}" type="pres">
      <dgm:prSet presAssocID="{CE0F2DEA-23A7-41E7-8663-954B8FE9D512}" presName="sibTrans" presStyleCnt="0"/>
      <dgm:spPr/>
    </dgm:pt>
    <dgm:pt modelId="{3E97EBC4-47D6-49C9-9B26-4D82603BC7E2}" type="pres">
      <dgm:prSet presAssocID="{7BB06D8B-9843-4974-9BA1-2F79BBFC7663}" presName="composite" presStyleCnt="0"/>
      <dgm:spPr/>
    </dgm:pt>
    <dgm:pt modelId="{A9739634-EDF7-4145-AE5A-275FC1327E18}" type="pres">
      <dgm:prSet presAssocID="{7BB06D8B-9843-4974-9BA1-2F79BBFC7663}" presName="Image" presStyleLbl="bgShp" presStyleIdx="4" presStyleCnt="7"/>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4231" t="-31432" r="-24001" b="-42962"/>
          </a:stretch>
        </a:blipFill>
      </dgm:spPr>
    </dgm:pt>
    <dgm:pt modelId="{FF440F36-3F0E-4B5C-8FCF-AC88917DC7C4}" type="pres">
      <dgm:prSet presAssocID="{7BB06D8B-9843-4974-9BA1-2F79BBFC7663}" presName="Parent" presStyleLbl="node0" presStyleIdx="4" presStyleCnt="7">
        <dgm:presLayoutVars>
          <dgm:bulletEnabled val="1"/>
        </dgm:presLayoutVars>
      </dgm:prSet>
      <dgm:spPr/>
      <dgm:t>
        <a:bodyPr/>
        <a:lstStyle/>
        <a:p>
          <a:endParaRPr lang="en-US"/>
        </a:p>
      </dgm:t>
    </dgm:pt>
    <dgm:pt modelId="{D17C862A-80C6-41EA-8AAC-94A126D67C24}" type="pres">
      <dgm:prSet presAssocID="{319F362F-FBF7-4583-BA7F-4CB5D2C6D972}" presName="sibTrans" presStyleCnt="0"/>
      <dgm:spPr/>
    </dgm:pt>
    <dgm:pt modelId="{F492ECF6-2846-4F28-8EBE-E916EE2A8AA1}" type="pres">
      <dgm:prSet presAssocID="{BCA2F474-3B42-47EC-919E-32033241BDBC}" presName="composite" presStyleCnt="0"/>
      <dgm:spPr/>
    </dgm:pt>
    <dgm:pt modelId="{DA82A046-3F4F-4DA8-BEFA-AD55AE2C6F48}" type="pres">
      <dgm:prSet presAssocID="{BCA2F474-3B42-47EC-919E-32033241BDBC}" presName="Image" presStyleLbl="bgShp" presStyleIdx="5" presStyleCnt="7"/>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l="302" t="-31851" r="-302" b="-72149"/>
          </a:stretch>
        </a:blipFill>
      </dgm:spPr>
    </dgm:pt>
    <dgm:pt modelId="{C7E63FE0-4AA1-4D2E-A54C-1BB7F1EA1210}" type="pres">
      <dgm:prSet presAssocID="{BCA2F474-3B42-47EC-919E-32033241BDBC}" presName="Parent" presStyleLbl="node0" presStyleIdx="5" presStyleCnt="7">
        <dgm:presLayoutVars>
          <dgm:bulletEnabled val="1"/>
        </dgm:presLayoutVars>
      </dgm:prSet>
      <dgm:spPr/>
      <dgm:t>
        <a:bodyPr/>
        <a:lstStyle/>
        <a:p>
          <a:endParaRPr lang="en-US"/>
        </a:p>
      </dgm:t>
    </dgm:pt>
    <dgm:pt modelId="{D7F8B966-42C4-4997-AF3B-B54B20D5D2BE}" type="pres">
      <dgm:prSet presAssocID="{00CDA26B-643A-4D32-8242-24F804980277}" presName="sibTrans" presStyleCnt="0"/>
      <dgm:spPr/>
    </dgm:pt>
    <dgm:pt modelId="{D7CC83A1-DF25-45B7-9CD1-859C02F3C4E5}" type="pres">
      <dgm:prSet presAssocID="{17138B87-1746-4FC1-B753-CD5CA4A30AAC}" presName="composite" presStyleCnt="0"/>
      <dgm:spPr/>
    </dgm:pt>
    <dgm:pt modelId="{659C426B-5108-4E88-A229-61FE0EC5C6F9}" type="pres">
      <dgm:prSet presAssocID="{17138B87-1746-4FC1-B753-CD5CA4A30AAC}" presName="Image" presStyleLbl="bgShp" presStyleIdx="6" presStyleCnt="7"/>
      <dgm:spPr>
        <a:blipFill dpi="0" rotWithShape="1">
          <a:blip xmlns:r="http://schemas.openxmlformats.org/officeDocument/2006/relationships" r:embed="rId7" cstate="print">
            <a:extLst>
              <a:ext uri="{28A0092B-C50C-407E-A947-70E740481C1C}">
                <a14:useLocalDpi xmlns:a14="http://schemas.microsoft.com/office/drawing/2010/main" val="0"/>
              </a:ext>
            </a:extLst>
          </a:blip>
          <a:srcRect/>
          <a:stretch>
            <a:fillRect l="-12579" t="-33647" r="-641" b="-70149"/>
          </a:stretch>
        </a:blipFill>
      </dgm:spPr>
    </dgm:pt>
    <dgm:pt modelId="{57E96997-B152-41E1-AFB5-18E385AFD9D0}" type="pres">
      <dgm:prSet presAssocID="{17138B87-1746-4FC1-B753-CD5CA4A30AAC}" presName="Parent" presStyleLbl="node0" presStyleIdx="6" presStyleCnt="7">
        <dgm:presLayoutVars>
          <dgm:bulletEnabled val="1"/>
        </dgm:presLayoutVars>
      </dgm:prSet>
      <dgm:spPr/>
      <dgm:t>
        <a:bodyPr/>
        <a:lstStyle/>
        <a:p>
          <a:endParaRPr lang="en-US"/>
        </a:p>
      </dgm:t>
    </dgm:pt>
  </dgm:ptLst>
  <dgm:cxnLst>
    <dgm:cxn modelId="{0632C9A0-15DA-ED45-80B3-4EF9A4C250E3}" type="presOf" srcId="{E8846A22-258A-4FD5-BBCC-46007FD75037}" destId="{EB93DD9D-C8C4-4105-928C-BD9E9F3208C6}" srcOrd="0" destOrd="0" presId="urn:microsoft.com/office/officeart/2008/layout/BendingPictureCaption"/>
    <dgm:cxn modelId="{936150F0-C5B1-CF41-A22E-B02FD99B1C4C}" type="presOf" srcId="{E1650E91-408D-46AB-A736-296A980C7A3A}" destId="{BA5F94C5-87B8-444A-9F37-A8064B1F52F2}" srcOrd="0" destOrd="0" presId="urn:microsoft.com/office/officeart/2008/layout/BendingPictureCaption"/>
    <dgm:cxn modelId="{36C2E433-AAC9-364B-8084-262A111E70B4}" type="presOf" srcId="{7442ABF4-FE4A-47C1-A503-89DB124FF5B9}" destId="{9A8DA8A5-873D-4BAD-BECC-50628EF56118}" srcOrd="0" destOrd="0" presId="urn:microsoft.com/office/officeart/2008/layout/BendingPictureCaption"/>
    <dgm:cxn modelId="{63624B30-D8B4-467A-846C-13AB0EC30243}" srcId="{7442ABF4-FE4A-47C1-A503-89DB124FF5B9}" destId="{E1650E91-408D-46AB-A736-296A980C7A3A}" srcOrd="2" destOrd="0" parTransId="{70D0D74D-D922-49ED-A81D-98F02C18671F}" sibTransId="{141F6FCF-D9C5-4F63-B6BB-58CFB8F96419}"/>
    <dgm:cxn modelId="{D4B833A9-BC33-48FF-A6DE-70A99927F937}" srcId="{7442ABF4-FE4A-47C1-A503-89DB124FF5B9}" destId="{E8846A22-258A-4FD5-BBCC-46007FD75037}" srcOrd="3" destOrd="0" parTransId="{B093A3BF-9224-4252-89AE-B6622BE68506}" sibTransId="{CE0F2DEA-23A7-41E7-8663-954B8FE9D512}"/>
    <dgm:cxn modelId="{4AFD3D99-7268-4C26-9E00-1632BAC3CBBF}" srcId="{7442ABF4-FE4A-47C1-A503-89DB124FF5B9}" destId="{A758F707-104A-4EAD-9FEC-E82D2F284738}" srcOrd="0" destOrd="0" parTransId="{D3D04D6D-6694-48C8-948E-C8DD9944B3F5}" sibTransId="{04C31F1E-E98F-41DA-8205-A9D094DF5A9A}"/>
    <dgm:cxn modelId="{3CA10FA6-0CFD-4596-B736-DFC039C9DBEB}" srcId="{7442ABF4-FE4A-47C1-A503-89DB124FF5B9}" destId="{17138B87-1746-4FC1-B753-CD5CA4A30AAC}" srcOrd="6" destOrd="0" parTransId="{75DDEB04-09B9-4A10-8AE6-EEAEE5E70EB6}" sibTransId="{F4867660-23AF-4181-9D3B-E89A3BB56112}"/>
    <dgm:cxn modelId="{A4954173-C3BA-2B4B-971A-576F35BB9F4C}" type="presOf" srcId="{F45BE8C2-4006-4AF3-98CB-7C6434D472AF}" destId="{00C6F4E3-D6CD-42CC-B718-0A74EC31EEC2}" srcOrd="0" destOrd="0" presId="urn:microsoft.com/office/officeart/2008/layout/BendingPictureCaption"/>
    <dgm:cxn modelId="{4441D97A-195C-EA49-9149-9EE4146777E3}" type="presOf" srcId="{BCA2F474-3B42-47EC-919E-32033241BDBC}" destId="{C7E63FE0-4AA1-4D2E-A54C-1BB7F1EA1210}" srcOrd="0" destOrd="0" presId="urn:microsoft.com/office/officeart/2008/layout/BendingPictureCaption"/>
    <dgm:cxn modelId="{AE76F58F-26E9-3F4B-A35A-1337625BA1AE}" type="presOf" srcId="{7BB06D8B-9843-4974-9BA1-2F79BBFC7663}" destId="{FF440F36-3F0E-4B5C-8FCF-AC88917DC7C4}" srcOrd="0" destOrd="0" presId="urn:microsoft.com/office/officeart/2008/layout/BendingPictureCaption"/>
    <dgm:cxn modelId="{4259BC4A-0EC4-1D4D-B763-399EBC746F1A}" type="presOf" srcId="{A758F707-104A-4EAD-9FEC-E82D2F284738}" destId="{16C55E22-8BDF-4438-A8FE-4D341F14BA34}" srcOrd="0" destOrd="0" presId="urn:microsoft.com/office/officeart/2008/layout/BendingPictureCaption"/>
    <dgm:cxn modelId="{35C28836-BB03-4458-8DA5-C104ABE184D0}" srcId="{7442ABF4-FE4A-47C1-A503-89DB124FF5B9}" destId="{BCA2F474-3B42-47EC-919E-32033241BDBC}" srcOrd="5" destOrd="0" parTransId="{86CEE5EC-22C1-40F7-A01D-78D4DE1969E1}" sibTransId="{00CDA26B-643A-4D32-8242-24F804980277}"/>
    <dgm:cxn modelId="{EB50A2E2-BF9F-484A-81CA-B03CF51B6D79}" srcId="{7442ABF4-FE4A-47C1-A503-89DB124FF5B9}" destId="{F45BE8C2-4006-4AF3-98CB-7C6434D472AF}" srcOrd="1" destOrd="0" parTransId="{5A3037E6-62E5-41A7-9586-FE693D4F7269}" sibTransId="{BBF2634F-3C15-4107-989A-DFD77C7D190A}"/>
    <dgm:cxn modelId="{EB4DE044-A573-F847-B31D-75BC034E7F05}" type="presOf" srcId="{17138B87-1746-4FC1-B753-CD5CA4A30AAC}" destId="{57E96997-B152-41E1-AFB5-18E385AFD9D0}" srcOrd="0" destOrd="0" presId="urn:microsoft.com/office/officeart/2008/layout/BendingPictureCaption"/>
    <dgm:cxn modelId="{CC43580D-D36F-4DF5-BB69-3E2AC92AA034}" srcId="{7442ABF4-FE4A-47C1-A503-89DB124FF5B9}" destId="{7BB06D8B-9843-4974-9BA1-2F79BBFC7663}" srcOrd="4" destOrd="0" parTransId="{8A304119-FAC9-4C2B-9CDA-0D21A00F85DD}" sibTransId="{319F362F-FBF7-4583-BA7F-4CB5D2C6D972}"/>
    <dgm:cxn modelId="{ECA7A822-B6FF-E544-907E-3370C1481D2F}" type="presParOf" srcId="{9A8DA8A5-873D-4BAD-BECC-50628EF56118}" destId="{599C1CE2-3498-4280-A32B-D4E90D2822DA}" srcOrd="0" destOrd="0" presId="urn:microsoft.com/office/officeart/2008/layout/BendingPictureCaption"/>
    <dgm:cxn modelId="{4AF97037-7BF2-8D4C-A215-A7CA4697589D}" type="presParOf" srcId="{599C1CE2-3498-4280-A32B-D4E90D2822DA}" destId="{FCBCBEEA-1F55-4064-A36D-3CE39C686225}" srcOrd="0" destOrd="0" presId="urn:microsoft.com/office/officeart/2008/layout/BendingPictureCaption"/>
    <dgm:cxn modelId="{84F470E0-FC54-D543-BDCA-6339C9BBF66A}" type="presParOf" srcId="{599C1CE2-3498-4280-A32B-D4E90D2822DA}" destId="{16C55E22-8BDF-4438-A8FE-4D341F14BA34}" srcOrd="1" destOrd="0" presId="urn:microsoft.com/office/officeart/2008/layout/BendingPictureCaption"/>
    <dgm:cxn modelId="{F19EF6BE-7568-7946-B209-0F5AD71907CA}" type="presParOf" srcId="{9A8DA8A5-873D-4BAD-BECC-50628EF56118}" destId="{864AFBD3-9F4C-4667-B1A8-D6DB671D0E42}" srcOrd="1" destOrd="0" presId="urn:microsoft.com/office/officeart/2008/layout/BendingPictureCaption"/>
    <dgm:cxn modelId="{B102E56C-2DE5-C340-ACC5-B376206C5CAC}" type="presParOf" srcId="{9A8DA8A5-873D-4BAD-BECC-50628EF56118}" destId="{2DE2BC05-3B80-43FB-B120-51D63EA43B74}" srcOrd="2" destOrd="0" presId="urn:microsoft.com/office/officeart/2008/layout/BendingPictureCaption"/>
    <dgm:cxn modelId="{54603C31-4699-7740-9A86-FEE4B12E64D1}" type="presParOf" srcId="{2DE2BC05-3B80-43FB-B120-51D63EA43B74}" destId="{75657458-8276-47E5-BA62-23C290B4E8E4}" srcOrd="0" destOrd="0" presId="urn:microsoft.com/office/officeart/2008/layout/BendingPictureCaption"/>
    <dgm:cxn modelId="{72044B6A-93F1-E341-A3E8-DA87685F2EEF}" type="presParOf" srcId="{2DE2BC05-3B80-43FB-B120-51D63EA43B74}" destId="{00C6F4E3-D6CD-42CC-B718-0A74EC31EEC2}" srcOrd="1" destOrd="0" presId="urn:microsoft.com/office/officeart/2008/layout/BendingPictureCaption"/>
    <dgm:cxn modelId="{F0287635-65C1-2C45-B390-FE2A83DF4176}" type="presParOf" srcId="{9A8DA8A5-873D-4BAD-BECC-50628EF56118}" destId="{320A03FC-B706-452B-92FA-E62F44E6B6F9}" srcOrd="3" destOrd="0" presId="urn:microsoft.com/office/officeart/2008/layout/BendingPictureCaption"/>
    <dgm:cxn modelId="{24A5B1E9-5851-6B40-A4A2-9A6F73010849}" type="presParOf" srcId="{9A8DA8A5-873D-4BAD-BECC-50628EF56118}" destId="{3F0FC499-CA78-40FA-AE7E-4B48B1FD2066}" srcOrd="4" destOrd="0" presId="urn:microsoft.com/office/officeart/2008/layout/BendingPictureCaption"/>
    <dgm:cxn modelId="{18F6A0F0-CA32-6F48-BB3B-9CF7639597D9}" type="presParOf" srcId="{3F0FC499-CA78-40FA-AE7E-4B48B1FD2066}" destId="{7E0D0224-E7E9-4ED2-BFB9-06AB646AFA22}" srcOrd="0" destOrd="0" presId="urn:microsoft.com/office/officeart/2008/layout/BendingPictureCaption"/>
    <dgm:cxn modelId="{5409FCF5-601A-1F4E-B003-6E1A68D643E5}" type="presParOf" srcId="{3F0FC499-CA78-40FA-AE7E-4B48B1FD2066}" destId="{BA5F94C5-87B8-444A-9F37-A8064B1F52F2}" srcOrd="1" destOrd="0" presId="urn:microsoft.com/office/officeart/2008/layout/BendingPictureCaption"/>
    <dgm:cxn modelId="{D50DE322-B1F3-B645-B0BA-7E67E553192A}" type="presParOf" srcId="{9A8DA8A5-873D-4BAD-BECC-50628EF56118}" destId="{AF8410C1-BF8C-48E7-B790-2F103BEB9789}" srcOrd="5" destOrd="0" presId="urn:microsoft.com/office/officeart/2008/layout/BendingPictureCaption"/>
    <dgm:cxn modelId="{12163C36-B813-0945-A4CE-DE9983A03112}" type="presParOf" srcId="{9A8DA8A5-873D-4BAD-BECC-50628EF56118}" destId="{4CC7ACCA-9312-4993-95EE-90D2E7C85FEE}" srcOrd="6" destOrd="0" presId="urn:microsoft.com/office/officeart/2008/layout/BendingPictureCaption"/>
    <dgm:cxn modelId="{3AEAFC7A-B933-7C40-9207-08AD534C3F7A}" type="presParOf" srcId="{4CC7ACCA-9312-4993-95EE-90D2E7C85FEE}" destId="{852D4912-C3FD-4735-94E0-0537864FA6A7}" srcOrd="0" destOrd="0" presId="urn:microsoft.com/office/officeart/2008/layout/BendingPictureCaption"/>
    <dgm:cxn modelId="{5AED19AD-C3F9-ED40-9FEE-DAE24744C6C3}" type="presParOf" srcId="{4CC7ACCA-9312-4993-95EE-90D2E7C85FEE}" destId="{EB93DD9D-C8C4-4105-928C-BD9E9F3208C6}" srcOrd="1" destOrd="0" presId="urn:microsoft.com/office/officeart/2008/layout/BendingPictureCaption"/>
    <dgm:cxn modelId="{CC9B7B88-0394-4741-844F-031276F817B8}" type="presParOf" srcId="{9A8DA8A5-873D-4BAD-BECC-50628EF56118}" destId="{B9DE0093-7AD2-49A7-ACF2-C16CB0D4E173}" srcOrd="7" destOrd="0" presId="urn:microsoft.com/office/officeart/2008/layout/BendingPictureCaption"/>
    <dgm:cxn modelId="{ACCD238B-F97A-FA43-9C7D-87BF1CEA031A}" type="presParOf" srcId="{9A8DA8A5-873D-4BAD-BECC-50628EF56118}" destId="{3E97EBC4-47D6-49C9-9B26-4D82603BC7E2}" srcOrd="8" destOrd="0" presId="urn:microsoft.com/office/officeart/2008/layout/BendingPictureCaption"/>
    <dgm:cxn modelId="{CD9466AA-A74C-BD41-9B4A-00113FB2AC34}" type="presParOf" srcId="{3E97EBC4-47D6-49C9-9B26-4D82603BC7E2}" destId="{A9739634-EDF7-4145-AE5A-275FC1327E18}" srcOrd="0" destOrd="0" presId="urn:microsoft.com/office/officeart/2008/layout/BendingPictureCaption"/>
    <dgm:cxn modelId="{37E60808-DFAB-4B44-BF53-1744EFE76AE0}" type="presParOf" srcId="{3E97EBC4-47D6-49C9-9B26-4D82603BC7E2}" destId="{FF440F36-3F0E-4B5C-8FCF-AC88917DC7C4}" srcOrd="1" destOrd="0" presId="urn:microsoft.com/office/officeart/2008/layout/BendingPictureCaption"/>
    <dgm:cxn modelId="{7DA560A5-0164-C54F-BF1B-69C5E3FE5E61}" type="presParOf" srcId="{9A8DA8A5-873D-4BAD-BECC-50628EF56118}" destId="{D17C862A-80C6-41EA-8AAC-94A126D67C24}" srcOrd="9" destOrd="0" presId="urn:microsoft.com/office/officeart/2008/layout/BendingPictureCaption"/>
    <dgm:cxn modelId="{A2DB146B-BE8D-9445-998F-33A67FAFE691}" type="presParOf" srcId="{9A8DA8A5-873D-4BAD-BECC-50628EF56118}" destId="{F492ECF6-2846-4F28-8EBE-E916EE2A8AA1}" srcOrd="10" destOrd="0" presId="urn:microsoft.com/office/officeart/2008/layout/BendingPictureCaption"/>
    <dgm:cxn modelId="{EDD8D847-4836-D04B-B70C-FA22DECF0EE3}" type="presParOf" srcId="{F492ECF6-2846-4F28-8EBE-E916EE2A8AA1}" destId="{DA82A046-3F4F-4DA8-BEFA-AD55AE2C6F48}" srcOrd="0" destOrd="0" presId="urn:microsoft.com/office/officeart/2008/layout/BendingPictureCaption"/>
    <dgm:cxn modelId="{255B5C25-808A-F54F-B9F0-7CCFA586FE7C}" type="presParOf" srcId="{F492ECF6-2846-4F28-8EBE-E916EE2A8AA1}" destId="{C7E63FE0-4AA1-4D2E-A54C-1BB7F1EA1210}" srcOrd="1" destOrd="0" presId="urn:microsoft.com/office/officeart/2008/layout/BendingPictureCaption"/>
    <dgm:cxn modelId="{F871196B-FAD7-2B4E-83E1-27FDDDB05226}" type="presParOf" srcId="{9A8DA8A5-873D-4BAD-BECC-50628EF56118}" destId="{D7F8B966-42C4-4997-AF3B-B54B20D5D2BE}" srcOrd="11" destOrd="0" presId="urn:microsoft.com/office/officeart/2008/layout/BendingPictureCaption"/>
    <dgm:cxn modelId="{17AA6B55-882D-454F-9A55-B4048A0509E9}" type="presParOf" srcId="{9A8DA8A5-873D-4BAD-BECC-50628EF56118}" destId="{D7CC83A1-DF25-45B7-9CD1-859C02F3C4E5}" srcOrd="12" destOrd="0" presId="urn:microsoft.com/office/officeart/2008/layout/BendingPictureCaption"/>
    <dgm:cxn modelId="{8CC497AA-5B03-2A40-BD71-454A7F6070A2}" type="presParOf" srcId="{D7CC83A1-DF25-45B7-9CD1-859C02F3C4E5}" destId="{659C426B-5108-4E88-A229-61FE0EC5C6F9}" srcOrd="0" destOrd="0" presId="urn:microsoft.com/office/officeart/2008/layout/BendingPictureCaption"/>
    <dgm:cxn modelId="{F777E519-C4FC-5341-8A18-B9D711093DF2}" type="presParOf" srcId="{D7CC83A1-DF25-45B7-9CD1-859C02F3C4E5}" destId="{57E96997-B152-41E1-AFB5-18E385AFD9D0}"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42ABF4-FE4A-47C1-A503-89DB124FF5B9}" type="doc">
      <dgm:prSet loTypeId="urn:microsoft.com/office/officeart/2008/layout/BendingPictureCaption" loCatId="picture" qsTypeId="urn:microsoft.com/office/officeart/2005/8/quickstyle/simple1" qsCatId="simple" csTypeId="urn:microsoft.com/office/officeart/2005/8/colors/accent6_4" csCatId="accent6" phldr="1"/>
      <dgm:spPr/>
      <dgm:t>
        <a:bodyPr/>
        <a:lstStyle/>
        <a:p>
          <a:endParaRPr lang="en-US"/>
        </a:p>
      </dgm:t>
    </dgm:pt>
    <dgm:pt modelId="{E8846A22-258A-4FD5-BBCC-46007FD75037}">
      <dgm:prSet phldrT="[Text]"/>
      <dgm:spPr/>
      <dgm:t>
        <a:bodyPr/>
        <a:lstStyle/>
        <a:p>
          <a:r>
            <a:rPr lang="en-US" dirty="0">
              <a:latin typeface="Segoe UI" panose="020B0502040204020203" pitchFamily="34" charset="0"/>
              <a:cs typeface="Segoe UI" panose="020B0502040204020203" pitchFamily="34" charset="0"/>
            </a:rPr>
            <a:t>Christine Flora</a:t>
          </a:r>
        </a:p>
        <a:p>
          <a:r>
            <a:rPr lang="en-US" dirty="0">
              <a:latin typeface="Segoe UI" panose="020B0502040204020203" pitchFamily="34" charset="0"/>
              <a:cs typeface="Segoe UI" panose="020B0502040204020203" pitchFamily="34" charset="0"/>
            </a:rPr>
            <a:t>Business Solutions</a:t>
          </a:r>
        </a:p>
      </dgm:t>
    </dgm:pt>
    <dgm:pt modelId="{B093A3BF-9224-4252-89AE-B6622BE68506}" type="parTrans" cxnId="{D4B833A9-BC33-48FF-A6DE-70A99927F937}">
      <dgm:prSet/>
      <dgm:spPr/>
      <dgm:t>
        <a:bodyPr/>
        <a:lstStyle/>
        <a:p>
          <a:endParaRPr lang="en-US"/>
        </a:p>
      </dgm:t>
    </dgm:pt>
    <dgm:pt modelId="{CE0F2DEA-23A7-41E7-8663-954B8FE9D512}" type="sibTrans" cxnId="{D4B833A9-BC33-48FF-A6DE-70A99927F937}">
      <dgm:prSet/>
      <dgm:spPr/>
      <dgm:t>
        <a:bodyPr/>
        <a:lstStyle/>
        <a:p>
          <a:endParaRPr lang="en-US"/>
        </a:p>
      </dgm:t>
    </dgm:pt>
    <dgm:pt modelId="{6B49EC59-6C6C-497D-A6D9-1B7DA13FF623}">
      <dgm:prSet phldrT="[Text]"/>
      <dgm:spPr/>
      <dgm:t>
        <a:bodyPr/>
        <a:lstStyle/>
        <a:p>
          <a:r>
            <a:rPr lang="en-US" dirty="0">
              <a:latin typeface="Segoe UI" panose="020B0502040204020203" pitchFamily="34" charset="0"/>
              <a:cs typeface="Segoe UI" panose="020B0502040204020203" pitchFamily="34" charset="0"/>
            </a:rPr>
            <a:t>Vishal Saxena</a:t>
          </a:r>
        </a:p>
        <a:p>
          <a:r>
            <a:rPr lang="en-US" dirty="0">
              <a:latin typeface="Segoe UI" panose="020B0502040204020203" pitchFamily="34" charset="0"/>
              <a:cs typeface="Segoe UI" panose="020B0502040204020203" pitchFamily="34" charset="0"/>
            </a:rPr>
            <a:t>Microsoft Azure</a:t>
          </a:r>
        </a:p>
      </dgm:t>
    </dgm:pt>
    <dgm:pt modelId="{2828A098-B5E3-4C5D-B2B5-1D64BE37DB51}" type="parTrans" cxnId="{3BFF1D3E-8A1E-4E14-B593-B8B93F579449}">
      <dgm:prSet/>
      <dgm:spPr/>
      <dgm:t>
        <a:bodyPr/>
        <a:lstStyle/>
        <a:p>
          <a:endParaRPr lang="en-US"/>
        </a:p>
      </dgm:t>
    </dgm:pt>
    <dgm:pt modelId="{E235985B-1546-4686-BF92-0120B2B83CA5}" type="sibTrans" cxnId="{3BFF1D3E-8A1E-4E14-B593-B8B93F579449}">
      <dgm:prSet/>
      <dgm:spPr/>
      <dgm:t>
        <a:bodyPr/>
        <a:lstStyle/>
        <a:p>
          <a:endParaRPr lang="en-US"/>
        </a:p>
      </dgm:t>
    </dgm:pt>
    <dgm:pt modelId="{A758F707-104A-4EAD-9FEC-E82D2F284738}">
      <dgm:prSet phldrT="[Text]"/>
      <dgm:spPr/>
      <dgm:t>
        <a:bodyPr/>
        <a:lstStyle/>
        <a:p>
          <a:r>
            <a:rPr lang="en-US" dirty="0">
              <a:latin typeface="Segoe UI" panose="020B0502040204020203" pitchFamily="34" charset="0"/>
              <a:cs typeface="Segoe UI" panose="020B0502040204020203" pitchFamily="34" charset="0"/>
            </a:rPr>
            <a:t>Prabhat Nigam</a:t>
          </a:r>
        </a:p>
        <a:p>
          <a:r>
            <a:rPr lang="en-US" dirty="0">
              <a:latin typeface="Segoe UI" panose="020B0502040204020203" pitchFamily="34" charset="0"/>
              <a:cs typeface="Segoe UI" panose="020B0502040204020203" pitchFamily="34" charset="0"/>
            </a:rPr>
            <a:t>Office Servers and Services</a:t>
          </a:r>
        </a:p>
      </dgm:t>
    </dgm:pt>
    <dgm:pt modelId="{D3D04D6D-6694-48C8-948E-C8DD9944B3F5}" type="parTrans" cxnId="{4AFD3D99-7268-4C26-9E00-1632BAC3CBBF}">
      <dgm:prSet/>
      <dgm:spPr/>
      <dgm:t>
        <a:bodyPr/>
        <a:lstStyle/>
        <a:p>
          <a:endParaRPr lang="en-US"/>
        </a:p>
      </dgm:t>
    </dgm:pt>
    <dgm:pt modelId="{04C31F1E-E98F-41DA-8205-A9D094DF5A9A}" type="sibTrans" cxnId="{4AFD3D99-7268-4C26-9E00-1632BAC3CBBF}">
      <dgm:prSet/>
      <dgm:spPr/>
      <dgm:t>
        <a:bodyPr/>
        <a:lstStyle/>
        <a:p>
          <a:endParaRPr lang="en-US"/>
        </a:p>
      </dgm:t>
    </dgm:pt>
    <dgm:pt modelId="{F45BE8C2-4006-4AF3-98CB-7C6434D472AF}">
      <dgm:prSet phldrT="[Text]"/>
      <dgm:spPr/>
      <dgm:t>
        <a:bodyPr/>
        <a:lstStyle/>
        <a:p>
          <a:r>
            <a:rPr lang="en-US" dirty="0">
              <a:latin typeface="Segoe UI" panose="020B0502040204020203" pitchFamily="34" charset="0"/>
              <a:cs typeface="Segoe UI" panose="020B0502040204020203" pitchFamily="34" charset="0"/>
            </a:rPr>
            <a:t>Mike Vincent</a:t>
          </a:r>
        </a:p>
        <a:p>
          <a:r>
            <a:rPr lang="en-US" dirty="0">
              <a:latin typeface="Segoe UI" panose="020B0502040204020203" pitchFamily="34" charset="0"/>
              <a:cs typeface="Segoe UI" panose="020B0502040204020203" pitchFamily="34" charset="0"/>
            </a:rPr>
            <a:t>Visual Studio and Dev Tech</a:t>
          </a:r>
        </a:p>
      </dgm:t>
    </dgm:pt>
    <dgm:pt modelId="{5A3037E6-62E5-41A7-9586-FE693D4F7269}" type="parTrans" cxnId="{EB50A2E2-BF9F-484A-81CA-B03CF51B6D79}">
      <dgm:prSet/>
      <dgm:spPr/>
      <dgm:t>
        <a:bodyPr/>
        <a:lstStyle/>
        <a:p>
          <a:endParaRPr lang="en-US"/>
        </a:p>
      </dgm:t>
    </dgm:pt>
    <dgm:pt modelId="{BBF2634F-3C15-4107-989A-DFD77C7D190A}" type="sibTrans" cxnId="{EB50A2E2-BF9F-484A-81CA-B03CF51B6D79}">
      <dgm:prSet/>
      <dgm:spPr/>
      <dgm:t>
        <a:bodyPr/>
        <a:lstStyle/>
        <a:p>
          <a:endParaRPr lang="en-US"/>
        </a:p>
      </dgm:t>
    </dgm:pt>
    <dgm:pt modelId="{28BE8ED0-986A-4BBC-A89D-596D6D9F413A}">
      <dgm:prSet phldrT="[Text]"/>
      <dgm:spPr/>
      <dgm:t>
        <a:bodyPr/>
        <a:lstStyle/>
        <a:p>
          <a:r>
            <a:rPr lang="en-US" dirty="0">
              <a:latin typeface="Segoe UI" panose="020B0502040204020203" pitchFamily="34" charset="0"/>
              <a:cs typeface="Segoe UI" panose="020B0502040204020203" pitchFamily="34" charset="0"/>
            </a:rPr>
            <a:t>Michael Washington</a:t>
          </a:r>
        </a:p>
        <a:p>
          <a:r>
            <a:rPr lang="en-US" dirty="0">
              <a:latin typeface="Segoe UI" panose="020B0502040204020203" pitchFamily="34" charset="0"/>
              <a:cs typeface="Segoe UI" panose="020B0502040204020203" pitchFamily="34" charset="0"/>
            </a:rPr>
            <a:t>Office Servers and Services</a:t>
          </a:r>
        </a:p>
      </dgm:t>
    </dgm:pt>
    <dgm:pt modelId="{96763FC8-C3B5-41FB-BAC1-BBBF33CA05CA}" type="parTrans" cxnId="{03D3B706-7336-46AD-A7BA-1564FDF93B25}">
      <dgm:prSet/>
      <dgm:spPr/>
      <dgm:t>
        <a:bodyPr/>
        <a:lstStyle/>
        <a:p>
          <a:endParaRPr lang="en-US"/>
        </a:p>
      </dgm:t>
    </dgm:pt>
    <dgm:pt modelId="{16493DFE-1ABA-44DE-83FA-E20C6CD43368}" type="sibTrans" cxnId="{03D3B706-7336-46AD-A7BA-1564FDF93B25}">
      <dgm:prSet/>
      <dgm:spPr/>
      <dgm:t>
        <a:bodyPr/>
        <a:lstStyle/>
        <a:p>
          <a:endParaRPr lang="en-US"/>
        </a:p>
      </dgm:t>
    </dgm:pt>
    <dgm:pt modelId="{2AF3363C-BCDE-4674-99F6-39D4D71235B3}">
      <dgm:prSet phldrT="[Text]"/>
      <dgm:spPr/>
      <dgm:t>
        <a:bodyPr/>
        <a:lstStyle/>
        <a:p>
          <a:r>
            <a:rPr lang="en-US" dirty="0">
              <a:latin typeface="Segoe UI" panose="020B0502040204020203" pitchFamily="34" charset="0"/>
              <a:cs typeface="Segoe UI" panose="020B0502040204020203" pitchFamily="34" charset="0"/>
            </a:rPr>
            <a:t>Rob Richardson</a:t>
          </a:r>
        </a:p>
        <a:p>
          <a:r>
            <a:rPr lang="en-US" dirty="0">
              <a:latin typeface="Segoe UI" panose="020B0502040204020203" pitchFamily="34" charset="0"/>
              <a:cs typeface="Segoe UI" panose="020B0502040204020203" pitchFamily="34" charset="0"/>
            </a:rPr>
            <a:t>Visual Studio and Dev Tech</a:t>
          </a:r>
        </a:p>
      </dgm:t>
    </dgm:pt>
    <dgm:pt modelId="{6A8ECBE8-34BF-4040-B479-B8A1C8486C3A}" type="sibTrans" cxnId="{B6ABFDA0-1E7F-4895-998E-3BA3D1C11FD2}">
      <dgm:prSet/>
      <dgm:spPr/>
      <dgm:t>
        <a:bodyPr/>
        <a:lstStyle/>
        <a:p>
          <a:endParaRPr lang="en-US"/>
        </a:p>
      </dgm:t>
    </dgm:pt>
    <dgm:pt modelId="{2EDD2DB8-7A0F-4CAD-AB54-FE4C11412FE9}" type="parTrans" cxnId="{B6ABFDA0-1E7F-4895-998E-3BA3D1C11FD2}">
      <dgm:prSet/>
      <dgm:spPr/>
      <dgm:t>
        <a:bodyPr/>
        <a:lstStyle/>
        <a:p>
          <a:endParaRPr lang="en-US"/>
        </a:p>
      </dgm:t>
    </dgm:pt>
    <dgm:pt modelId="{7BB06D8B-9843-4974-9BA1-2F79BBFC7663}">
      <dgm:prSet phldrT="[Text]"/>
      <dgm:spPr/>
      <dgm:t>
        <a:bodyPr/>
        <a:lstStyle/>
        <a:p>
          <a:r>
            <a:rPr lang="en-US" dirty="0">
              <a:latin typeface="Segoe UI" panose="020B0502040204020203" pitchFamily="34" charset="0"/>
              <a:cs typeface="Segoe UI" panose="020B0502040204020203" pitchFamily="34" charset="0"/>
            </a:rPr>
            <a:t>Dustin Davis</a:t>
          </a:r>
        </a:p>
        <a:p>
          <a:r>
            <a:rPr lang="en-US" dirty="0">
              <a:latin typeface="Segoe UI" panose="020B0502040204020203" pitchFamily="34" charset="0"/>
              <a:cs typeface="Segoe UI" panose="020B0502040204020203" pitchFamily="34" charset="0"/>
            </a:rPr>
            <a:t>Visual Studio and Dev Tech</a:t>
          </a:r>
        </a:p>
      </dgm:t>
    </dgm:pt>
    <dgm:pt modelId="{319F362F-FBF7-4583-BA7F-4CB5D2C6D972}" type="sibTrans" cxnId="{CC43580D-D36F-4DF5-BB69-3E2AC92AA034}">
      <dgm:prSet/>
      <dgm:spPr/>
      <dgm:t>
        <a:bodyPr/>
        <a:lstStyle/>
        <a:p>
          <a:endParaRPr lang="en-US"/>
        </a:p>
      </dgm:t>
    </dgm:pt>
    <dgm:pt modelId="{8A304119-FAC9-4C2B-9CDA-0D21A00F85DD}" type="parTrans" cxnId="{CC43580D-D36F-4DF5-BB69-3E2AC92AA034}">
      <dgm:prSet/>
      <dgm:spPr/>
      <dgm:t>
        <a:bodyPr/>
        <a:lstStyle/>
        <a:p>
          <a:endParaRPr lang="en-US"/>
        </a:p>
      </dgm:t>
    </dgm:pt>
    <dgm:pt modelId="{AE711E10-ADD5-440F-9DCD-07ECB41AC78E}">
      <dgm:prSet phldrT="[Text]"/>
      <dgm:spPr/>
      <dgm:t>
        <a:bodyPr/>
        <a:lstStyle/>
        <a:p>
          <a:r>
            <a:rPr lang="en-US" dirty="0">
              <a:latin typeface="Segoe UI" panose="020B0502040204020203" pitchFamily="34" charset="0"/>
              <a:cs typeface="Segoe UI" panose="020B0502040204020203" pitchFamily="34" charset="0"/>
            </a:rPr>
            <a:t>Hattan Shobokshi</a:t>
          </a:r>
        </a:p>
        <a:p>
          <a:r>
            <a:rPr lang="en-US" dirty="0">
              <a:latin typeface="Segoe UI" panose="020B0502040204020203" pitchFamily="34" charset="0"/>
              <a:cs typeface="Segoe UI" panose="020B0502040204020203" pitchFamily="34" charset="0"/>
            </a:rPr>
            <a:t>Visual Studio and Dev Tech</a:t>
          </a:r>
        </a:p>
      </dgm:t>
    </dgm:pt>
    <dgm:pt modelId="{FD77ABFF-4ED3-4E3D-A5BC-2FB15F912AC0}" type="sibTrans" cxnId="{10A371F6-036C-43EB-BC42-7EEB89E2769E}">
      <dgm:prSet/>
      <dgm:spPr/>
      <dgm:t>
        <a:bodyPr/>
        <a:lstStyle/>
        <a:p>
          <a:endParaRPr lang="en-US"/>
        </a:p>
      </dgm:t>
    </dgm:pt>
    <dgm:pt modelId="{2D46861C-A9B4-42B2-BAE6-C9763F7875B7}" type="parTrans" cxnId="{10A371F6-036C-43EB-BC42-7EEB89E2769E}">
      <dgm:prSet/>
      <dgm:spPr/>
      <dgm:t>
        <a:bodyPr/>
        <a:lstStyle/>
        <a:p>
          <a:endParaRPr lang="en-US"/>
        </a:p>
      </dgm:t>
    </dgm:pt>
    <dgm:pt modelId="{CC8657DF-4572-4300-B719-288E768A6C72}">
      <dgm:prSet phldrT="[Text]"/>
      <dgm:spPr/>
      <dgm:t>
        <a:bodyPr/>
        <a:lstStyle/>
        <a:p>
          <a:r>
            <a:rPr lang="en-US" dirty="0">
              <a:latin typeface="Segoe UI" panose="020B0502040204020203" pitchFamily="34" charset="0"/>
              <a:cs typeface="Segoe UI" panose="020B0502040204020203" pitchFamily="34" charset="0"/>
            </a:rPr>
            <a:t>Joe Mayo</a:t>
          </a:r>
        </a:p>
        <a:p>
          <a:r>
            <a:rPr lang="en-US" dirty="0">
              <a:latin typeface="Segoe UI" panose="020B0502040204020203" pitchFamily="34" charset="0"/>
              <a:cs typeface="Segoe UI" panose="020B0502040204020203" pitchFamily="34" charset="0"/>
            </a:rPr>
            <a:t>Visual Studio and Dev Tech</a:t>
          </a:r>
        </a:p>
      </dgm:t>
    </dgm:pt>
    <dgm:pt modelId="{D6CF2169-F569-45DF-B5CD-03B3BBAF2315}" type="sibTrans" cxnId="{27E7F616-348D-46B8-BBE4-9E10793D1A1D}">
      <dgm:prSet/>
      <dgm:spPr/>
      <dgm:t>
        <a:bodyPr/>
        <a:lstStyle/>
        <a:p>
          <a:endParaRPr lang="en-US"/>
        </a:p>
      </dgm:t>
    </dgm:pt>
    <dgm:pt modelId="{7EEF5D6C-B6BB-4D51-8624-2DDA95D3B7CD}" type="parTrans" cxnId="{27E7F616-348D-46B8-BBE4-9E10793D1A1D}">
      <dgm:prSet/>
      <dgm:spPr/>
      <dgm:t>
        <a:bodyPr/>
        <a:lstStyle/>
        <a:p>
          <a:endParaRPr lang="en-US"/>
        </a:p>
      </dgm:t>
    </dgm:pt>
    <dgm:pt modelId="{9E67E301-D721-4F8A-8D25-05A6C5632708}" type="pres">
      <dgm:prSet presAssocID="{7442ABF4-FE4A-47C1-A503-89DB124FF5B9}" presName="diagram" presStyleCnt="0">
        <dgm:presLayoutVars>
          <dgm:dir/>
        </dgm:presLayoutVars>
      </dgm:prSet>
      <dgm:spPr/>
      <dgm:t>
        <a:bodyPr/>
        <a:lstStyle/>
        <a:p>
          <a:endParaRPr lang="en-US"/>
        </a:p>
      </dgm:t>
    </dgm:pt>
    <dgm:pt modelId="{12E30BFB-2DD7-4B6F-A551-0BAF26C87546}" type="pres">
      <dgm:prSet presAssocID="{A758F707-104A-4EAD-9FEC-E82D2F284738}" presName="composite" presStyleCnt="0"/>
      <dgm:spPr/>
    </dgm:pt>
    <dgm:pt modelId="{5931ECF3-A0C8-458D-8745-C78C6A82DB54}" type="pres">
      <dgm:prSet presAssocID="{A758F707-104A-4EAD-9FEC-E82D2F284738}" presName="Image" presStyleLbl="bgShp" presStyleIdx="0" presStyleCnt="9"/>
      <dgm:spPr>
        <a:blipFill>
          <a:blip xmlns:r="http://schemas.openxmlformats.org/officeDocument/2006/relationships" r:embed="rId1">
            <a:extLst>
              <a:ext uri="{28A0092B-C50C-407E-A947-70E740481C1C}">
                <a14:useLocalDpi xmlns:a14="http://schemas.microsoft.com/office/drawing/2010/main" val="0"/>
              </a:ext>
            </a:extLst>
          </a:blip>
          <a:srcRect/>
          <a:stretch>
            <a:fillRect t="-38000" b="-38000"/>
          </a:stretch>
        </a:blipFill>
      </dgm:spPr>
    </dgm:pt>
    <dgm:pt modelId="{E78FF5B9-2778-41FB-BF73-2CF396AC8981}" type="pres">
      <dgm:prSet presAssocID="{A758F707-104A-4EAD-9FEC-E82D2F284738}" presName="Parent" presStyleLbl="node0" presStyleIdx="0" presStyleCnt="9">
        <dgm:presLayoutVars>
          <dgm:bulletEnabled val="1"/>
        </dgm:presLayoutVars>
      </dgm:prSet>
      <dgm:spPr/>
      <dgm:t>
        <a:bodyPr/>
        <a:lstStyle/>
        <a:p>
          <a:endParaRPr lang="en-US"/>
        </a:p>
      </dgm:t>
    </dgm:pt>
    <dgm:pt modelId="{333B320A-9147-4FAD-A2E8-EB6F236EA889}" type="pres">
      <dgm:prSet presAssocID="{04C31F1E-E98F-41DA-8205-A9D094DF5A9A}" presName="sibTrans" presStyleCnt="0"/>
      <dgm:spPr/>
    </dgm:pt>
    <dgm:pt modelId="{10CBF23B-7149-4ADE-8959-5D27E1BAD4E3}" type="pres">
      <dgm:prSet presAssocID="{F45BE8C2-4006-4AF3-98CB-7C6434D472AF}" presName="composite" presStyleCnt="0"/>
      <dgm:spPr/>
    </dgm:pt>
    <dgm:pt modelId="{4E6BFE15-5A64-443F-A04A-6D76DF8491B3}" type="pres">
      <dgm:prSet presAssocID="{F45BE8C2-4006-4AF3-98CB-7C6434D472AF}" presName="Image" presStyleLbl="bgShp" presStyleIdx="1" presStyleCnt="9"/>
      <dgm:spPr>
        <a:blipFill>
          <a:blip xmlns:r="http://schemas.openxmlformats.org/officeDocument/2006/relationships" r:embed="rId2">
            <a:extLst>
              <a:ext uri="{28A0092B-C50C-407E-A947-70E740481C1C}">
                <a14:useLocalDpi xmlns:a14="http://schemas.microsoft.com/office/drawing/2010/main" val="0"/>
              </a:ext>
            </a:extLst>
          </a:blip>
          <a:srcRect/>
          <a:stretch>
            <a:fillRect t="-37000" b="-37000"/>
          </a:stretch>
        </a:blipFill>
      </dgm:spPr>
    </dgm:pt>
    <dgm:pt modelId="{7BBEE576-1A0F-439F-885C-2ACEABCEAF6E}" type="pres">
      <dgm:prSet presAssocID="{F45BE8C2-4006-4AF3-98CB-7C6434D472AF}" presName="Parent" presStyleLbl="node0" presStyleIdx="1" presStyleCnt="9">
        <dgm:presLayoutVars>
          <dgm:bulletEnabled val="1"/>
        </dgm:presLayoutVars>
      </dgm:prSet>
      <dgm:spPr/>
      <dgm:t>
        <a:bodyPr/>
        <a:lstStyle/>
        <a:p>
          <a:endParaRPr lang="en-US"/>
        </a:p>
      </dgm:t>
    </dgm:pt>
    <dgm:pt modelId="{8332FC04-DE30-4E37-82D0-2DB044A47545}" type="pres">
      <dgm:prSet presAssocID="{BBF2634F-3C15-4107-989A-DFD77C7D190A}" presName="sibTrans" presStyleCnt="0"/>
      <dgm:spPr/>
    </dgm:pt>
    <dgm:pt modelId="{EB00AC72-C5A8-4C91-BC97-BD76566691F4}" type="pres">
      <dgm:prSet presAssocID="{2AF3363C-BCDE-4674-99F6-39D4D71235B3}" presName="composite" presStyleCnt="0"/>
      <dgm:spPr/>
    </dgm:pt>
    <dgm:pt modelId="{4ED96F98-E9E9-4B01-8FBF-134DB40E2BE8}" type="pres">
      <dgm:prSet presAssocID="{2AF3363C-BCDE-4674-99F6-39D4D71235B3}" presName="Image" presStyleLbl="bgShp" presStyleIdx="2" presStyleCnt="9"/>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t="-6962" b="-67038"/>
          </a:stretch>
        </a:blipFill>
      </dgm:spPr>
    </dgm:pt>
    <dgm:pt modelId="{04D2B952-00B8-49C0-9BFF-4690B6C6DC11}" type="pres">
      <dgm:prSet presAssocID="{2AF3363C-BCDE-4674-99F6-39D4D71235B3}" presName="Parent" presStyleLbl="node0" presStyleIdx="2" presStyleCnt="9">
        <dgm:presLayoutVars>
          <dgm:bulletEnabled val="1"/>
        </dgm:presLayoutVars>
      </dgm:prSet>
      <dgm:spPr/>
      <dgm:t>
        <a:bodyPr/>
        <a:lstStyle/>
        <a:p>
          <a:endParaRPr lang="en-US"/>
        </a:p>
      </dgm:t>
    </dgm:pt>
    <dgm:pt modelId="{4133CFE8-3DFE-474E-BE7E-073F953F9666}" type="pres">
      <dgm:prSet presAssocID="{6A8ECBE8-34BF-4040-B479-B8A1C8486C3A}" presName="sibTrans" presStyleCnt="0"/>
      <dgm:spPr/>
    </dgm:pt>
    <dgm:pt modelId="{A6D0F1E8-CD0B-4F0B-963D-3F7DA23D3013}" type="pres">
      <dgm:prSet presAssocID="{E8846A22-258A-4FD5-BBCC-46007FD75037}" presName="composite" presStyleCnt="0"/>
      <dgm:spPr/>
    </dgm:pt>
    <dgm:pt modelId="{8DB16F66-F64F-476E-833A-FB90C39B446E}" type="pres">
      <dgm:prSet presAssocID="{E8846A22-258A-4FD5-BBCC-46007FD75037}" presName="Image" presStyleLbl="bgShp" presStyleIdx="3" presStyleCnt="9"/>
      <dgm:spPr>
        <a:blipFill>
          <a:blip xmlns:r="http://schemas.openxmlformats.org/officeDocument/2006/relationships" r:embed="rId4">
            <a:extLst>
              <a:ext uri="{28A0092B-C50C-407E-A947-70E740481C1C}">
                <a14:useLocalDpi xmlns:a14="http://schemas.microsoft.com/office/drawing/2010/main" val="0"/>
              </a:ext>
            </a:extLst>
          </a:blip>
          <a:srcRect/>
          <a:stretch>
            <a:fillRect t="-36000" b="-36000"/>
          </a:stretch>
        </a:blipFill>
      </dgm:spPr>
    </dgm:pt>
    <dgm:pt modelId="{F6DF28C6-403C-43FF-A0FF-545E5939FB1B}" type="pres">
      <dgm:prSet presAssocID="{E8846A22-258A-4FD5-BBCC-46007FD75037}" presName="Parent" presStyleLbl="node0" presStyleIdx="3" presStyleCnt="9">
        <dgm:presLayoutVars>
          <dgm:bulletEnabled val="1"/>
        </dgm:presLayoutVars>
      </dgm:prSet>
      <dgm:spPr/>
      <dgm:t>
        <a:bodyPr/>
        <a:lstStyle/>
        <a:p>
          <a:endParaRPr lang="en-US"/>
        </a:p>
      </dgm:t>
    </dgm:pt>
    <dgm:pt modelId="{2EACA747-6AC1-48D0-949C-A11CAE6215CE}" type="pres">
      <dgm:prSet presAssocID="{CE0F2DEA-23A7-41E7-8663-954B8FE9D512}" presName="sibTrans" presStyleCnt="0"/>
      <dgm:spPr/>
    </dgm:pt>
    <dgm:pt modelId="{7A2E6417-43D0-4A9F-AE41-0D30656D1081}" type="pres">
      <dgm:prSet presAssocID="{7BB06D8B-9843-4974-9BA1-2F79BBFC7663}" presName="composite" presStyleCnt="0"/>
      <dgm:spPr/>
    </dgm:pt>
    <dgm:pt modelId="{89402107-C98A-42DF-9309-EC84EE568A8E}" type="pres">
      <dgm:prSet presAssocID="{7BB06D8B-9843-4974-9BA1-2F79BBFC7663}" presName="Image" presStyleLbl="bgShp" presStyleIdx="4" presStyleCnt="9"/>
      <dgm:spPr>
        <a:blipFill>
          <a:blip xmlns:r="http://schemas.openxmlformats.org/officeDocument/2006/relationships" r:embed="rId5">
            <a:extLst>
              <a:ext uri="{28A0092B-C50C-407E-A947-70E740481C1C}">
                <a14:useLocalDpi xmlns:a14="http://schemas.microsoft.com/office/drawing/2010/main" val="0"/>
              </a:ext>
            </a:extLst>
          </a:blip>
          <a:srcRect/>
          <a:stretch>
            <a:fillRect t="-38000" b="-38000"/>
          </a:stretch>
        </a:blipFill>
      </dgm:spPr>
    </dgm:pt>
    <dgm:pt modelId="{7F65FED0-B80E-480F-B352-FAB5E33D2326}" type="pres">
      <dgm:prSet presAssocID="{7BB06D8B-9843-4974-9BA1-2F79BBFC7663}" presName="Parent" presStyleLbl="node0" presStyleIdx="4" presStyleCnt="9">
        <dgm:presLayoutVars>
          <dgm:bulletEnabled val="1"/>
        </dgm:presLayoutVars>
      </dgm:prSet>
      <dgm:spPr/>
      <dgm:t>
        <a:bodyPr/>
        <a:lstStyle/>
        <a:p>
          <a:endParaRPr lang="en-US"/>
        </a:p>
      </dgm:t>
    </dgm:pt>
    <dgm:pt modelId="{3828E43B-6C56-4D69-986F-3D1450A6CABA}" type="pres">
      <dgm:prSet presAssocID="{319F362F-FBF7-4583-BA7F-4CB5D2C6D972}" presName="sibTrans" presStyleCnt="0"/>
      <dgm:spPr/>
    </dgm:pt>
    <dgm:pt modelId="{2714ECFE-1434-40AF-A222-B9D7F984E2B9}" type="pres">
      <dgm:prSet presAssocID="{28BE8ED0-986A-4BBC-A89D-596D6D9F413A}" presName="composite" presStyleCnt="0"/>
      <dgm:spPr/>
    </dgm:pt>
    <dgm:pt modelId="{C66B7A77-B628-4DEF-82B8-113D53BA2ECD}" type="pres">
      <dgm:prSet presAssocID="{28BE8ED0-986A-4BBC-A89D-596D6D9F413A}" presName="Image" presStyleLbl="bgShp" presStyleIdx="5" presStyleCnt="9"/>
      <dgm:spPr>
        <a:blipFill>
          <a:blip xmlns:r="http://schemas.openxmlformats.org/officeDocument/2006/relationships" r:embed="rId6">
            <a:extLst>
              <a:ext uri="{28A0092B-C50C-407E-A947-70E740481C1C}">
                <a14:useLocalDpi xmlns:a14="http://schemas.microsoft.com/office/drawing/2010/main" val="0"/>
              </a:ext>
            </a:extLst>
          </a:blip>
          <a:srcRect/>
          <a:stretch>
            <a:fillRect t="-18000" b="-18000"/>
          </a:stretch>
        </a:blipFill>
      </dgm:spPr>
    </dgm:pt>
    <dgm:pt modelId="{ABCB23B3-B391-44E0-8998-A1A8AF54E7F1}" type="pres">
      <dgm:prSet presAssocID="{28BE8ED0-986A-4BBC-A89D-596D6D9F413A}" presName="Parent" presStyleLbl="node0" presStyleIdx="5" presStyleCnt="9">
        <dgm:presLayoutVars>
          <dgm:bulletEnabled val="1"/>
        </dgm:presLayoutVars>
      </dgm:prSet>
      <dgm:spPr/>
      <dgm:t>
        <a:bodyPr/>
        <a:lstStyle/>
        <a:p>
          <a:endParaRPr lang="en-US"/>
        </a:p>
      </dgm:t>
    </dgm:pt>
    <dgm:pt modelId="{C4B3C052-F652-4860-AE4F-557334C47A54}" type="pres">
      <dgm:prSet presAssocID="{16493DFE-1ABA-44DE-83FA-E20C6CD43368}" presName="sibTrans" presStyleCnt="0"/>
      <dgm:spPr/>
    </dgm:pt>
    <dgm:pt modelId="{9462ADC9-B6BB-427E-A6AE-666EAF5951AE}" type="pres">
      <dgm:prSet presAssocID="{6B49EC59-6C6C-497D-A6D9-1B7DA13FF623}" presName="composite" presStyleCnt="0"/>
      <dgm:spPr/>
    </dgm:pt>
    <dgm:pt modelId="{607999E3-42A5-4272-82C9-2B014EB5C6E2}" type="pres">
      <dgm:prSet presAssocID="{6B49EC59-6C6C-497D-A6D9-1B7DA13FF623}" presName="Image" presStyleLbl="bgShp" presStyleIdx="6" presStyleCnt="9"/>
      <dgm:spPr>
        <a:blipFill>
          <a:blip xmlns:r="http://schemas.openxmlformats.org/officeDocument/2006/relationships" r:embed="rId7">
            <a:extLst>
              <a:ext uri="{28A0092B-C50C-407E-A947-70E740481C1C}">
                <a14:useLocalDpi xmlns:a14="http://schemas.microsoft.com/office/drawing/2010/main" val="0"/>
              </a:ext>
            </a:extLst>
          </a:blip>
          <a:srcRect/>
          <a:stretch>
            <a:fillRect t="-13000" b="-13000"/>
          </a:stretch>
        </a:blipFill>
      </dgm:spPr>
    </dgm:pt>
    <dgm:pt modelId="{58E16D66-7414-43D7-B344-B4C2ED565504}" type="pres">
      <dgm:prSet presAssocID="{6B49EC59-6C6C-497D-A6D9-1B7DA13FF623}" presName="Parent" presStyleLbl="node0" presStyleIdx="6" presStyleCnt="9">
        <dgm:presLayoutVars>
          <dgm:bulletEnabled val="1"/>
        </dgm:presLayoutVars>
      </dgm:prSet>
      <dgm:spPr/>
      <dgm:t>
        <a:bodyPr/>
        <a:lstStyle/>
        <a:p>
          <a:endParaRPr lang="en-US"/>
        </a:p>
      </dgm:t>
    </dgm:pt>
    <dgm:pt modelId="{5CEA119C-C5C3-4C84-A3A3-47D3AD869939}" type="pres">
      <dgm:prSet presAssocID="{E235985B-1546-4686-BF92-0120B2B83CA5}" presName="sibTrans" presStyleCnt="0"/>
      <dgm:spPr/>
    </dgm:pt>
    <dgm:pt modelId="{20747AEE-D33B-4EC4-95A6-5F6E64BCB43C}" type="pres">
      <dgm:prSet presAssocID="{AE711E10-ADD5-440F-9DCD-07ECB41AC78E}" presName="composite" presStyleCnt="0"/>
      <dgm:spPr/>
    </dgm:pt>
    <dgm:pt modelId="{54921CAB-D5C1-4F2F-8B7D-F56EF437891F}" type="pres">
      <dgm:prSet presAssocID="{AE711E10-ADD5-440F-9DCD-07ECB41AC78E}" presName="Image" presStyleLbl="bgShp" presStyleIdx="7" presStyleCnt="9"/>
      <dgm:spPr>
        <a:blipFill>
          <a:blip xmlns:r="http://schemas.openxmlformats.org/officeDocument/2006/relationships" r:embed="rId8">
            <a:extLst>
              <a:ext uri="{28A0092B-C50C-407E-A947-70E740481C1C}">
                <a14:useLocalDpi xmlns:a14="http://schemas.microsoft.com/office/drawing/2010/main" val="0"/>
              </a:ext>
            </a:extLst>
          </a:blip>
          <a:srcRect/>
          <a:stretch>
            <a:fillRect t="-18000" b="-18000"/>
          </a:stretch>
        </a:blipFill>
      </dgm:spPr>
    </dgm:pt>
    <dgm:pt modelId="{22567856-03F8-47EF-85B9-10F3323B1131}" type="pres">
      <dgm:prSet presAssocID="{AE711E10-ADD5-440F-9DCD-07ECB41AC78E}" presName="Parent" presStyleLbl="node0" presStyleIdx="7" presStyleCnt="9">
        <dgm:presLayoutVars>
          <dgm:bulletEnabled val="1"/>
        </dgm:presLayoutVars>
      </dgm:prSet>
      <dgm:spPr/>
      <dgm:t>
        <a:bodyPr/>
        <a:lstStyle/>
        <a:p>
          <a:endParaRPr lang="en-US"/>
        </a:p>
      </dgm:t>
    </dgm:pt>
    <dgm:pt modelId="{CD9614E4-A504-4F21-B1DC-EC0D1B70ABCE}" type="pres">
      <dgm:prSet presAssocID="{FD77ABFF-4ED3-4E3D-A5BC-2FB15F912AC0}" presName="sibTrans" presStyleCnt="0"/>
      <dgm:spPr/>
    </dgm:pt>
    <dgm:pt modelId="{F919825A-DCAD-431E-A6A7-62078A9171CA}" type="pres">
      <dgm:prSet presAssocID="{CC8657DF-4572-4300-B719-288E768A6C72}" presName="composite" presStyleCnt="0"/>
      <dgm:spPr/>
    </dgm:pt>
    <dgm:pt modelId="{9174D327-D73D-4EE1-95E2-8D6BCF71F662}" type="pres">
      <dgm:prSet presAssocID="{CC8657DF-4572-4300-B719-288E768A6C72}" presName="Image" presStyleLbl="bgShp" presStyleIdx="8" presStyleCnt="9"/>
      <dgm:spPr>
        <a:blipFill dpi="0" rotWithShape="1">
          <a:blip xmlns:r="http://schemas.openxmlformats.org/officeDocument/2006/relationships" r:embed="rId9">
            <a:extLst>
              <a:ext uri="{28A0092B-C50C-407E-A947-70E740481C1C}">
                <a14:useLocalDpi xmlns:a14="http://schemas.microsoft.com/office/drawing/2010/main" val="0"/>
              </a:ext>
            </a:extLst>
          </a:blip>
          <a:srcRect/>
          <a:stretch>
            <a:fillRect l="-15466" t="-17164" r="-20098" b="-113295"/>
          </a:stretch>
        </a:blipFill>
      </dgm:spPr>
    </dgm:pt>
    <dgm:pt modelId="{99AE8DD3-3D6C-4D7A-8045-2367193052C9}" type="pres">
      <dgm:prSet presAssocID="{CC8657DF-4572-4300-B719-288E768A6C72}" presName="Parent" presStyleLbl="node0" presStyleIdx="8" presStyleCnt="9">
        <dgm:presLayoutVars>
          <dgm:bulletEnabled val="1"/>
        </dgm:presLayoutVars>
      </dgm:prSet>
      <dgm:spPr/>
      <dgm:t>
        <a:bodyPr/>
        <a:lstStyle/>
        <a:p>
          <a:endParaRPr lang="en-US"/>
        </a:p>
      </dgm:t>
    </dgm:pt>
  </dgm:ptLst>
  <dgm:cxnLst>
    <dgm:cxn modelId="{CB971DA5-AE5A-1B41-A447-D0FFC6CECF60}" type="presOf" srcId="{F45BE8C2-4006-4AF3-98CB-7C6434D472AF}" destId="{7BBEE576-1A0F-439F-885C-2ACEABCEAF6E}" srcOrd="0" destOrd="0" presId="urn:microsoft.com/office/officeart/2008/layout/BendingPictureCaption"/>
    <dgm:cxn modelId="{D4B833A9-BC33-48FF-A6DE-70A99927F937}" srcId="{7442ABF4-FE4A-47C1-A503-89DB124FF5B9}" destId="{E8846A22-258A-4FD5-BBCC-46007FD75037}" srcOrd="3" destOrd="0" parTransId="{B093A3BF-9224-4252-89AE-B6622BE68506}" sibTransId="{CE0F2DEA-23A7-41E7-8663-954B8FE9D512}"/>
    <dgm:cxn modelId="{4AFD3D99-7268-4C26-9E00-1632BAC3CBBF}" srcId="{7442ABF4-FE4A-47C1-A503-89DB124FF5B9}" destId="{A758F707-104A-4EAD-9FEC-E82D2F284738}" srcOrd="0" destOrd="0" parTransId="{D3D04D6D-6694-48C8-948E-C8DD9944B3F5}" sibTransId="{04C31F1E-E98F-41DA-8205-A9D094DF5A9A}"/>
    <dgm:cxn modelId="{290C6A4A-CB71-F044-AF98-52165CF53596}" type="presOf" srcId="{AE711E10-ADD5-440F-9DCD-07ECB41AC78E}" destId="{22567856-03F8-47EF-85B9-10F3323B1131}" srcOrd="0" destOrd="0" presId="urn:microsoft.com/office/officeart/2008/layout/BendingPictureCaption"/>
    <dgm:cxn modelId="{03D3B706-7336-46AD-A7BA-1564FDF93B25}" srcId="{7442ABF4-FE4A-47C1-A503-89DB124FF5B9}" destId="{28BE8ED0-986A-4BBC-A89D-596D6D9F413A}" srcOrd="5" destOrd="0" parTransId="{96763FC8-C3B5-41FB-BAC1-BBBF33CA05CA}" sibTransId="{16493DFE-1ABA-44DE-83FA-E20C6CD43368}"/>
    <dgm:cxn modelId="{B6ABFDA0-1E7F-4895-998E-3BA3D1C11FD2}" srcId="{7442ABF4-FE4A-47C1-A503-89DB124FF5B9}" destId="{2AF3363C-BCDE-4674-99F6-39D4D71235B3}" srcOrd="2" destOrd="0" parTransId="{2EDD2DB8-7A0F-4CAD-AB54-FE4C11412FE9}" sibTransId="{6A8ECBE8-34BF-4040-B479-B8A1C8486C3A}"/>
    <dgm:cxn modelId="{3BFF1D3E-8A1E-4E14-B593-B8B93F579449}" srcId="{7442ABF4-FE4A-47C1-A503-89DB124FF5B9}" destId="{6B49EC59-6C6C-497D-A6D9-1B7DA13FF623}" srcOrd="6" destOrd="0" parTransId="{2828A098-B5E3-4C5D-B2B5-1D64BE37DB51}" sibTransId="{E235985B-1546-4686-BF92-0120B2B83CA5}"/>
    <dgm:cxn modelId="{C1807F1F-24BC-EE4F-BE6F-49E0F2AEA7AF}" type="presOf" srcId="{2AF3363C-BCDE-4674-99F6-39D4D71235B3}" destId="{04D2B952-00B8-49C0-9BFF-4690B6C6DC11}" srcOrd="0" destOrd="0" presId="urn:microsoft.com/office/officeart/2008/layout/BendingPictureCaption"/>
    <dgm:cxn modelId="{50FAC0EA-D944-0042-B379-6F75CC0168FB}" type="presOf" srcId="{A758F707-104A-4EAD-9FEC-E82D2F284738}" destId="{E78FF5B9-2778-41FB-BF73-2CF396AC8981}" srcOrd="0" destOrd="0" presId="urn:microsoft.com/office/officeart/2008/layout/BendingPictureCaption"/>
    <dgm:cxn modelId="{B6C06AB4-FF1B-9A4B-AFEF-A5F38ACEEF0F}" type="presOf" srcId="{7BB06D8B-9843-4974-9BA1-2F79BBFC7663}" destId="{7F65FED0-B80E-480F-B352-FAB5E33D2326}" srcOrd="0" destOrd="0" presId="urn:microsoft.com/office/officeart/2008/layout/BendingPictureCaption"/>
    <dgm:cxn modelId="{84B4EB80-4876-974D-AC35-844D2CE15391}" type="presOf" srcId="{7442ABF4-FE4A-47C1-A503-89DB124FF5B9}" destId="{9E67E301-D721-4F8A-8D25-05A6C5632708}" srcOrd="0" destOrd="0" presId="urn:microsoft.com/office/officeart/2008/layout/BendingPictureCaption"/>
    <dgm:cxn modelId="{2B89BD56-C797-E243-BC47-265A35D0A6E9}" type="presOf" srcId="{CC8657DF-4572-4300-B719-288E768A6C72}" destId="{99AE8DD3-3D6C-4D7A-8045-2367193052C9}" srcOrd="0" destOrd="0" presId="urn:microsoft.com/office/officeart/2008/layout/BendingPictureCaption"/>
    <dgm:cxn modelId="{9ABA2998-3C8A-AB43-B53C-AAC61B472067}" type="presOf" srcId="{6B49EC59-6C6C-497D-A6D9-1B7DA13FF623}" destId="{58E16D66-7414-43D7-B344-B4C2ED565504}" srcOrd="0" destOrd="0" presId="urn:microsoft.com/office/officeart/2008/layout/BendingPictureCaption"/>
    <dgm:cxn modelId="{EB50A2E2-BF9F-484A-81CA-B03CF51B6D79}" srcId="{7442ABF4-FE4A-47C1-A503-89DB124FF5B9}" destId="{F45BE8C2-4006-4AF3-98CB-7C6434D472AF}" srcOrd="1" destOrd="0" parTransId="{5A3037E6-62E5-41A7-9586-FE693D4F7269}" sibTransId="{BBF2634F-3C15-4107-989A-DFD77C7D190A}"/>
    <dgm:cxn modelId="{1193E090-34AD-AE4B-830D-3EDD63962547}" type="presOf" srcId="{28BE8ED0-986A-4BBC-A89D-596D6D9F413A}" destId="{ABCB23B3-B391-44E0-8998-A1A8AF54E7F1}" srcOrd="0" destOrd="0" presId="urn:microsoft.com/office/officeart/2008/layout/BendingPictureCaption"/>
    <dgm:cxn modelId="{10A371F6-036C-43EB-BC42-7EEB89E2769E}" srcId="{7442ABF4-FE4A-47C1-A503-89DB124FF5B9}" destId="{AE711E10-ADD5-440F-9DCD-07ECB41AC78E}" srcOrd="7" destOrd="0" parTransId="{2D46861C-A9B4-42B2-BAE6-C9763F7875B7}" sibTransId="{FD77ABFF-4ED3-4E3D-A5BC-2FB15F912AC0}"/>
    <dgm:cxn modelId="{27E7F616-348D-46B8-BBE4-9E10793D1A1D}" srcId="{7442ABF4-FE4A-47C1-A503-89DB124FF5B9}" destId="{CC8657DF-4572-4300-B719-288E768A6C72}" srcOrd="8" destOrd="0" parTransId="{7EEF5D6C-B6BB-4D51-8624-2DDA95D3B7CD}" sibTransId="{D6CF2169-F569-45DF-B5CD-03B3BBAF2315}"/>
    <dgm:cxn modelId="{BCD654F5-9A3A-0F4E-9319-30EAC64ECB3E}" type="presOf" srcId="{E8846A22-258A-4FD5-BBCC-46007FD75037}" destId="{F6DF28C6-403C-43FF-A0FF-545E5939FB1B}" srcOrd="0" destOrd="0" presId="urn:microsoft.com/office/officeart/2008/layout/BendingPictureCaption"/>
    <dgm:cxn modelId="{CC43580D-D36F-4DF5-BB69-3E2AC92AA034}" srcId="{7442ABF4-FE4A-47C1-A503-89DB124FF5B9}" destId="{7BB06D8B-9843-4974-9BA1-2F79BBFC7663}" srcOrd="4" destOrd="0" parTransId="{8A304119-FAC9-4C2B-9CDA-0D21A00F85DD}" sibTransId="{319F362F-FBF7-4583-BA7F-4CB5D2C6D972}"/>
    <dgm:cxn modelId="{E974D841-47D4-8449-A9FF-E0BBCD8B36AA}" type="presParOf" srcId="{9E67E301-D721-4F8A-8D25-05A6C5632708}" destId="{12E30BFB-2DD7-4B6F-A551-0BAF26C87546}" srcOrd="0" destOrd="0" presId="urn:microsoft.com/office/officeart/2008/layout/BendingPictureCaption"/>
    <dgm:cxn modelId="{AFE6DE43-9886-014F-BC16-F4666C4499A1}" type="presParOf" srcId="{12E30BFB-2DD7-4B6F-A551-0BAF26C87546}" destId="{5931ECF3-A0C8-458D-8745-C78C6A82DB54}" srcOrd="0" destOrd="0" presId="urn:microsoft.com/office/officeart/2008/layout/BendingPictureCaption"/>
    <dgm:cxn modelId="{6DCD1932-4CC6-4F44-8884-C198F9827D3C}" type="presParOf" srcId="{12E30BFB-2DD7-4B6F-A551-0BAF26C87546}" destId="{E78FF5B9-2778-41FB-BF73-2CF396AC8981}" srcOrd="1" destOrd="0" presId="urn:microsoft.com/office/officeart/2008/layout/BendingPictureCaption"/>
    <dgm:cxn modelId="{17B8D3C3-9EA0-BE4C-A1B2-771711CC6B5A}" type="presParOf" srcId="{9E67E301-D721-4F8A-8D25-05A6C5632708}" destId="{333B320A-9147-4FAD-A2E8-EB6F236EA889}" srcOrd="1" destOrd="0" presId="urn:microsoft.com/office/officeart/2008/layout/BendingPictureCaption"/>
    <dgm:cxn modelId="{2744D656-ED9F-9641-A47E-B61A0FAFDB38}" type="presParOf" srcId="{9E67E301-D721-4F8A-8D25-05A6C5632708}" destId="{10CBF23B-7149-4ADE-8959-5D27E1BAD4E3}" srcOrd="2" destOrd="0" presId="urn:microsoft.com/office/officeart/2008/layout/BendingPictureCaption"/>
    <dgm:cxn modelId="{1C1D83E8-1427-CE41-B7EA-4976B778B9D0}" type="presParOf" srcId="{10CBF23B-7149-4ADE-8959-5D27E1BAD4E3}" destId="{4E6BFE15-5A64-443F-A04A-6D76DF8491B3}" srcOrd="0" destOrd="0" presId="urn:microsoft.com/office/officeart/2008/layout/BendingPictureCaption"/>
    <dgm:cxn modelId="{C7983834-DF2E-1347-8AD8-AD501E6DD755}" type="presParOf" srcId="{10CBF23B-7149-4ADE-8959-5D27E1BAD4E3}" destId="{7BBEE576-1A0F-439F-885C-2ACEABCEAF6E}" srcOrd="1" destOrd="0" presId="urn:microsoft.com/office/officeart/2008/layout/BendingPictureCaption"/>
    <dgm:cxn modelId="{3F792BFE-52C5-7E41-9668-B866857FA43A}" type="presParOf" srcId="{9E67E301-D721-4F8A-8D25-05A6C5632708}" destId="{8332FC04-DE30-4E37-82D0-2DB044A47545}" srcOrd="3" destOrd="0" presId="urn:microsoft.com/office/officeart/2008/layout/BendingPictureCaption"/>
    <dgm:cxn modelId="{AD42081E-9FF5-BC45-8A86-5AEADA042636}" type="presParOf" srcId="{9E67E301-D721-4F8A-8D25-05A6C5632708}" destId="{EB00AC72-C5A8-4C91-BC97-BD76566691F4}" srcOrd="4" destOrd="0" presId="urn:microsoft.com/office/officeart/2008/layout/BendingPictureCaption"/>
    <dgm:cxn modelId="{5283B71A-755F-9348-BE4B-84846F210994}" type="presParOf" srcId="{EB00AC72-C5A8-4C91-BC97-BD76566691F4}" destId="{4ED96F98-E9E9-4B01-8FBF-134DB40E2BE8}" srcOrd="0" destOrd="0" presId="urn:microsoft.com/office/officeart/2008/layout/BendingPictureCaption"/>
    <dgm:cxn modelId="{FB0B54F8-DE95-E24A-A59E-338AA5EA4121}" type="presParOf" srcId="{EB00AC72-C5A8-4C91-BC97-BD76566691F4}" destId="{04D2B952-00B8-49C0-9BFF-4690B6C6DC11}" srcOrd="1" destOrd="0" presId="urn:microsoft.com/office/officeart/2008/layout/BendingPictureCaption"/>
    <dgm:cxn modelId="{506C8AAC-E0EA-544C-BE48-FB5EAFB6CFA2}" type="presParOf" srcId="{9E67E301-D721-4F8A-8D25-05A6C5632708}" destId="{4133CFE8-3DFE-474E-BE7E-073F953F9666}" srcOrd="5" destOrd="0" presId="urn:microsoft.com/office/officeart/2008/layout/BendingPictureCaption"/>
    <dgm:cxn modelId="{A163B6D7-05EE-D440-8687-226A53BF2CD1}" type="presParOf" srcId="{9E67E301-D721-4F8A-8D25-05A6C5632708}" destId="{A6D0F1E8-CD0B-4F0B-963D-3F7DA23D3013}" srcOrd="6" destOrd="0" presId="urn:microsoft.com/office/officeart/2008/layout/BendingPictureCaption"/>
    <dgm:cxn modelId="{13279632-6A58-4645-9E74-7E0BDC5753FF}" type="presParOf" srcId="{A6D0F1E8-CD0B-4F0B-963D-3F7DA23D3013}" destId="{8DB16F66-F64F-476E-833A-FB90C39B446E}" srcOrd="0" destOrd="0" presId="urn:microsoft.com/office/officeart/2008/layout/BendingPictureCaption"/>
    <dgm:cxn modelId="{DDE3C524-B153-9546-9C86-0FD83CBDEF05}" type="presParOf" srcId="{A6D0F1E8-CD0B-4F0B-963D-3F7DA23D3013}" destId="{F6DF28C6-403C-43FF-A0FF-545E5939FB1B}" srcOrd="1" destOrd="0" presId="urn:microsoft.com/office/officeart/2008/layout/BendingPictureCaption"/>
    <dgm:cxn modelId="{A186443C-A788-C648-BF4F-A071D73F2657}" type="presParOf" srcId="{9E67E301-D721-4F8A-8D25-05A6C5632708}" destId="{2EACA747-6AC1-48D0-949C-A11CAE6215CE}" srcOrd="7" destOrd="0" presId="urn:microsoft.com/office/officeart/2008/layout/BendingPictureCaption"/>
    <dgm:cxn modelId="{2C5C0698-D3CE-AF47-A0B1-2AA1FE01B04E}" type="presParOf" srcId="{9E67E301-D721-4F8A-8D25-05A6C5632708}" destId="{7A2E6417-43D0-4A9F-AE41-0D30656D1081}" srcOrd="8" destOrd="0" presId="urn:microsoft.com/office/officeart/2008/layout/BendingPictureCaption"/>
    <dgm:cxn modelId="{7F5286B5-A45E-0C44-A46E-B6CE6D8A9EAF}" type="presParOf" srcId="{7A2E6417-43D0-4A9F-AE41-0D30656D1081}" destId="{89402107-C98A-42DF-9309-EC84EE568A8E}" srcOrd="0" destOrd="0" presId="urn:microsoft.com/office/officeart/2008/layout/BendingPictureCaption"/>
    <dgm:cxn modelId="{A3A08FD4-D7F4-2643-BC83-CAB9BED7702D}" type="presParOf" srcId="{7A2E6417-43D0-4A9F-AE41-0D30656D1081}" destId="{7F65FED0-B80E-480F-B352-FAB5E33D2326}" srcOrd="1" destOrd="0" presId="urn:microsoft.com/office/officeart/2008/layout/BendingPictureCaption"/>
    <dgm:cxn modelId="{25FF969E-413C-8B49-9FD7-2A27B7A3722E}" type="presParOf" srcId="{9E67E301-D721-4F8A-8D25-05A6C5632708}" destId="{3828E43B-6C56-4D69-986F-3D1450A6CABA}" srcOrd="9" destOrd="0" presId="urn:microsoft.com/office/officeart/2008/layout/BendingPictureCaption"/>
    <dgm:cxn modelId="{BDF25273-5E79-CA43-A1FD-698A88178E22}" type="presParOf" srcId="{9E67E301-D721-4F8A-8D25-05A6C5632708}" destId="{2714ECFE-1434-40AF-A222-B9D7F984E2B9}" srcOrd="10" destOrd="0" presId="urn:microsoft.com/office/officeart/2008/layout/BendingPictureCaption"/>
    <dgm:cxn modelId="{8C3C2199-3D63-BB4C-95D3-86370EC919A0}" type="presParOf" srcId="{2714ECFE-1434-40AF-A222-B9D7F984E2B9}" destId="{C66B7A77-B628-4DEF-82B8-113D53BA2ECD}" srcOrd="0" destOrd="0" presId="urn:microsoft.com/office/officeart/2008/layout/BendingPictureCaption"/>
    <dgm:cxn modelId="{919250C2-7024-A841-86E6-9A6DC9688C97}" type="presParOf" srcId="{2714ECFE-1434-40AF-A222-B9D7F984E2B9}" destId="{ABCB23B3-B391-44E0-8998-A1A8AF54E7F1}" srcOrd="1" destOrd="0" presId="urn:microsoft.com/office/officeart/2008/layout/BendingPictureCaption"/>
    <dgm:cxn modelId="{E3D0CDD5-685C-B449-A55B-9ABF5EE29712}" type="presParOf" srcId="{9E67E301-D721-4F8A-8D25-05A6C5632708}" destId="{C4B3C052-F652-4860-AE4F-557334C47A54}" srcOrd="11" destOrd="0" presId="urn:microsoft.com/office/officeart/2008/layout/BendingPictureCaption"/>
    <dgm:cxn modelId="{5435D145-BCCD-8048-A9A1-D097045C477B}" type="presParOf" srcId="{9E67E301-D721-4F8A-8D25-05A6C5632708}" destId="{9462ADC9-B6BB-427E-A6AE-666EAF5951AE}" srcOrd="12" destOrd="0" presId="urn:microsoft.com/office/officeart/2008/layout/BendingPictureCaption"/>
    <dgm:cxn modelId="{75356EAF-7D66-CA43-9312-CFA3B291C093}" type="presParOf" srcId="{9462ADC9-B6BB-427E-A6AE-666EAF5951AE}" destId="{607999E3-42A5-4272-82C9-2B014EB5C6E2}" srcOrd="0" destOrd="0" presId="urn:microsoft.com/office/officeart/2008/layout/BendingPictureCaption"/>
    <dgm:cxn modelId="{5075E055-10B5-034A-B49F-DE68BA782FA3}" type="presParOf" srcId="{9462ADC9-B6BB-427E-A6AE-666EAF5951AE}" destId="{58E16D66-7414-43D7-B344-B4C2ED565504}" srcOrd="1" destOrd="0" presId="urn:microsoft.com/office/officeart/2008/layout/BendingPictureCaption"/>
    <dgm:cxn modelId="{A2EA0DE9-4577-EB49-8C89-2B8A65B06615}" type="presParOf" srcId="{9E67E301-D721-4F8A-8D25-05A6C5632708}" destId="{5CEA119C-C5C3-4C84-A3A3-47D3AD869939}" srcOrd="13" destOrd="0" presId="urn:microsoft.com/office/officeart/2008/layout/BendingPictureCaption"/>
    <dgm:cxn modelId="{C65A107A-E4FA-7347-85E7-EDE267507820}" type="presParOf" srcId="{9E67E301-D721-4F8A-8D25-05A6C5632708}" destId="{20747AEE-D33B-4EC4-95A6-5F6E64BCB43C}" srcOrd="14" destOrd="0" presId="urn:microsoft.com/office/officeart/2008/layout/BendingPictureCaption"/>
    <dgm:cxn modelId="{FB23BAF1-1462-954B-985E-A090DDAD4C05}" type="presParOf" srcId="{20747AEE-D33B-4EC4-95A6-5F6E64BCB43C}" destId="{54921CAB-D5C1-4F2F-8B7D-F56EF437891F}" srcOrd="0" destOrd="0" presId="urn:microsoft.com/office/officeart/2008/layout/BendingPictureCaption"/>
    <dgm:cxn modelId="{24AC36F6-948B-684B-84A5-0C2383A2C8E3}" type="presParOf" srcId="{20747AEE-D33B-4EC4-95A6-5F6E64BCB43C}" destId="{22567856-03F8-47EF-85B9-10F3323B1131}" srcOrd="1" destOrd="0" presId="urn:microsoft.com/office/officeart/2008/layout/BendingPictureCaption"/>
    <dgm:cxn modelId="{86C9DC80-DA98-7541-9B9B-A8B2A1C84358}" type="presParOf" srcId="{9E67E301-D721-4F8A-8D25-05A6C5632708}" destId="{CD9614E4-A504-4F21-B1DC-EC0D1B70ABCE}" srcOrd="15" destOrd="0" presId="urn:microsoft.com/office/officeart/2008/layout/BendingPictureCaption"/>
    <dgm:cxn modelId="{5AEBBF08-F66C-A14B-A82E-580721D570E6}" type="presParOf" srcId="{9E67E301-D721-4F8A-8D25-05A6C5632708}" destId="{F919825A-DCAD-431E-A6A7-62078A9171CA}" srcOrd="16" destOrd="0" presId="urn:microsoft.com/office/officeart/2008/layout/BendingPictureCaption"/>
    <dgm:cxn modelId="{09DBC9D1-3C47-6F4F-A249-8DB5865D70E2}" type="presParOf" srcId="{F919825A-DCAD-431E-A6A7-62078A9171CA}" destId="{9174D327-D73D-4EE1-95E2-8D6BCF71F662}" srcOrd="0" destOrd="0" presId="urn:microsoft.com/office/officeart/2008/layout/BendingPictureCaption"/>
    <dgm:cxn modelId="{0992ECE6-F892-9B46-8745-245798B1B404}" type="presParOf" srcId="{F919825A-DCAD-431E-A6A7-62078A9171CA}" destId="{99AE8DD3-3D6C-4D7A-8045-2367193052C9}"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72055E-4807-47F9-8FF5-4B7163FB5DF1}"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BEFA3C95-A1CF-4F32-A56D-5D3C05182563}">
      <dgm:prSet phldrT="[Text]" custT="1"/>
      <dgm:spPr/>
      <dgm:t>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i="0" dirty="0">
              <a:latin typeface="Segoe UI" panose="020B0502040204020203" pitchFamily="34" charset="0"/>
              <a:cs typeface="Segoe UI" panose="020B0502040204020203" pitchFamily="34" charset="0"/>
            </a:rPr>
            <a:t> Complete the survey for a chance to win a 2TB My Passport Ultra </a:t>
          </a:r>
          <a:r>
            <a:rPr lang="en-US" sz="2200" dirty="0">
              <a:latin typeface="Segoe UI" panose="020B0502040204020203" pitchFamily="34" charset="0"/>
              <a:cs typeface="Segoe UI" panose="020B0502040204020203" pitchFamily="34" charset="0"/>
            </a:rPr>
            <a:t>	</a:t>
          </a:r>
        </a:p>
      </dgm:t>
    </dgm:pt>
    <dgm:pt modelId="{4AC45247-E778-404D-89BD-4770C784CEA3}" type="parTrans" cxnId="{3D62BBBD-0E01-4BA9-B117-B74E555EB807}">
      <dgm:prSet/>
      <dgm:spPr/>
      <dgm:t>
        <a:bodyPr/>
        <a:lstStyle/>
        <a:p>
          <a:endParaRPr lang="en-US"/>
        </a:p>
      </dgm:t>
    </dgm:pt>
    <dgm:pt modelId="{E33F9F3D-EBBF-4A55-ACD0-4F9E577566B3}" type="sibTrans" cxnId="{3D62BBBD-0E01-4BA9-B117-B74E555EB807}">
      <dgm:prSet/>
      <dgm:spPr/>
      <dgm:t>
        <a:bodyPr/>
        <a:lstStyle/>
        <a:p>
          <a:endParaRPr lang="en-US"/>
        </a:p>
      </dgm:t>
    </dgm:pt>
    <dgm:pt modelId="{EFAF9C46-67B9-4013-B248-C871388957B2}">
      <dgm:prSet phldrT="[Text]" custT="1"/>
      <dgm:spPr/>
      <dgm:t>
        <a:bodyPr/>
        <a:lstStyle/>
        <a:p>
          <a:r>
            <a:rPr lang="en-US" sz="3200" dirty="0">
              <a:latin typeface="Segoe UI" panose="020B0502040204020203" pitchFamily="34" charset="0"/>
              <a:cs typeface="Segoe UI" panose="020B0502040204020203" pitchFamily="34" charset="0"/>
            </a:rPr>
            <a:t>Survey </a:t>
          </a:r>
          <a:r>
            <a:rPr lang="en-US" sz="3200" dirty="0">
              <a:latin typeface="Segoe UI" panose="020B0502040204020203" pitchFamily="34" charset="0"/>
              <a:cs typeface="Segoe UI" panose="020B0502040204020203" pitchFamily="34" charset="0"/>
              <a:sym typeface="Wingdings" panose="05000000000000000000" pitchFamily="2" charset="2"/>
            </a:rPr>
            <a:t> aka.ms/</a:t>
          </a:r>
          <a:r>
            <a:rPr lang="en-US" sz="3200" dirty="0" err="1">
              <a:latin typeface="Segoe UI" panose="020B0502040204020203" pitchFamily="34" charset="0"/>
              <a:cs typeface="Segoe UI" panose="020B0502040204020203" pitchFamily="34" charset="0"/>
              <a:sym typeface="Wingdings" panose="05000000000000000000" pitchFamily="2" charset="2"/>
            </a:rPr>
            <a:t>SoCalCodeCamp</a:t>
          </a:r>
          <a:endParaRPr lang="en-US" sz="3200" dirty="0">
            <a:latin typeface="Segoe UI" panose="020B0502040204020203" pitchFamily="34" charset="0"/>
            <a:cs typeface="Segoe UI" panose="020B0502040204020203" pitchFamily="34" charset="0"/>
          </a:endParaRPr>
        </a:p>
      </dgm:t>
    </dgm:pt>
    <dgm:pt modelId="{47B9A76B-EA8D-4C25-9DAE-CDD1B9782D40}" type="sibTrans" cxnId="{6CA0A619-944B-430C-834D-3089A9A539A4}">
      <dgm:prSet/>
      <dgm:spPr/>
      <dgm:t>
        <a:bodyPr/>
        <a:lstStyle/>
        <a:p>
          <a:endParaRPr lang="en-US"/>
        </a:p>
      </dgm:t>
    </dgm:pt>
    <dgm:pt modelId="{B116B1C5-47A3-44BF-B2F5-8A7D9704F25C}" type="parTrans" cxnId="{6CA0A619-944B-430C-834D-3089A9A539A4}">
      <dgm:prSet/>
      <dgm:spPr/>
      <dgm:t>
        <a:bodyPr/>
        <a:lstStyle/>
        <a:p>
          <a:endParaRPr lang="en-US"/>
        </a:p>
      </dgm:t>
    </dgm:pt>
    <dgm:pt modelId="{55D5CE27-0096-4E6B-8C10-6C267F079618}">
      <dgm:prSet phldrT="[Text]" custT="1"/>
      <dgm:spPr/>
      <dgm:t>
        <a:bodyPr/>
        <a:lstStyle/>
        <a:p>
          <a:r>
            <a:rPr lang="en-US" sz="3200" dirty="0">
              <a:latin typeface="Segoe UI" panose="020B0502040204020203" pitchFamily="34" charset="0"/>
              <a:cs typeface="Segoe UI" panose="020B0502040204020203" pitchFamily="34" charset="0"/>
            </a:rPr>
            <a:t>Visit our booth</a:t>
          </a:r>
        </a:p>
      </dgm:t>
    </dgm:pt>
    <dgm:pt modelId="{F7BECAF6-5B3C-4A67-B5C9-9C11DC19F099}" type="parTrans" cxnId="{29EA399A-1FA2-44F9-B6CF-97DD04B09456}">
      <dgm:prSet/>
      <dgm:spPr/>
      <dgm:t>
        <a:bodyPr/>
        <a:lstStyle/>
        <a:p>
          <a:endParaRPr lang="en-US"/>
        </a:p>
      </dgm:t>
    </dgm:pt>
    <dgm:pt modelId="{949F6D02-360A-44C8-AE97-120F44C557B7}" type="sibTrans" cxnId="{29EA399A-1FA2-44F9-B6CF-97DD04B09456}">
      <dgm:prSet/>
      <dgm:spPr/>
      <dgm:t>
        <a:bodyPr/>
        <a:lstStyle/>
        <a:p>
          <a:endParaRPr lang="en-US"/>
        </a:p>
      </dgm:t>
    </dgm:pt>
    <dgm:pt modelId="{1980B865-E984-4EA6-9A07-8564AC99DB44}">
      <dgm:prSet custT="1"/>
      <dgm:spPr/>
      <dgm:t>
        <a:bodyPr/>
        <a:lstStyle/>
        <a:p>
          <a:r>
            <a:rPr lang="en-US" sz="2200" dirty="0">
              <a:latin typeface="Segoe UI" panose="020B0502040204020203" pitchFamily="34" charset="0"/>
              <a:cs typeface="Segoe UI" panose="020B0502040204020203" pitchFamily="34" charset="0"/>
            </a:rPr>
            <a:t>Connect with our speakers</a:t>
          </a:r>
        </a:p>
      </dgm:t>
    </dgm:pt>
    <dgm:pt modelId="{DF984AA0-6DDE-42D8-A235-05895C6C53CB}" type="parTrans" cxnId="{E43FC514-CEE3-440C-8731-7E006D114CDD}">
      <dgm:prSet/>
      <dgm:spPr/>
      <dgm:t>
        <a:bodyPr/>
        <a:lstStyle/>
        <a:p>
          <a:endParaRPr lang="en-US"/>
        </a:p>
      </dgm:t>
    </dgm:pt>
    <dgm:pt modelId="{F3228F53-A55B-4306-A66B-89482598C83F}" type="sibTrans" cxnId="{E43FC514-CEE3-440C-8731-7E006D114CDD}">
      <dgm:prSet/>
      <dgm:spPr/>
      <dgm:t>
        <a:bodyPr/>
        <a:lstStyle/>
        <a:p>
          <a:endParaRPr lang="en-US"/>
        </a:p>
      </dgm:t>
    </dgm:pt>
    <dgm:pt modelId="{9201A68A-E865-49DF-A59D-75734ECC03A9}">
      <dgm:prSet phldrT="[Text]" custT="1"/>
      <dgm:spPr/>
      <dgm:t>
        <a:bodyPr/>
        <a:lstStyle/>
        <a:p>
          <a:r>
            <a:rPr lang="en-US" sz="3200" dirty="0">
              <a:latin typeface="Segoe UI" panose="020B0502040204020203" pitchFamily="34" charset="0"/>
              <a:cs typeface="Segoe UI" panose="020B0502040204020203" pitchFamily="34" charset="0"/>
            </a:rPr>
            <a:t>Submit Your Session Cards</a:t>
          </a:r>
        </a:p>
      </dgm:t>
    </dgm:pt>
    <dgm:pt modelId="{2E9E966C-DD35-472F-89FC-25400439F41F}" type="parTrans" cxnId="{1DAF5A91-CEDA-424E-A35C-4AF99E705B57}">
      <dgm:prSet/>
      <dgm:spPr/>
      <dgm:t>
        <a:bodyPr/>
        <a:lstStyle/>
        <a:p>
          <a:endParaRPr lang="en-US"/>
        </a:p>
      </dgm:t>
    </dgm:pt>
    <dgm:pt modelId="{2EB9F2AC-B14B-4A9D-A34E-BDD7FDEA7853}" type="sibTrans" cxnId="{1DAF5A91-CEDA-424E-A35C-4AF99E705B57}">
      <dgm:prSet/>
      <dgm:spPr/>
      <dgm:t>
        <a:bodyPr/>
        <a:lstStyle/>
        <a:p>
          <a:endParaRPr lang="en-US"/>
        </a:p>
      </dgm:t>
    </dgm:pt>
    <dgm:pt modelId="{BF15BDE2-5A99-4779-928A-C475802C158E}">
      <dgm:prSet custT="1"/>
      <dgm:spPr/>
      <dgm:t>
        <a:bodyPr/>
        <a:lstStyle/>
        <a:p>
          <a:r>
            <a:rPr lang="en-US" sz="2200" dirty="0">
              <a:latin typeface="Segoe UI" panose="020B0502040204020203" pitchFamily="34" charset="0"/>
              <a:cs typeface="Segoe UI" panose="020B0502040204020203" pitchFamily="34" charset="0"/>
            </a:rPr>
            <a:t>Fill out a session card to enter a raffle for a Contour+2 Action Camera</a:t>
          </a:r>
        </a:p>
      </dgm:t>
    </dgm:pt>
    <dgm:pt modelId="{B446132A-42D3-42C0-8478-5A6E51232A25}" type="parTrans" cxnId="{4FC95050-A700-4FA3-A6DB-00704F6CE3A0}">
      <dgm:prSet/>
      <dgm:spPr/>
      <dgm:t>
        <a:bodyPr/>
        <a:lstStyle/>
        <a:p>
          <a:endParaRPr lang="en-US"/>
        </a:p>
      </dgm:t>
    </dgm:pt>
    <dgm:pt modelId="{5C15E436-24D6-4FF0-85C3-E3AB62E822EE}" type="sibTrans" cxnId="{4FC95050-A700-4FA3-A6DB-00704F6CE3A0}">
      <dgm:prSet/>
      <dgm:spPr/>
      <dgm:t>
        <a:bodyPr/>
        <a:lstStyle/>
        <a:p>
          <a:endParaRPr lang="en-US"/>
        </a:p>
      </dgm:t>
    </dgm:pt>
    <dgm:pt modelId="{D8B0D43A-EBB7-4C64-AB79-BBDB4A5F8854}" type="pres">
      <dgm:prSet presAssocID="{7A72055E-4807-47F9-8FF5-4B7163FB5DF1}" presName="linear" presStyleCnt="0">
        <dgm:presLayoutVars>
          <dgm:dir/>
          <dgm:animLvl val="lvl"/>
          <dgm:resizeHandles val="exact"/>
        </dgm:presLayoutVars>
      </dgm:prSet>
      <dgm:spPr/>
      <dgm:t>
        <a:bodyPr/>
        <a:lstStyle/>
        <a:p>
          <a:endParaRPr lang="en-US"/>
        </a:p>
      </dgm:t>
    </dgm:pt>
    <dgm:pt modelId="{162AA257-8F53-45BF-9752-9713FECBBA97}" type="pres">
      <dgm:prSet presAssocID="{EFAF9C46-67B9-4013-B248-C871388957B2}" presName="parentLin" presStyleCnt="0"/>
      <dgm:spPr/>
    </dgm:pt>
    <dgm:pt modelId="{18744CC2-91C7-4FF3-9942-2F96A7C56E4B}" type="pres">
      <dgm:prSet presAssocID="{EFAF9C46-67B9-4013-B248-C871388957B2}" presName="parentLeftMargin" presStyleLbl="node1" presStyleIdx="0" presStyleCnt="3"/>
      <dgm:spPr/>
      <dgm:t>
        <a:bodyPr/>
        <a:lstStyle/>
        <a:p>
          <a:endParaRPr lang="en-US"/>
        </a:p>
      </dgm:t>
    </dgm:pt>
    <dgm:pt modelId="{CAE2BF60-C436-4891-BCCA-F0979276E901}" type="pres">
      <dgm:prSet presAssocID="{EFAF9C46-67B9-4013-B248-C871388957B2}" presName="parentText" presStyleLbl="node1" presStyleIdx="0" presStyleCnt="3" custScaleX="111498">
        <dgm:presLayoutVars>
          <dgm:chMax val="0"/>
          <dgm:bulletEnabled val="1"/>
        </dgm:presLayoutVars>
      </dgm:prSet>
      <dgm:spPr/>
      <dgm:t>
        <a:bodyPr/>
        <a:lstStyle/>
        <a:p>
          <a:endParaRPr lang="en-US"/>
        </a:p>
      </dgm:t>
    </dgm:pt>
    <dgm:pt modelId="{F0F7549C-9BED-48F0-A61E-9967A7D79C19}" type="pres">
      <dgm:prSet presAssocID="{EFAF9C46-67B9-4013-B248-C871388957B2}" presName="negativeSpace" presStyleCnt="0"/>
      <dgm:spPr/>
    </dgm:pt>
    <dgm:pt modelId="{1BC6C03F-4053-4F8D-88E8-F8945BD33869}" type="pres">
      <dgm:prSet presAssocID="{EFAF9C46-67B9-4013-B248-C871388957B2}" presName="childText" presStyleLbl="conFgAcc1" presStyleIdx="0" presStyleCnt="3">
        <dgm:presLayoutVars>
          <dgm:bulletEnabled val="1"/>
        </dgm:presLayoutVars>
      </dgm:prSet>
      <dgm:spPr/>
      <dgm:t>
        <a:bodyPr/>
        <a:lstStyle/>
        <a:p>
          <a:endParaRPr lang="en-US"/>
        </a:p>
      </dgm:t>
    </dgm:pt>
    <dgm:pt modelId="{6CB1E682-7D80-4B17-AEA5-D5789AFD22C9}" type="pres">
      <dgm:prSet presAssocID="{47B9A76B-EA8D-4C25-9DAE-CDD1B9782D40}" presName="spaceBetweenRectangles" presStyleCnt="0"/>
      <dgm:spPr/>
    </dgm:pt>
    <dgm:pt modelId="{107A4724-087B-4C64-915F-F695B2EA07BF}" type="pres">
      <dgm:prSet presAssocID="{55D5CE27-0096-4E6B-8C10-6C267F079618}" presName="parentLin" presStyleCnt="0"/>
      <dgm:spPr/>
    </dgm:pt>
    <dgm:pt modelId="{29D73148-B3EF-49C1-8A6E-B074C41312E2}" type="pres">
      <dgm:prSet presAssocID="{55D5CE27-0096-4E6B-8C10-6C267F079618}" presName="parentLeftMargin" presStyleLbl="node1" presStyleIdx="0" presStyleCnt="3"/>
      <dgm:spPr/>
      <dgm:t>
        <a:bodyPr/>
        <a:lstStyle/>
        <a:p>
          <a:endParaRPr lang="en-US"/>
        </a:p>
      </dgm:t>
    </dgm:pt>
    <dgm:pt modelId="{E8A31E40-6FEC-4A35-9572-6E90B2FBA64B}" type="pres">
      <dgm:prSet presAssocID="{55D5CE27-0096-4E6B-8C10-6C267F079618}" presName="parentText" presStyleLbl="node1" presStyleIdx="1" presStyleCnt="3">
        <dgm:presLayoutVars>
          <dgm:chMax val="0"/>
          <dgm:bulletEnabled val="1"/>
        </dgm:presLayoutVars>
      </dgm:prSet>
      <dgm:spPr/>
      <dgm:t>
        <a:bodyPr/>
        <a:lstStyle/>
        <a:p>
          <a:endParaRPr lang="en-US"/>
        </a:p>
      </dgm:t>
    </dgm:pt>
    <dgm:pt modelId="{68D0346A-9A0A-40A8-B58F-D21DDF573EA5}" type="pres">
      <dgm:prSet presAssocID="{55D5CE27-0096-4E6B-8C10-6C267F079618}" presName="negativeSpace" presStyleCnt="0"/>
      <dgm:spPr/>
    </dgm:pt>
    <dgm:pt modelId="{4871143A-5207-4155-A998-58D8D1CB4887}" type="pres">
      <dgm:prSet presAssocID="{55D5CE27-0096-4E6B-8C10-6C267F079618}" presName="childText" presStyleLbl="conFgAcc1" presStyleIdx="1" presStyleCnt="3">
        <dgm:presLayoutVars>
          <dgm:bulletEnabled val="1"/>
        </dgm:presLayoutVars>
      </dgm:prSet>
      <dgm:spPr/>
      <dgm:t>
        <a:bodyPr/>
        <a:lstStyle/>
        <a:p>
          <a:endParaRPr lang="en-US"/>
        </a:p>
      </dgm:t>
    </dgm:pt>
    <dgm:pt modelId="{4070A052-C030-41BD-A01E-D7345503D57F}" type="pres">
      <dgm:prSet presAssocID="{949F6D02-360A-44C8-AE97-120F44C557B7}" presName="spaceBetweenRectangles" presStyleCnt="0"/>
      <dgm:spPr/>
    </dgm:pt>
    <dgm:pt modelId="{B51A0389-A018-4312-BBF9-975A912C61C8}" type="pres">
      <dgm:prSet presAssocID="{9201A68A-E865-49DF-A59D-75734ECC03A9}" presName="parentLin" presStyleCnt="0"/>
      <dgm:spPr/>
    </dgm:pt>
    <dgm:pt modelId="{DECD4255-22AE-462A-A97E-B611EB397ECA}" type="pres">
      <dgm:prSet presAssocID="{9201A68A-E865-49DF-A59D-75734ECC03A9}" presName="parentLeftMargin" presStyleLbl="node1" presStyleIdx="1" presStyleCnt="3"/>
      <dgm:spPr/>
      <dgm:t>
        <a:bodyPr/>
        <a:lstStyle/>
        <a:p>
          <a:endParaRPr lang="en-US"/>
        </a:p>
      </dgm:t>
    </dgm:pt>
    <dgm:pt modelId="{E084DAE3-C17A-4256-B047-446557288E98}" type="pres">
      <dgm:prSet presAssocID="{9201A68A-E865-49DF-A59D-75734ECC03A9}" presName="parentText" presStyleLbl="node1" presStyleIdx="2" presStyleCnt="3" custLinFactNeighborX="-847" custLinFactNeighborY="2038">
        <dgm:presLayoutVars>
          <dgm:chMax val="0"/>
          <dgm:bulletEnabled val="1"/>
        </dgm:presLayoutVars>
      </dgm:prSet>
      <dgm:spPr/>
      <dgm:t>
        <a:bodyPr/>
        <a:lstStyle/>
        <a:p>
          <a:endParaRPr lang="en-US"/>
        </a:p>
      </dgm:t>
    </dgm:pt>
    <dgm:pt modelId="{26432CA3-344E-4A81-815C-270B455138F5}" type="pres">
      <dgm:prSet presAssocID="{9201A68A-E865-49DF-A59D-75734ECC03A9}" presName="negativeSpace" presStyleCnt="0"/>
      <dgm:spPr/>
    </dgm:pt>
    <dgm:pt modelId="{7F4CA932-53C8-47FD-973C-A5B3F2285FEC}" type="pres">
      <dgm:prSet presAssocID="{9201A68A-E865-49DF-A59D-75734ECC03A9}" presName="childText" presStyleLbl="conFgAcc1" presStyleIdx="2" presStyleCnt="3">
        <dgm:presLayoutVars>
          <dgm:bulletEnabled val="1"/>
        </dgm:presLayoutVars>
      </dgm:prSet>
      <dgm:spPr/>
      <dgm:t>
        <a:bodyPr/>
        <a:lstStyle/>
        <a:p>
          <a:endParaRPr lang="en-US"/>
        </a:p>
      </dgm:t>
    </dgm:pt>
  </dgm:ptLst>
  <dgm:cxnLst>
    <dgm:cxn modelId="{EC4FCA59-1862-6C46-8C59-794CD7D0F3FF}" type="presOf" srcId="{7A72055E-4807-47F9-8FF5-4B7163FB5DF1}" destId="{D8B0D43A-EBB7-4C64-AB79-BBDB4A5F8854}" srcOrd="0" destOrd="0" presId="urn:microsoft.com/office/officeart/2005/8/layout/list1"/>
    <dgm:cxn modelId="{1DAF5A91-CEDA-424E-A35C-4AF99E705B57}" srcId="{7A72055E-4807-47F9-8FF5-4B7163FB5DF1}" destId="{9201A68A-E865-49DF-A59D-75734ECC03A9}" srcOrd="2" destOrd="0" parTransId="{2E9E966C-DD35-472F-89FC-25400439F41F}" sibTransId="{2EB9F2AC-B14B-4A9D-A34E-BDD7FDEA7853}"/>
    <dgm:cxn modelId="{69D63CB5-46BA-314A-8EB8-B6147986108C}" type="presOf" srcId="{BF15BDE2-5A99-4779-928A-C475802C158E}" destId="{7F4CA932-53C8-47FD-973C-A5B3F2285FEC}" srcOrd="0" destOrd="0" presId="urn:microsoft.com/office/officeart/2005/8/layout/list1"/>
    <dgm:cxn modelId="{B26736DC-B5BA-2C41-B6AA-3E31738ACBE4}" type="presOf" srcId="{55D5CE27-0096-4E6B-8C10-6C267F079618}" destId="{29D73148-B3EF-49C1-8A6E-B074C41312E2}" srcOrd="0" destOrd="0" presId="urn:microsoft.com/office/officeart/2005/8/layout/list1"/>
    <dgm:cxn modelId="{E43FC514-CEE3-440C-8731-7E006D114CDD}" srcId="{55D5CE27-0096-4E6B-8C10-6C267F079618}" destId="{1980B865-E984-4EA6-9A07-8564AC99DB44}" srcOrd="0" destOrd="0" parTransId="{DF984AA0-6DDE-42D8-A235-05895C6C53CB}" sibTransId="{F3228F53-A55B-4306-A66B-89482598C83F}"/>
    <dgm:cxn modelId="{C6939CB4-5212-ED46-8C02-F3FBB3599518}" type="presOf" srcId="{55D5CE27-0096-4E6B-8C10-6C267F079618}" destId="{E8A31E40-6FEC-4A35-9572-6E90B2FBA64B}" srcOrd="1" destOrd="0" presId="urn:microsoft.com/office/officeart/2005/8/layout/list1"/>
    <dgm:cxn modelId="{6CA0A619-944B-430C-834D-3089A9A539A4}" srcId="{7A72055E-4807-47F9-8FF5-4B7163FB5DF1}" destId="{EFAF9C46-67B9-4013-B248-C871388957B2}" srcOrd="0" destOrd="0" parTransId="{B116B1C5-47A3-44BF-B2F5-8A7D9704F25C}" sibTransId="{47B9A76B-EA8D-4C25-9DAE-CDD1B9782D40}"/>
    <dgm:cxn modelId="{57B6CDC3-24E0-D149-B8E0-ADEE4DC0AEE2}" type="presOf" srcId="{1980B865-E984-4EA6-9A07-8564AC99DB44}" destId="{4871143A-5207-4155-A998-58D8D1CB4887}" srcOrd="0" destOrd="0" presId="urn:microsoft.com/office/officeart/2005/8/layout/list1"/>
    <dgm:cxn modelId="{D0B6FA24-1EDA-5948-A46B-DD7F5455928D}" type="presOf" srcId="{BEFA3C95-A1CF-4F32-A56D-5D3C05182563}" destId="{1BC6C03F-4053-4F8D-88E8-F8945BD33869}" srcOrd="0" destOrd="0" presId="urn:microsoft.com/office/officeart/2005/8/layout/list1"/>
    <dgm:cxn modelId="{4FC95050-A700-4FA3-A6DB-00704F6CE3A0}" srcId="{9201A68A-E865-49DF-A59D-75734ECC03A9}" destId="{BF15BDE2-5A99-4779-928A-C475802C158E}" srcOrd="0" destOrd="0" parTransId="{B446132A-42D3-42C0-8478-5A6E51232A25}" sibTransId="{5C15E436-24D6-4FF0-85C3-E3AB62E822EE}"/>
    <dgm:cxn modelId="{81A5F9D2-079D-E542-9E4A-ECD60BAF518D}" type="presOf" srcId="{9201A68A-E865-49DF-A59D-75734ECC03A9}" destId="{E084DAE3-C17A-4256-B047-446557288E98}" srcOrd="1" destOrd="0" presId="urn:microsoft.com/office/officeart/2005/8/layout/list1"/>
    <dgm:cxn modelId="{3D62BBBD-0E01-4BA9-B117-B74E555EB807}" srcId="{EFAF9C46-67B9-4013-B248-C871388957B2}" destId="{BEFA3C95-A1CF-4F32-A56D-5D3C05182563}" srcOrd="0" destOrd="0" parTransId="{4AC45247-E778-404D-89BD-4770C784CEA3}" sibTransId="{E33F9F3D-EBBF-4A55-ACD0-4F9E577566B3}"/>
    <dgm:cxn modelId="{28009BD9-3F6D-0748-BAB5-49D544E4192F}" type="presOf" srcId="{EFAF9C46-67B9-4013-B248-C871388957B2}" destId="{18744CC2-91C7-4FF3-9942-2F96A7C56E4B}" srcOrd="0" destOrd="0" presId="urn:microsoft.com/office/officeart/2005/8/layout/list1"/>
    <dgm:cxn modelId="{78019CAA-A321-F246-AA33-3C48150ED16C}" type="presOf" srcId="{9201A68A-E865-49DF-A59D-75734ECC03A9}" destId="{DECD4255-22AE-462A-A97E-B611EB397ECA}" srcOrd="0" destOrd="0" presId="urn:microsoft.com/office/officeart/2005/8/layout/list1"/>
    <dgm:cxn modelId="{47B53D3F-7F71-724A-BBC6-029DD26E1F08}" type="presOf" srcId="{EFAF9C46-67B9-4013-B248-C871388957B2}" destId="{CAE2BF60-C436-4891-BCCA-F0979276E901}" srcOrd="1" destOrd="0" presId="urn:microsoft.com/office/officeart/2005/8/layout/list1"/>
    <dgm:cxn modelId="{29EA399A-1FA2-44F9-B6CF-97DD04B09456}" srcId="{7A72055E-4807-47F9-8FF5-4B7163FB5DF1}" destId="{55D5CE27-0096-4E6B-8C10-6C267F079618}" srcOrd="1" destOrd="0" parTransId="{F7BECAF6-5B3C-4A67-B5C9-9C11DC19F099}" sibTransId="{949F6D02-360A-44C8-AE97-120F44C557B7}"/>
    <dgm:cxn modelId="{388A3353-1203-7A47-9E1A-E002C6363C6D}" type="presParOf" srcId="{D8B0D43A-EBB7-4C64-AB79-BBDB4A5F8854}" destId="{162AA257-8F53-45BF-9752-9713FECBBA97}" srcOrd="0" destOrd="0" presId="urn:microsoft.com/office/officeart/2005/8/layout/list1"/>
    <dgm:cxn modelId="{031E455D-6760-834D-88CC-B844693E24F2}" type="presParOf" srcId="{162AA257-8F53-45BF-9752-9713FECBBA97}" destId="{18744CC2-91C7-4FF3-9942-2F96A7C56E4B}" srcOrd="0" destOrd="0" presId="urn:microsoft.com/office/officeart/2005/8/layout/list1"/>
    <dgm:cxn modelId="{9E572EE3-BE3D-D84D-9502-FEE389DFF908}" type="presParOf" srcId="{162AA257-8F53-45BF-9752-9713FECBBA97}" destId="{CAE2BF60-C436-4891-BCCA-F0979276E901}" srcOrd="1" destOrd="0" presId="urn:microsoft.com/office/officeart/2005/8/layout/list1"/>
    <dgm:cxn modelId="{BD841898-0E6E-8C4F-951B-BC6C25B18CEA}" type="presParOf" srcId="{D8B0D43A-EBB7-4C64-AB79-BBDB4A5F8854}" destId="{F0F7549C-9BED-48F0-A61E-9967A7D79C19}" srcOrd="1" destOrd="0" presId="urn:microsoft.com/office/officeart/2005/8/layout/list1"/>
    <dgm:cxn modelId="{A724C7D2-6181-7745-8379-7CAFCFBDBCAD}" type="presParOf" srcId="{D8B0D43A-EBB7-4C64-AB79-BBDB4A5F8854}" destId="{1BC6C03F-4053-4F8D-88E8-F8945BD33869}" srcOrd="2" destOrd="0" presId="urn:microsoft.com/office/officeart/2005/8/layout/list1"/>
    <dgm:cxn modelId="{6558EDFE-5935-934F-965F-2E66123CAA34}" type="presParOf" srcId="{D8B0D43A-EBB7-4C64-AB79-BBDB4A5F8854}" destId="{6CB1E682-7D80-4B17-AEA5-D5789AFD22C9}" srcOrd="3" destOrd="0" presId="urn:microsoft.com/office/officeart/2005/8/layout/list1"/>
    <dgm:cxn modelId="{48D43C17-0D73-D348-89B7-5E032C2223CF}" type="presParOf" srcId="{D8B0D43A-EBB7-4C64-AB79-BBDB4A5F8854}" destId="{107A4724-087B-4C64-915F-F695B2EA07BF}" srcOrd="4" destOrd="0" presId="urn:microsoft.com/office/officeart/2005/8/layout/list1"/>
    <dgm:cxn modelId="{B1B9DA3D-30B8-154B-AC17-BE941193D45B}" type="presParOf" srcId="{107A4724-087B-4C64-915F-F695B2EA07BF}" destId="{29D73148-B3EF-49C1-8A6E-B074C41312E2}" srcOrd="0" destOrd="0" presId="urn:microsoft.com/office/officeart/2005/8/layout/list1"/>
    <dgm:cxn modelId="{BF2142D2-9F6B-A545-BE53-ECB62B7A8E95}" type="presParOf" srcId="{107A4724-087B-4C64-915F-F695B2EA07BF}" destId="{E8A31E40-6FEC-4A35-9572-6E90B2FBA64B}" srcOrd="1" destOrd="0" presId="urn:microsoft.com/office/officeart/2005/8/layout/list1"/>
    <dgm:cxn modelId="{3CC6FC77-E87A-4443-9B11-D9C1C436A2A6}" type="presParOf" srcId="{D8B0D43A-EBB7-4C64-AB79-BBDB4A5F8854}" destId="{68D0346A-9A0A-40A8-B58F-D21DDF573EA5}" srcOrd="5" destOrd="0" presId="urn:microsoft.com/office/officeart/2005/8/layout/list1"/>
    <dgm:cxn modelId="{685E4BC1-B290-674A-B37D-06A9C2432716}" type="presParOf" srcId="{D8B0D43A-EBB7-4C64-AB79-BBDB4A5F8854}" destId="{4871143A-5207-4155-A998-58D8D1CB4887}" srcOrd="6" destOrd="0" presId="urn:microsoft.com/office/officeart/2005/8/layout/list1"/>
    <dgm:cxn modelId="{516C7DE3-2AAE-2346-B404-343501788E4B}" type="presParOf" srcId="{D8B0D43A-EBB7-4C64-AB79-BBDB4A5F8854}" destId="{4070A052-C030-41BD-A01E-D7345503D57F}" srcOrd="7" destOrd="0" presId="urn:microsoft.com/office/officeart/2005/8/layout/list1"/>
    <dgm:cxn modelId="{C4BC7EB1-5E00-1448-BCF7-4AC26A462A7E}" type="presParOf" srcId="{D8B0D43A-EBB7-4C64-AB79-BBDB4A5F8854}" destId="{B51A0389-A018-4312-BBF9-975A912C61C8}" srcOrd="8" destOrd="0" presId="urn:microsoft.com/office/officeart/2005/8/layout/list1"/>
    <dgm:cxn modelId="{C399B0AD-361B-3C4A-A266-248D8857526C}" type="presParOf" srcId="{B51A0389-A018-4312-BBF9-975A912C61C8}" destId="{DECD4255-22AE-462A-A97E-B611EB397ECA}" srcOrd="0" destOrd="0" presId="urn:microsoft.com/office/officeart/2005/8/layout/list1"/>
    <dgm:cxn modelId="{EEB800CD-BA09-3E47-B094-135CABEB1CC9}" type="presParOf" srcId="{B51A0389-A018-4312-BBF9-975A912C61C8}" destId="{E084DAE3-C17A-4256-B047-446557288E98}" srcOrd="1" destOrd="0" presId="urn:microsoft.com/office/officeart/2005/8/layout/list1"/>
    <dgm:cxn modelId="{DB4C72F6-C3BA-454D-A31C-307F379DBB47}" type="presParOf" srcId="{D8B0D43A-EBB7-4C64-AB79-BBDB4A5F8854}" destId="{26432CA3-344E-4A81-815C-270B455138F5}" srcOrd="9" destOrd="0" presId="urn:microsoft.com/office/officeart/2005/8/layout/list1"/>
    <dgm:cxn modelId="{64FE4FBA-DADA-3841-B147-805E911B9DCF}" type="presParOf" srcId="{D8B0D43A-EBB7-4C64-AB79-BBDB4A5F8854}" destId="{7F4CA932-53C8-47FD-973C-A5B3F2285FE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CBEEA-1F55-4064-A36D-3CE39C686225}">
      <dsp:nvSpPr>
        <dsp:cNvPr id="0" name=""/>
        <dsp:cNvSpPr/>
      </dsp:nvSpPr>
      <dsp:spPr>
        <a:xfrm>
          <a:off x="4990" y="752461"/>
          <a:ext cx="2295487" cy="1696356"/>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46917" t="-33339" r="-28425" b="-105124"/>
          </a:stretch>
        </a:blipFill>
        <a:ln>
          <a:noFill/>
        </a:ln>
        <a:effectLst/>
      </dsp:spPr>
      <dsp:style>
        <a:lnRef idx="0">
          <a:scrgbClr r="0" g="0" b="0"/>
        </a:lnRef>
        <a:fillRef idx="1">
          <a:scrgbClr r="0" g="0" b="0"/>
        </a:fillRef>
        <a:effectRef idx="0">
          <a:scrgbClr r="0" g="0" b="0"/>
        </a:effectRef>
        <a:fontRef idx="minor"/>
      </dsp:style>
    </dsp:sp>
    <dsp:sp modelId="{16C55E22-8BDF-4438-A8FE-4D341F14BA34}">
      <dsp:nvSpPr>
        <dsp:cNvPr id="0" name=""/>
        <dsp:cNvSpPr/>
      </dsp:nvSpPr>
      <dsp:spPr>
        <a:xfrm>
          <a:off x="468971" y="2141237"/>
          <a:ext cx="1978026" cy="475352"/>
        </a:xfrm>
        <a:prstGeom prst="rect">
          <a:avLst/>
        </a:prstGeom>
        <a:solidFill>
          <a:schemeClr val="accent1">
            <a:shade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5000"/>
            </a:spcAft>
          </a:pPr>
          <a:r>
            <a:rPr lang="en-US" sz="1400" kern="1200" dirty="0">
              <a:latin typeface="Segoe UI" panose="020B0502040204020203" pitchFamily="34" charset="0"/>
              <a:cs typeface="Segoe UI" panose="020B0502040204020203" pitchFamily="34" charset="0"/>
            </a:rPr>
            <a:t>Kat Harris</a:t>
          </a:r>
        </a:p>
        <a:p>
          <a:pPr lvl="0" algn="ctr" defTabSz="622300">
            <a:lnSpc>
              <a:spcPct val="90000"/>
            </a:lnSpc>
            <a:spcBef>
              <a:spcPct val="0"/>
            </a:spcBef>
            <a:spcAft>
              <a:spcPct val="5000"/>
            </a:spcAft>
          </a:pPr>
          <a:r>
            <a:rPr lang="en-US" sz="1400" kern="1200" dirty="0">
              <a:latin typeface="Segoe UI" panose="020B0502040204020203" pitchFamily="34" charset="0"/>
              <a:cs typeface="Segoe UI" panose="020B0502040204020203" pitchFamily="34" charset="0"/>
            </a:rPr>
            <a:t>Technical Evangelist</a:t>
          </a:r>
        </a:p>
      </dsp:txBody>
      <dsp:txXfrm>
        <a:off x="468971" y="2141237"/>
        <a:ext cx="1978026" cy="475352"/>
      </dsp:txXfrm>
    </dsp:sp>
    <dsp:sp modelId="{75657458-8276-47E5-BA62-23C290B4E8E4}">
      <dsp:nvSpPr>
        <dsp:cNvPr id="0" name=""/>
        <dsp:cNvSpPr/>
      </dsp:nvSpPr>
      <dsp:spPr>
        <a:xfrm>
          <a:off x="2817614" y="752461"/>
          <a:ext cx="2295487" cy="169635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8000" b="-18000"/>
          </a:stretch>
        </a:blipFill>
        <a:ln>
          <a:noFill/>
        </a:ln>
        <a:effectLst/>
      </dsp:spPr>
      <dsp:style>
        <a:lnRef idx="0">
          <a:scrgbClr r="0" g="0" b="0"/>
        </a:lnRef>
        <a:fillRef idx="1">
          <a:scrgbClr r="0" g="0" b="0"/>
        </a:fillRef>
        <a:effectRef idx="0">
          <a:scrgbClr r="0" g="0" b="0"/>
        </a:effectRef>
        <a:fontRef idx="minor"/>
      </dsp:style>
    </dsp:sp>
    <dsp:sp modelId="{00C6F4E3-D6CD-42CC-B718-0A74EC31EEC2}">
      <dsp:nvSpPr>
        <dsp:cNvPr id="0" name=""/>
        <dsp:cNvSpPr/>
      </dsp:nvSpPr>
      <dsp:spPr>
        <a:xfrm>
          <a:off x="3281596" y="2141237"/>
          <a:ext cx="1978026" cy="475352"/>
        </a:xfrm>
        <a:prstGeom prst="rect">
          <a:avLst/>
        </a:prstGeom>
        <a:solidFill>
          <a:schemeClr val="accent1">
            <a:shade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5000"/>
            </a:spcAft>
          </a:pPr>
          <a:r>
            <a:rPr lang="en-US" sz="1400" kern="1200" dirty="0">
              <a:latin typeface="Segoe UI" panose="020B0502040204020203" pitchFamily="34" charset="0"/>
              <a:cs typeface="Segoe UI" panose="020B0502040204020203" pitchFamily="34" charset="0"/>
            </a:rPr>
            <a:t>Bret Stateham</a:t>
          </a:r>
          <a:br>
            <a:rPr lang="en-US" sz="1400" kern="1200" dirty="0">
              <a:latin typeface="Segoe UI" panose="020B0502040204020203" pitchFamily="34" charset="0"/>
              <a:cs typeface="Segoe UI" panose="020B0502040204020203" pitchFamily="34" charset="0"/>
            </a:rPr>
          </a:br>
          <a:r>
            <a:rPr lang="en-US" sz="1400" kern="1200" dirty="0">
              <a:latin typeface="Segoe UI" panose="020B0502040204020203" pitchFamily="34" charset="0"/>
              <a:cs typeface="Segoe UI" panose="020B0502040204020203" pitchFamily="34" charset="0"/>
            </a:rPr>
            <a:t>Technical Evangelist</a:t>
          </a:r>
        </a:p>
      </dsp:txBody>
      <dsp:txXfrm>
        <a:off x="3281596" y="2141237"/>
        <a:ext cx="1978026" cy="475352"/>
      </dsp:txXfrm>
    </dsp:sp>
    <dsp:sp modelId="{7E0D0224-E7E9-4ED2-BFB9-06AB646AFA22}">
      <dsp:nvSpPr>
        <dsp:cNvPr id="0" name=""/>
        <dsp:cNvSpPr/>
      </dsp:nvSpPr>
      <dsp:spPr>
        <a:xfrm>
          <a:off x="5630238" y="752461"/>
          <a:ext cx="2295487" cy="1696356"/>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14" t="-13111" r="-32692" b="-91561"/>
          </a:stretch>
        </a:blipFill>
        <a:ln>
          <a:noFill/>
        </a:ln>
        <a:effectLst/>
      </dsp:spPr>
      <dsp:style>
        <a:lnRef idx="0">
          <a:scrgbClr r="0" g="0" b="0"/>
        </a:lnRef>
        <a:fillRef idx="1">
          <a:scrgbClr r="0" g="0" b="0"/>
        </a:fillRef>
        <a:effectRef idx="0">
          <a:scrgbClr r="0" g="0" b="0"/>
        </a:effectRef>
        <a:fontRef idx="minor"/>
      </dsp:style>
    </dsp:sp>
    <dsp:sp modelId="{BA5F94C5-87B8-444A-9F37-A8064B1F52F2}">
      <dsp:nvSpPr>
        <dsp:cNvPr id="0" name=""/>
        <dsp:cNvSpPr/>
      </dsp:nvSpPr>
      <dsp:spPr>
        <a:xfrm>
          <a:off x="6094220" y="2141237"/>
          <a:ext cx="1978026" cy="475352"/>
        </a:xfrm>
        <a:prstGeom prst="rect">
          <a:avLst/>
        </a:prstGeom>
        <a:solidFill>
          <a:schemeClr val="accent1">
            <a:shade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5000"/>
            </a:spcAft>
          </a:pPr>
          <a:r>
            <a:rPr lang="en-US" sz="1400" kern="1200" dirty="0">
              <a:latin typeface="Segoe UI" panose="020B0502040204020203" pitchFamily="34" charset="0"/>
              <a:cs typeface="Segoe UI" panose="020B0502040204020203" pitchFamily="34" charset="0"/>
            </a:rPr>
            <a:t>Justine Cocchi</a:t>
          </a:r>
        </a:p>
        <a:p>
          <a:pPr lvl="0" algn="ctr" defTabSz="622300">
            <a:lnSpc>
              <a:spcPct val="90000"/>
            </a:lnSpc>
            <a:spcBef>
              <a:spcPct val="0"/>
            </a:spcBef>
            <a:spcAft>
              <a:spcPct val="5000"/>
            </a:spcAft>
          </a:pPr>
          <a:r>
            <a:rPr lang="en-US" sz="1400" kern="1200" dirty="0">
              <a:latin typeface="Segoe UI" panose="020B0502040204020203" pitchFamily="34" charset="0"/>
              <a:cs typeface="Segoe UI" panose="020B0502040204020203" pitchFamily="34" charset="0"/>
            </a:rPr>
            <a:t>Technical Evangelist</a:t>
          </a:r>
        </a:p>
      </dsp:txBody>
      <dsp:txXfrm>
        <a:off x="6094220" y="2141237"/>
        <a:ext cx="1978026" cy="475352"/>
      </dsp:txXfrm>
    </dsp:sp>
    <dsp:sp modelId="{852D4912-C3FD-4735-94E0-0537864FA6A7}">
      <dsp:nvSpPr>
        <dsp:cNvPr id="0" name=""/>
        <dsp:cNvSpPr/>
      </dsp:nvSpPr>
      <dsp:spPr>
        <a:xfrm>
          <a:off x="8442863" y="752461"/>
          <a:ext cx="2295487" cy="1696356"/>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0000" b="-20000"/>
          </a:stretch>
        </a:blipFill>
        <a:ln>
          <a:noFill/>
        </a:ln>
        <a:effectLst/>
      </dsp:spPr>
      <dsp:style>
        <a:lnRef idx="0">
          <a:scrgbClr r="0" g="0" b="0"/>
        </a:lnRef>
        <a:fillRef idx="1">
          <a:scrgbClr r="0" g="0" b="0"/>
        </a:fillRef>
        <a:effectRef idx="0">
          <a:scrgbClr r="0" g="0" b="0"/>
        </a:effectRef>
        <a:fontRef idx="minor"/>
      </dsp:style>
    </dsp:sp>
    <dsp:sp modelId="{EB93DD9D-C8C4-4105-928C-BD9E9F3208C6}">
      <dsp:nvSpPr>
        <dsp:cNvPr id="0" name=""/>
        <dsp:cNvSpPr/>
      </dsp:nvSpPr>
      <dsp:spPr>
        <a:xfrm>
          <a:off x="8906844" y="2141237"/>
          <a:ext cx="1978026" cy="475352"/>
        </a:xfrm>
        <a:prstGeom prst="rect">
          <a:avLst/>
        </a:prstGeom>
        <a:solidFill>
          <a:schemeClr val="accent1">
            <a:shade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5000"/>
            </a:spcAft>
          </a:pPr>
          <a:r>
            <a:rPr lang="en-US" sz="1400" kern="1200" dirty="0">
              <a:latin typeface="Segoe UI" panose="020B0502040204020203" pitchFamily="34" charset="0"/>
              <a:cs typeface="Segoe UI" panose="020B0502040204020203" pitchFamily="34" charset="0"/>
            </a:rPr>
            <a:t>Daniel Egan </a:t>
          </a:r>
        </a:p>
        <a:p>
          <a:pPr lvl="0" algn="ctr" defTabSz="622300">
            <a:lnSpc>
              <a:spcPct val="90000"/>
            </a:lnSpc>
            <a:spcBef>
              <a:spcPct val="0"/>
            </a:spcBef>
            <a:spcAft>
              <a:spcPct val="5000"/>
            </a:spcAft>
          </a:pPr>
          <a:r>
            <a:rPr lang="en-US" sz="1400" kern="1200" dirty="0">
              <a:latin typeface="Segoe UI" panose="020B0502040204020203" pitchFamily="34" charset="0"/>
              <a:cs typeface="Segoe UI" panose="020B0502040204020203" pitchFamily="34" charset="0"/>
            </a:rPr>
            <a:t>Technical Evangelist</a:t>
          </a:r>
        </a:p>
      </dsp:txBody>
      <dsp:txXfrm>
        <a:off x="8906844" y="2141237"/>
        <a:ext cx="1978026" cy="475352"/>
      </dsp:txXfrm>
    </dsp:sp>
    <dsp:sp modelId="{A9739634-EDF7-4145-AE5A-275FC1327E18}">
      <dsp:nvSpPr>
        <dsp:cNvPr id="0" name=""/>
        <dsp:cNvSpPr/>
      </dsp:nvSpPr>
      <dsp:spPr>
        <a:xfrm>
          <a:off x="1411302" y="2860790"/>
          <a:ext cx="2295487" cy="1696356"/>
        </a:xfrm>
        <a:prstGeom prst="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4231" t="-31432" r="-24001" b="-42962"/>
          </a:stretch>
        </a:blipFill>
        <a:ln>
          <a:noFill/>
        </a:ln>
        <a:effectLst/>
      </dsp:spPr>
      <dsp:style>
        <a:lnRef idx="0">
          <a:scrgbClr r="0" g="0" b="0"/>
        </a:lnRef>
        <a:fillRef idx="1">
          <a:scrgbClr r="0" g="0" b="0"/>
        </a:fillRef>
        <a:effectRef idx="0">
          <a:scrgbClr r="0" g="0" b="0"/>
        </a:effectRef>
        <a:fontRef idx="minor"/>
      </dsp:style>
    </dsp:sp>
    <dsp:sp modelId="{FF440F36-3F0E-4B5C-8FCF-AC88917DC7C4}">
      <dsp:nvSpPr>
        <dsp:cNvPr id="0" name=""/>
        <dsp:cNvSpPr/>
      </dsp:nvSpPr>
      <dsp:spPr>
        <a:xfrm>
          <a:off x="1875283" y="4249565"/>
          <a:ext cx="1978026" cy="475352"/>
        </a:xfrm>
        <a:prstGeom prst="rect">
          <a:avLst/>
        </a:prstGeom>
        <a:solidFill>
          <a:schemeClr val="accent1">
            <a:shade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5000"/>
            </a:spcAft>
          </a:pPr>
          <a:r>
            <a:rPr lang="en-US" sz="1400" kern="1200" dirty="0">
              <a:latin typeface="Segoe UI" panose="020B0502040204020203" pitchFamily="34" charset="0"/>
              <a:cs typeface="Segoe UI" panose="020B0502040204020203" pitchFamily="34" charset="0"/>
            </a:rPr>
            <a:t>Adam Tuliper</a:t>
          </a:r>
          <a:br>
            <a:rPr lang="en-US" sz="1400" kern="1200" dirty="0">
              <a:latin typeface="Segoe UI" panose="020B0502040204020203" pitchFamily="34" charset="0"/>
              <a:cs typeface="Segoe UI" panose="020B0502040204020203" pitchFamily="34" charset="0"/>
            </a:rPr>
          </a:br>
          <a:r>
            <a:rPr lang="en-US" sz="1400" kern="1200" dirty="0">
              <a:latin typeface="Segoe UI" panose="020B0502040204020203" pitchFamily="34" charset="0"/>
              <a:cs typeface="Segoe UI" panose="020B0502040204020203" pitchFamily="34" charset="0"/>
            </a:rPr>
            <a:t>Technical Evangelist</a:t>
          </a:r>
        </a:p>
      </dsp:txBody>
      <dsp:txXfrm>
        <a:off x="1875283" y="4249565"/>
        <a:ext cx="1978026" cy="475352"/>
      </dsp:txXfrm>
    </dsp:sp>
    <dsp:sp modelId="{DA82A046-3F4F-4DA8-BEFA-AD55AE2C6F48}">
      <dsp:nvSpPr>
        <dsp:cNvPr id="0" name=""/>
        <dsp:cNvSpPr/>
      </dsp:nvSpPr>
      <dsp:spPr>
        <a:xfrm>
          <a:off x="4223926" y="2860790"/>
          <a:ext cx="2295487" cy="1696356"/>
        </a:xfrm>
        <a:prstGeom prst="rect">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l="302" t="-31851" r="-302" b="-72149"/>
          </a:stretch>
        </a:blipFill>
        <a:ln>
          <a:noFill/>
        </a:ln>
        <a:effectLst/>
      </dsp:spPr>
      <dsp:style>
        <a:lnRef idx="0">
          <a:scrgbClr r="0" g="0" b="0"/>
        </a:lnRef>
        <a:fillRef idx="1">
          <a:scrgbClr r="0" g="0" b="0"/>
        </a:fillRef>
        <a:effectRef idx="0">
          <a:scrgbClr r="0" g="0" b="0"/>
        </a:effectRef>
        <a:fontRef idx="minor"/>
      </dsp:style>
    </dsp:sp>
    <dsp:sp modelId="{C7E63FE0-4AA1-4D2E-A54C-1BB7F1EA1210}">
      <dsp:nvSpPr>
        <dsp:cNvPr id="0" name=""/>
        <dsp:cNvSpPr/>
      </dsp:nvSpPr>
      <dsp:spPr>
        <a:xfrm>
          <a:off x="4687908" y="4249565"/>
          <a:ext cx="1978026" cy="475352"/>
        </a:xfrm>
        <a:prstGeom prst="rect">
          <a:avLst/>
        </a:prstGeom>
        <a:solidFill>
          <a:schemeClr val="accent1">
            <a:shade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5000"/>
            </a:spcAft>
          </a:pPr>
          <a:r>
            <a:rPr lang="en-US" sz="1400" kern="1200" dirty="0">
              <a:latin typeface="Segoe UI" panose="020B0502040204020203" pitchFamily="34" charset="0"/>
              <a:cs typeface="Segoe UI" panose="020B0502040204020203" pitchFamily="34" charset="0"/>
            </a:rPr>
            <a:t>Annie Bubinski</a:t>
          </a:r>
          <a:br>
            <a:rPr lang="en-US" sz="1400" kern="1200" dirty="0">
              <a:latin typeface="Segoe UI" panose="020B0502040204020203" pitchFamily="34" charset="0"/>
              <a:cs typeface="Segoe UI" panose="020B0502040204020203" pitchFamily="34" charset="0"/>
            </a:rPr>
          </a:br>
          <a:r>
            <a:rPr lang="en-US" sz="1400" kern="1200" dirty="0">
              <a:latin typeface="Segoe UI" panose="020B0502040204020203" pitchFamily="34" charset="0"/>
              <a:cs typeface="Segoe UI" panose="020B0502040204020203" pitchFamily="34" charset="0"/>
            </a:rPr>
            <a:t>Community Evangelist</a:t>
          </a:r>
        </a:p>
      </dsp:txBody>
      <dsp:txXfrm>
        <a:off x="4687908" y="4249565"/>
        <a:ext cx="1978026" cy="475352"/>
      </dsp:txXfrm>
    </dsp:sp>
    <dsp:sp modelId="{659C426B-5108-4E88-A229-61FE0EC5C6F9}">
      <dsp:nvSpPr>
        <dsp:cNvPr id="0" name=""/>
        <dsp:cNvSpPr/>
      </dsp:nvSpPr>
      <dsp:spPr>
        <a:xfrm>
          <a:off x="7036551" y="2860790"/>
          <a:ext cx="2295487" cy="1696356"/>
        </a:xfrm>
        <a:prstGeom prst="rect">
          <a:avLst/>
        </a:prstGeom>
        <a:blipFill dpi="0" rotWithShape="1">
          <a:blip xmlns:r="http://schemas.openxmlformats.org/officeDocument/2006/relationships" r:embed="rId7" cstate="print">
            <a:extLst>
              <a:ext uri="{28A0092B-C50C-407E-A947-70E740481C1C}">
                <a14:useLocalDpi xmlns:a14="http://schemas.microsoft.com/office/drawing/2010/main" val="0"/>
              </a:ext>
            </a:extLst>
          </a:blip>
          <a:srcRect/>
          <a:stretch>
            <a:fillRect l="-12579" t="-33647" r="-641" b="-70149"/>
          </a:stretch>
        </a:blipFill>
        <a:ln>
          <a:noFill/>
        </a:ln>
        <a:effectLst/>
      </dsp:spPr>
      <dsp:style>
        <a:lnRef idx="0">
          <a:scrgbClr r="0" g="0" b="0"/>
        </a:lnRef>
        <a:fillRef idx="1">
          <a:scrgbClr r="0" g="0" b="0"/>
        </a:fillRef>
        <a:effectRef idx="0">
          <a:scrgbClr r="0" g="0" b="0"/>
        </a:effectRef>
        <a:fontRef idx="minor"/>
      </dsp:style>
    </dsp:sp>
    <dsp:sp modelId="{57E96997-B152-41E1-AFB5-18E385AFD9D0}">
      <dsp:nvSpPr>
        <dsp:cNvPr id="0" name=""/>
        <dsp:cNvSpPr/>
      </dsp:nvSpPr>
      <dsp:spPr>
        <a:xfrm>
          <a:off x="7500532" y="4249565"/>
          <a:ext cx="1978026" cy="475352"/>
        </a:xfrm>
        <a:prstGeom prst="rect">
          <a:avLst/>
        </a:prstGeom>
        <a:solidFill>
          <a:schemeClr val="accent1">
            <a:shade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5000"/>
            </a:spcAft>
          </a:pPr>
          <a:r>
            <a:rPr lang="en-US" sz="1400" kern="1200" dirty="0">
              <a:latin typeface="Segoe UI" panose="020B0502040204020203" pitchFamily="34" charset="0"/>
              <a:cs typeface="Segoe UI" panose="020B0502040204020203" pitchFamily="34" charset="0"/>
            </a:rPr>
            <a:t>Jessica Deen</a:t>
          </a:r>
          <a:br>
            <a:rPr lang="en-US" sz="1400" kern="1200" dirty="0">
              <a:latin typeface="Segoe UI" panose="020B0502040204020203" pitchFamily="34" charset="0"/>
              <a:cs typeface="Segoe UI" panose="020B0502040204020203" pitchFamily="34" charset="0"/>
            </a:rPr>
          </a:br>
          <a:r>
            <a:rPr lang="en-US" sz="1400" kern="1200" dirty="0">
              <a:latin typeface="Segoe UI" panose="020B0502040204020203" pitchFamily="34" charset="0"/>
              <a:cs typeface="Segoe UI" panose="020B0502040204020203" pitchFamily="34" charset="0"/>
            </a:rPr>
            <a:t>Technical Evangelist</a:t>
          </a:r>
        </a:p>
      </dsp:txBody>
      <dsp:txXfrm>
        <a:off x="7500532" y="4249565"/>
        <a:ext cx="1978026" cy="4753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31ECF3-A0C8-458D-8745-C78C6A82DB54}">
      <dsp:nvSpPr>
        <dsp:cNvPr id="0" name=""/>
        <dsp:cNvSpPr/>
      </dsp:nvSpPr>
      <dsp:spPr>
        <a:xfrm>
          <a:off x="7376" y="977646"/>
          <a:ext cx="1928453" cy="142512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8000" b="-38000"/>
          </a:stretch>
        </a:blipFill>
        <a:ln>
          <a:noFill/>
        </a:ln>
        <a:effectLst/>
      </dsp:spPr>
      <dsp:style>
        <a:lnRef idx="0">
          <a:scrgbClr r="0" g="0" b="0"/>
        </a:lnRef>
        <a:fillRef idx="1">
          <a:scrgbClr r="0" g="0" b="0"/>
        </a:fillRef>
        <a:effectRef idx="0">
          <a:scrgbClr r="0" g="0" b="0"/>
        </a:effectRef>
        <a:fontRef idx="minor"/>
      </dsp:style>
    </dsp:sp>
    <dsp:sp modelId="{E78FF5B9-2778-41FB-BF73-2CF396AC8981}">
      <dsp:nvSpPr>
        <dsp:cNvPr id="0" name=""/>
        <dsp:cNvSpPr/>
      </dsp:nvSpPr>
      <dsp:spPr>
        <a:xfrm>
          <a:off x="397170" y="2144365"/>
          <a:ext cx="1661752" cy="399346"/>
        </a:xfrm>
        <a:prstGeom prst="rect">
          <a:avLst/>
        </a:prstGeom>
        <a:solidFill>
          <a:schemeClr val="accent6">
            <a:shade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488950">
            <a:lnSpc>
              <a:spcPct val="90000"/>
            </a:lnSpc>
            <a:spcBef>
              <a:spcPct val="0"/>
            </a:spcBef>
            <a:spcAft>
              <a:spcPct val="5000"/>
            </a:spcAft>
          </a:pPr>
          <a:r>
            <a:rPr lang="en-US" sz="1100" kern="1200" dirty="0">
              <a:latin typeface="Segoe UI" panose="020B0502040204020203" pitchFamily="34" charset="0"/>
              <a:cs typeface="Segoe UI" panose="020B0502040204020203" pitchFamily="34" charset="0"/>
            </a:rPr>
            <a:t>Prabhat Nigam</a:t>
          </a:r>
        </a:p>
        <a:p>
          <a:pPr lvl="0" algn="ctr" defTabSz="488950">
            <a:lnSpc>
              <a:spcPct val="90000"/>
            </a:lnSpc>
            <a:spcBef>
              <a:spcPct val="0"/>
            </a:spcBef>
            <a:spcAft>
              <a:spcPct val="5000"/>
            </a:spcAft>
          </a:pPr>
          <a:r>
            <a:rPr lang="en-US" sz="1100" kern="1200" dirty="0">
              <a:latin typeface="Segoe UI" panose="020B0502040204020203" pitchFamily="34" charset="0"/>
              <a:cs typeface="Segoe UI" panose="020B0502040204020203" pitchFamily="34" charset="0"/>
            </a:rPr>
            <a:t>Office Servers and Services</a:t>
          </a:r>
        </a:p>
      </dsp:txBody>
      <dsp:txXfrm>
        <a:off x="397170" y="2144365"/>
        <a:ext cx="1661752" cy="399346"/>
      </dsp:txXfrm>
    </dsp:sp>
    <dsp:sp modelId="{4E6BFE15-5A64-443F-A04A-6D76DF8491B3}">
      <dsp:nvSpPr>
        <dsp:cNvPr id="0" name=""/>
        <dsp:cNvSpPr/>
      </dsp:nvSpPr>
      <dsp:spPr>
        <a:xfrm>
          <a:off x="2403691" y="977646"/>
          <a:ext cx="1928453" cy="142512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37000" b="-37000"/>
          </a:stretch>
        </a:blipFill>
        <a:ln>
          <a:noFill/>
        </a:ln>
        <a:effectLst/>
      </dsp:spPr>
      <dsp:style>
        <a:lnRef idx="0">
          <a:scrgbClr r="0" g="0" b="0"/>
        </a:lnRef>
        <a:fillRef idx="1">
          <a:scrgbClr r="0" g="0" b="0"/>
        </a:fillRef>
        <a:effectRef idx="0">
          <a:scrgbClr r="0" g="0" b="0"/>
        </a:effectRef>
        <a:fontRef idx="minor"/>
      </dsp:style>
    </dsp:sp>
    <dsp:sp modelId="{7BBEE576-1A0F-439F-885C-2ACEABCEAF6E}">
      <dsp:nvSpPr>
        <dsp:cNvPr id="0" name=""/>
        <dsp:cNvSpPr/>
      </dsp:nvSpPr>
      <dsp:spPr>
        <a:xfrm>
          <a:off x="2793485" y="2144365"/>
          <a:ext cx="1661752" cy="399346"/>
        </a:xfrm>
        <a:prstGeom prst="rect">
          <a:avLst/>
        </a:prstGeom>
        <a:solidFill>
          <a:schemeClr val="accent6">
            <a:shade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488950">
            <a:lnSpc>
              <a:spcPct val="90000"/>
            </a:lnSpc>
            <a:spcBef>
              <a:spcPct val="0"/>
            </a:spcBef>
            <a:spcAft>
              <a:spcPct val="5000"/>
            </a:spcAft>
          </a:pPr>
          <a:r>
            <a:rPr lang="en-US" sz="1100" kern="1200" dirty="0">
              <a:latin typeface="Segoe UI" panose="020B0502040204020203" pitchFamily="34" charset="0"/>
              <a:cs typeface="Segoe UI" panose="020B0502040204020203" pitchFamily="34" charset="0"/>
            </a:rPr>
            <a:t>Mike Vincent</a:t>
          </a:r>
        </a:p>
        <a:p>
          <a:pPr lvl="0" algn="ctr" defTabSz="488950">
            <a:lnSpc>
              <a:spcPct val="90000"/>
            </a:lnSpc>
            <a:spcBef>
              <a:spcPct val="0"/>
            </a:spcBef>
            <a:spcAft>
              <a:spcPct val="5000"/>
            </a:spcAft>
          </a:pPr>
          <a:r>
            <a:rPr lang="en-US" sz="1100" kern="1200" dirty="0">
              <a:latin typeface="Segoe UI" panose="020B0502040204020203" pitchFamily="34" charset="0"/>
              <a:cs typeface="Segoe UI" panose="020B0502040204020203" pitchFamily="34" charset="0"/>
            </a:rPr>
            <a:t>Visual Studio and Dev Tech</a:t>
          </a:r>
        </a:p>
      </dsp:txBody>
      <dsp:txXfrm>
        <a:off x="2793485" y="2144365"/>
        <a:ext cx="1661752" cy="399346"/>
      </dsp:txXfrm>
    </dsp:sp>
    <dsp:sp modelId="{4ED96F98-E9E9-4B01-8FBF-134DB40E2BE8}">
      <dsp:nvSpPr>
        <dsp:cNvPr id="0" name=""/>
        <dsp:cNvSpPr/>
      </dsp:nvSpPr>
      <dsp:spPr>
        <a:xfrm>
          <a:off x="4800005" y="977646"/>
          <a:ext cx="1928453" cy="1425120"/>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t="-6962" b="-67038"/>
          </a:stretch>
        </a:blipFill>
        <a:ln>
          <a:noFill/>
        </a:ln>
        <a:effectLst/>
      </dsp:spPr>
      <dsp:style>
        <a:lnRef idx="0">
          <a:scrgbClr r="0" g="0" b="0"/>
        </a:lnRef>
        <a:fillRef idx="1">
          <a:scrgbClr r="0" g="0" b="0"/>
        </a:fillRef>
        <a:effectRef idx="0">
          <a:scrgbClr r="0" g="0" b="0"/>
        </a:effectRef>
        <a:fontRef idx="minor"/>
      </dsp:style>
    </dsp:sp>
    <dsp:sp modelId="{04D2B952-00B8-49C0-9BFF-4690B6C6DC11}">
      <dsp:nvSpPr>
        <dsp:cNvPr id="0" name=""/>
        <dsp:cNvSpPr/>
      </dsp:nvSpPr>
      <dsp:spPr>
        <a:xfrm>
          <a:off x="5189799" y="2144365"/>
          <a:ext cx="1661752" cy="399346"/>
        </a:xfrm>
        <a:prstGeom prst="rect">
          <a:avLst/>
        </a:prstGeom>
        <a:solidFill>
          <a:schemeClr val="accent6">
            <a:shade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488950">
            <a:lnSpc>
              <a:spcPct val="90000"/>
            </a:lnSpc>
            <a:spcBef>
              <a:spcPct val="0"/>
            </a:spcBef>
            <a:spcAft>
              <a:spcPct val="5000"/>
            </a:spcAft>
          </a:pPr>
          <a:r>
            <a:rPr lang="en-US" sz="1100" kern="1200" dirty="0">
              <a:latin typeface="Segoe UI" panose="020B0502040204020203" pitchFamily="34" charset="0"/>
              <a:cs typeface="Segoe UI" panose="020B0502040204020203" pitchFamily="34" charset="0"/>
            </a:rPr>
            <a:t>Rob Richardson</a:t>
          </a:r>
        </a:p>
        <a:p>
          <a:pPr lvl="0" algn="ctr" defTabSz="488950">
            <a:lnSpc>
              <a:spcPct val="90000"/>
            </a:lnSpc>
            <a:spcBef>
              <a:spcPct val="0"/>
            </a:spcBef>
            <a:spcAft>
              <a:spcPct val="5000"/>
            </a:spcAft>
          </a:pPr>
          <a:r>
            <a:rPr lang="en-US" sz="1100" kern="1200" dirty="0">
              <a:latin typeface="Segoe UI" panose="020B0502040204020203" pitchFamily="34" charset="0"/>
              <a:cs typeface="Segoe UI" panose="020B0502040204020203" pitchFamily="34" charset="0"/>
            </a:rPr>
            <a:t>Visual Studio and Dev Tech</a:t>
          </a:r>
        </a:p>
      </dsp:txBody>
      <dsp:txXfrm>
        <a:off x="5189799" y="2144365"/>
        <a:ext cx="1661752" cy="399346"/>
      </dsp:txXfrm>
    </dsp:sp>
    <dsp:sp modelId="{8DB16F66-F64F-476E-833A-FB90C39B446E}">
      <dsp:nvSpPr>
        <dsp:cNvPr id="0" name=""/>
        <dsp:cNvSpPr/>
      </dsp:nvSpPr>
      <dsp:spPr>
        <a:xfrm>
          <a:off x="7196320" y="977646"/>
          <a:ext cx="1928453" cy="1425120"/>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36000" b="-36000"/>
          </a:stretch>
        </a:blipFill>
        <a:ln>
          <a:noFill/>
        </a:ln>
        <a:effectLst/>
      </dsp:spPr>
      <dsp:style>
        <a:lnRef idx="0">
          <a:scrgbClr r="0" g="0" b="0"/>
        </a:lnRef>
        <a:fillRef idx="1">
          <a:scrgbClr r="0" g="0" b="0"/>
        </a:fillRef>
        <a:effectRef idx="0">
          <a:scrgbClr r="0" g="0" b="0"/>
        </a:effectRef>
        <a:fontRef idx="minor"/>
      </dsp:style>
    </dsp:sp>
    <dsp:sp modelId="{F6DF28C6-403C-43FF-A0FF-545E5939FB1B}">
      <dsp:nvSpPr>
        <dsp:cNvPr id="0" name=""/>
        <dsp:cNvSpPr/>
      </dsp:nvSpPr>
      <dsp:spPr>
        <a:xfrm>
          <a:off x="7586113" y="2144365"/>
          <a:ext cx="1661752" cy="399346"/>
        </a:xfrm>
        <a:prstGeom prst="rect">
          <a:avLst/>
        </a:prstGeom>
        <a:solidFill>
          <a:schemeClr val="accent6">
            <a:shade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488950">
            <a:lnSpc>
              <a:spcPct val="90000"/>
            </a:lnSpc>
            <a:spcBef>
              <a:spcPct val="0"/>
            </a:spcBef>
            <a:spcAft>
              <a:spcPct val="5000"/>
            </a:spcAft>
          </a:pPr>
          <a:r>
            <a:rPr lang="en-US" sz="1100" kern="1200" dirty="0">
              <a:latin typeface="Segoe UI" panose="020B0502040204020203" pitchFamily="34" charset="0"/>
              <a:cs typeface="Segoe UI" panose="020B0502040204020203" pitchFamily="34" charset="0"/>
            </a:rPr>
            <a:t>Christine Flora</a:t>
          </a:r>
        </a:p>
        <a:p>
          <a:pPr lvl="0" algn="ctr" defTabSz="488950">
            <a:lnSpc>
              <a:spcPct val="90000"/>
            </a:lnSpc>
            <a:spcBef>
              <a:spcPct val="0"/>
            </a:spcBef>
            <a:spcAft>
              <a:spcPct val="5000"/>
            </a:spcAft>
          </a:pPr>
          <a:r>
            <a:rPr lang="en-US" sz="1100" kern="1200" dirty="0">
              <a:latin typeface="Segoe UI" panose="020B0502040204020203" pitchFamily="34" charset="0"/>
              <a:cs typeface="Segoe UI" panose="020B0502040204020203" pitchFamily="34" charset="0"/>
            </a:rPr>
            <a:t>Business Solutions</a:t>
          </a:r>
        </a:p>
      </dsp:txBody>
      <dsp:txXfrm>
        <a:off x="7586113" y="2144365"/>
        <a:ext cx="1661752" cy="399346"/>
      </dsp:txXfrm>
    </dsp:sp>
    <dsp:sp modelId="{89402107-C98A-42DF-9309-EC84EE568A8E}">
      <dsp:nvSpPr>
        <dsp:cNvPr id="0" name=""/>
        <dsp:cNvSpPr/>
      </dsp:nvSpPr>
      <dsp:spPr>
        <a:xfrm>
          <a:off x="9592634" y="977646"/>
          <a:ext cx="1928453" cy="1425120"/>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38000" b="-38000"/>
          </a:stretch>
        </a:blipFill>
        <a:ln>
          <a:noFill/>
        </a:ln>
        <a:effectLst/>
      </dsp:spPr>
      <dsp:style>
        <a:lnRef idx="0">
          <a:scrgbClr r="0" g="0" b="0"/>
        </a:lnRef>
        <a:fillRef idx="1">
          <a:scrgbClr r="0" g="0" b="0"/>
        </a:fillRef>
        <a:effectRef idx="0">
          <a:scrgbClr r="0" g="0" b="0"/>
        </a:effectRef>
        <a:fontRef idx="minor"/>
      </dsp:style>
    </dsp:sp>
    <dsp:sp modelId="{7F65FED0-B80E-480F-B352-FAB5E33D2326}">
      <dsp:nvSpPr>
        <dsp:cNvPr id="0" name=""/>
        <dsp:cNvSpPr/>
      </dsp:nvSpPr>
      <dsp:spPr>
        <a:xfrm>
          <a:off x="9982428" y="2144365"/>
          <a:ext cx="1661752" cy="399346"/>
        </a:xfrm>
        <a:prstGeom prst="rect">
          <a:avLst/>
        </a:prstGeom>
        <a:solidFill>
          <a:schemeClr val="accent6">
            <a:shade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488950">
            <a:lnSpc>
              <a:spcPct val="90000"/>
            </a:lnSpc>
            <a:spcBef>
              <a:spcPct val="0"/>
            </a:spcBef>
            <a:spcAft>
              <a:spcPct val="5000"/>
            </a:spcAft>
          </a:pPr>
          <a:r>
            <a:rPr lang="en-US" sz="1100" kern="1200" dirty="0">
              <a:latin typeface="Segoe UI" panose="020B0502040204020203" pitchFamily="34" charset="0"/>
              <a:cs typeface="Segoe UI" panose="020B0502040204020203" pitchFamily="34" charset="0"/>
            </a:rPr>
            <a:t>Dustin Davis</a:t>
          </a:r>
        </a:p>
        <a:p>
          <a:pPr lvl="0" algn="ctr" defTabSz="488950">
            <a:lnSpc>
              <a:spcPct val="90000"/>
            </a:lnSpc>
            <a:spcBef>
              <a:spcPct val="0"/>
            </a:spcBef>
            <a:spcAft>
              <a:spcPct val="5000"/>
            </a:spcAft>
          </a:pPr>
          <a:r>
            <a:rPr lang="en-US" sz="1100" kern="1200" dirty="0">
              <a:latin typeface="Segoe UI" panose="020B0502040204020203" pitchFamily="34" charset="0"/>
              <a:cs typeface="Segoe UI" panose="020B0502040204020203" pitchFamily="34" charset="0"/>
            </a:rPr>
            <a:t>Visual Studio and Dev Tech</a:t>
          </a:r>
        </a:p>
      </dsp:txBody>
      <dsp:txXfrm>
        <a:off x="9982428" y="2144365"/>
        <a:ext cx="1661752" cy="399346"/>
      </dsp:txXfrm>
    </dsp:sp>
    <dsp:sp modelId="{C66B7A77-B628-4DEF-82B8-113D53BA2ECD}">
      <dsp:nvSpPr>
        <dsp:cNvPr id="0" name=""/>
        <dsp:cNvSpPr/>
      </dsp:nvSpPr>
      <dsp:spPr>
        <a:xfrm>
          <a:off x="1205534" y="2748867"/>
          <a:ext cx="1928453" cy="1425120"/>
        </a:xfrm>
        <a:prstGeom prst="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18000" b="-18000"/>
          </a:stretch>
        </a:blipFill>
        <a:ln>
          <a:noFill/>
        </a:ln>
        <a:effectLst/>
      </dsp:spPr>
      <dsp:style>
        <a:lnRef idx="0">
          <a:scrgbClr r="0" g="0" b="0"/>
        </a:lnRef>
        <a:fillRef idx="1">
          <a:scrgbClr r="0" g="0" b="0"/>
        </a:fillRef>
        <a:effectRef idx="0">
          <a:scrgbClr r="0" g="0" b="0"/>
        </a:effectRef>
        <a:fontRef idx="minor"/>
      </dsp:style>
    </dsp:sp>
    <dsp:sp modelId="{ABCB23B3-B391-44E0-8998-A1A8AF54E7F1}">
      <dsp:nvSpPr>
        <dsp:cNvPr id="0" name=""/>
        <dsp:cNvSpPr/>
      </dsp:nvSpPr>
      <dsp:spPr>
        <a:xfrm>
          <a:off x="1595327" y="3915586"/>
          <a:ext cx="1661752" cy="399346"/>
        </a:xfrm>
        <a:prstGeom prst="rect">
          <a:avLst/>
        </a:prstGeom>
        <a:solidFill>
          <a:schemeClr val="accent6">
            <a:shade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488950">
            <a:lnSpc>
              <a:spcPct val="90000"/>
            </a:lnSpc>
            <a:spcBef>
              <a:spcPct val="0"/>
            </a:spcBef>
            <a:spcAft>
              <a:spcPct val="5000"/>
            </a:spcAft>
          </a:pPr>
          <a:r>
            <a:rPr lang="en-US" sz="1100" kern="1200" dirty="0">
              <a:latin typeface="Segoe UI" panose="020B0502040204020203" pitchFamily="34" charset="0"/>
              <a:cs typeface="Segoe UI" panose="020B0502040204020203" pitchFamily="34" charset="0"/>
            </a:rPr>
            <a:t>Michael Washington</a:t>
          </a:r>
        </a:p>
        <a:p>
          <a:pPr lvl="0" algn="ctr" defTabSz="488950">
            <a:lnSpc>
              <a:spcPct val="90000"/>
            </a:lnSpc>
            <a:spcBef>
              <a:spcPct val="0"/>
            </a:spcBef>
            <a:spcAft>
              <a:spcPct val="5000"/>
            </a:spcAft>
          </a:pPr>
          <a:r>
            <a:rPr lang="en-US" sz="1100" kern="1200" dirty="0">
              <a:latin typeface="Segoe UI" panose="020B0502040204020203" pitchFamily="34" charset="0"/>
              <a:cs typeface="Segoe UI" panose="020B0502040204020203" pitchFamily="34" charset="0"/>
            </a:rPr>
            <a:t>Office Servers and Services</a:t>
          </a:r>
        </a:p>
      </dsp:txBody>
      <dsp:txXfrm>
        <a:off x="1595327" y="3915586"/>
        <a:ext cx="1661752" cy="399346"/>
      </dsp:txXfrm>
    </dsp:sp>
    <dsp:sp modelId="{607999E3-42A5-4272-82C9-2B014EB5C6E2}">
      <dsp:nvSpPr>
        <dsp:cNvPr id="0" name=""/>
        <dsp:cNvSpPr/>
      </dsp:nvSpPr>
      <dsp:spPr>
        <a:xfrm>
          <a:off x="3601848" y="2748867"/>
          <a:ext cx="1928453" cy="1425120"/>
        </a:xfrm>
        <a:prstGeom prst="rect">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t="-13000" b="-13000"/>
          </a:stretch>
        </a:blipFill>
        <a:ln>
          <a:noFill/>
        </a:ln>
        <a:effectLst/>
      </dsp:spPr>
      <dsp:style>
        <a:lnRef idx="0">
          <a:scrgbClr r="0" g="0" b="0"/>
        </a:lnRef>
        <a:fillRef idx="1">
          <a:scrgbClr r="0" g="0" b="0"/>
        </a:fillRef>
        <a:effectRef idx="0">
          <a:scrgbClr r="0" g="0" b="0"/>
        </a:effectRef>
        <a:fontRef idx="minor"/>
      </dsp:style>
    </dsp:sp>
    <dsp:sp modelId="{58E16D66-7414-43D7-B344-B4C2ED565504}">
      <dsp:nvSpPr>
        <dsp:cNvPr id="0" name=""/>
        <dsp:cNvSpPr/>
      </dsp:nvSpPr>
      <dsp:spPr>
        <a:xfrm>
          <a:off x="3991642" y="3915586"/>
          <a:ext cx="1661752" cy="399346"/>
        </a:xfrm>
        <a:prstGeom prst="rect">
          <a:avLst/>
        </a:prstGeom>
        <a:solidFill>
          <a:schemeClr val="accent6">
            <a:shade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488950">
            <a:lnSpc>
              <a:spcPct val="90000"/>
            </a:lnSpc>
            <a:spcBef>
              <a:spcPct val="0"/>
            </a:spcBef>
            <a:spcAft>
              <a:spcPct val="5000"/>
            </a:spcAft>
          </a:pPr>
          <a:r>
            <a:rPr lang="en-US" sz="1100" kern="1200" dirty="0">
              <a:latin typeface="Segoe UI" panose="020B0502040204020203" pitchFamily="34" charset="0"/>
              <a:cs typeface="Segoe UI" panose="020B0502040204020203" pitchFamily="34" charset="0"/>
            </a:rPr>
            <a:t>Vishal Saxena</a:t>
          </a:r>
        </a:p>
        <a:p>
          <a:pPr lvl="0" algn="ctr" defTabSz="488950">
            <a:lnSpc>
              <a:spcPct val="90000"/>
            </a:lnSpc>
            <a:spcBef>
              <a:spcPct val="0"/>
            </a:spcBef>
            <a:spcAft>
              <a:spcPct val="5000"/>
            </a:spcAft>
          </a:pPr>
          <a:r>
            <a:rPr lang="en-US" sz="1100" kern="1200" dirty="0">
              <a:latin typeface="Segoe UI" panose="020B0502040204020203" pitchFamily="34" charset="0"/>
              <a:cs typeface="Segoe UI" panose="020B0502040204020203" pitchFamily="34" charset="0"/>
            </a:rPr>
            <a:t>Microsoft Azure</a:t>
          </a:r>
        </a:p>
      </dsp:txBody>
      <dsp:txXfrm>
        <a:off x="3991642" y="3915586"/>
        <a:ext cx="1661752" cy="399346"/>
      </dsp:txXfrm>
    </dsp:sp>
    <dsp:sp modelId="{54921CAB-D5C1-4F2F-8B7D-F56EF437891F}">
      <dsp:nvSpPr>
        <dsp:cNvPr id="0" name=""/>
        <dsp:cNvSpPr/>
      </dsp:nvSpPr>
      <dsp:spPr>
        <a:xfrm>
          <a:off x="5998162" y="2748867"/>
          <a:ext cx="1928453" cy="1425120"/>
        </a:xfrm>
        <a:prstGeom prst="rect">
          <a:avLst/>
        </a:prstGeom>
        <a:blipFill>
          <a:blip xmlns:r="http://schemas.openxmlformats.org/officeDocument/2006/relationships" r:embed="rId8">
            <a:extLst>
              <a:ext uri="{28A0092B-C50C-407E-A947-70E740481C1C}">
                <a14:useLocalDpi xmlns:a14="http://schemas.microsoft.com/office/drawing/2010/main" val="0"/>
              </a:ext>
            </a:extLst>
          </a:blip>
          <a:srcRect/>
          <a:stretch>
            <a:fillRect t="-18000" b="-18000"/>
          </a:stretch>
        </a:blipFill>
        <a:ln>
          <a:noFill/>
        </a:ln>
        <a:effectLst/>
      </dsp:spPr>
      <dsp:style>
        <a:lnRef idx="0">
          <a:scrgbClr r="0" g="0" b="0"/>
        </a:lnRef>
        <a:fillRef idx="1">
          <a:scrgbClr r="0" g="0" b="0"/>
        </a:fillRef>
        <a:effectRef idx="0">
          <a:scrgbClr r="0" g="0" b="0"/>
        </a:effectRef>
        <a:fontRef idx="minor"/>
      </dsp:style>
    </dsp:sp>
    <dsp:sp modelId="{22567856-03F8-47EF-85B9-10F3323B1131}">
      <dsp:nvSpPr>
        <dsp:cNvPr id="0" name=""/>
        <dsp:cNvSpPr/>
      </dsp:nvSpPr>
      <dsp:spPr>
        <a:xfrm>
          <a:off x="6387956" y="3915586"/>
          <a:ext cx="1661752" cy="399346"/>
        </a:xfrm>
        <a:prstGeom prst="rect">
          <a:avLst/>
        </a:prstGeom>
        <a:solidFill>
          <a:schemeClr val="accent6">
            <a:shade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488950">
            <a:lnSpc>
              <a:spcPct val="90000"/>
            </a:lnSpc>
            <a:spcBef>
              <a:spcPct val="0"/>
            </a:spcBef>
            <a:spcAft>
              <a:spcPct val="5000"/>
            </a:spcAft>
          </a:pPr>
          <a:r>
            <a:rPr lang="en-US" sz="1100" kern="1200" dirty="0">
              <a:latin typeface="Segoe UI" panose="020B0502040204020203" pitchFamily="34" charset="0"/>
              <a:cs typeface="Segoe UI" panose="020B0502040204020203" pitchFamily="34" charset="0"/>
            </a:rPr>
            <a:t>Hattan Shobokshi</a:t>
          </a:r>
        </a:p>
        <a:p>
          <a:pPr lvl="0" algn="ctr" defTabSz="488950">
            <a:lnSpc>
              <a:spcPct val="90000"/>
            </a:lnSpc>
            <a:spcBef>
              <a:spcPct val="0"/>
            </a:spcBef>
            <a:spcAft>
              <a:spcPct val="5000"/>
            </a:spcAft>
          </a:pPr>
          <a:r>
            <a:rPr lang="en-US" sz="1100" kern="1200" dirty="0">
              <a:latin typeface="Segoe UI" panose="020B0502040204020203" pitchFamily="34" charset="0"/>
              <a:cs typeface="Segoe UI" panose="020B0502040204020203" pitchFamily="34" charset="0"/>
            </a:rPr>
            <a:t>Visual Studio and Dev Tech</a:t>
          </a:r>
        </a:p>
      </dsp:txBody>
      <dsp:txXfrm>
        <a:off x="6387956" y="3915586"/>
        <a:ext cx="1661752" cy="399346"/>
      </dsp:txXfrm>
    </dsp:sp>
    <dsp:sp modelId="{9174D327-D73D-4EE1-95E2-8D6BCF71F662}">
      <dsp:nvSpPr>
        <dsp:cNvPr id="0" name=""/>
        <dsp:cNvSpPr/>
      </dsp:nvSpPr>
      <dsp:spPr>
        <a:xfrm>
          <a:off x="8394477" y="2748867"/>
          <a:ext cx="1928453" cy="1425120"/>
        </a:xfrm>
        <a:prstGeom prst="rect">
          <a:avLst/>
        </a:prstGeom>
        <a:blipFill dpi="0" rotWithShape="1">
          <a:blip xmlns:r="http://schemas.openxmlformats.org/officeDocument/2006/relationships" r:embed="rId9">
            <a:extLst>
              <a:ext uri="{28A0092B-C50C-407E-A947-70E740481C1C}">
                <a14:useLocalDpi xmlns:a14="http://schemas.microsoft.com/office/drawing/2010/main" val="0"/>
              </a:ext>
            </a:extLst>
          </a:blip>
          <a:srcRect/>
          <a:stretch>
            <a:fillRect l="-15466" t="-17164" r="-20098" b="-113295"/>
          </a:stretch>
        </a:blipFill>
        <a:ln>
          <a:noFill/>
        </a:ln>
        <a:effectLst/>
      </dsp:spPr>
      <dsp:style>
        <a:lnRef idx="0">
          <a:scrgbClr r="0" g="0" b="0"/>
        </a:lnRef>
        <a:fillRef idx="1">
          <a:scrgbClr r="0" g="0" b="0"/>
        </a:fillRef>
        <a:effectRef idx="0">
          <a:scrgbClr r="0" g="0" b="0"/>
        </a:effectRef>
        <a:fontRef idx="minor"/>
      </dsp:style>
    </dsp:sp>
    <dsp:sp modelId="{99AE8DD3-3D6C-4D7A-8045-2367193052C9}">
      <dsp:nvSpPr>
        <dsp:cNvPr id="0" name=""/>
        <dsp:cNvSpPr/>
      </dsp:nvSpPr>
      <dsp:spPr>
        <a:xfrm>
          <a:off x="8784271" y="3915586"/>
          <a:ext cx="1661752" cy="399346"/>
        </a:xfrm>
        <a:prstGeom prst="rect">
          <a:avLst/>
        </a:prstGeom>
        <a:solidFill>
          <a:schemeClr val="accent6">
            <a:shade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488950">
            <a:lnSpc>
              <a:spcPct val="90000"/>
            </a:lnSpc>
            <a:spcBef>
              <a:spcPct val="0"/>
            </a:spcBef>
            <a:spcAft>
              <a:spcPct val="5000"/>
            </a:spcAft>
          </a:pPr>
          <a:r>
            <a:rPr lang="en-US" sz="1100" kern="1200" dirty="0">
              <a:latin typeface="Segoe UI" panose="020B0502040204020203" pitchFamily="34" charset="0"/>
              <a:cs typeface="Segoe UI" panose="020B0502040204020203" pitchFamily="34" charset="0"/>
            </a:rPr>
            <a:t>Joe Mayo</a:t>
          </a:r>
        </a:p>
        <a:p>
          <a:pPr lvl="0" algn="ctr" defTabSz="488950">
            <a:lnSpc>
              <a:spcPct val="90000"/>
            </a:lnSpc>
            <a:spcBef>
              <a:spcPct val="0"/>
            </a:spcBef>
            <a:spcAft>
              <a:spcPct val="5000"/>
            </a:spcAft>
          </a:pPr>
          <a:r>
            <a:rPr lang="en-US" sz="1100" kern="1200" dirty="0">
              <a:latin typeface="Segoe UI" panose="020B0502040204020203" pitchFamily="34" charset="0"/>
              <a:cs typeface="Segoe UI" panose="020B0502040204020203" pitchFamily="34" charset="0"/>
            </a:rPr>
            <a:t>Visual Studio and Dev Tech</a:t>
          </a:r>
        </a:p>
      </dsp:txBody>
      <dsp:txXfrm>
        <a:off x="8784271" y="3915586"/>
        <a:ext cx="1661752" cy="3993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C6C03F-4053-4F8D-88E8-F8945BD33869}">
      <dsp:nvSpPr>
        <dsp:cNvPr id="0" name=""/>
        <dsp:cNvSpPr/>
      </dsp:nvSpPr>
      <dsp:spPr>
        <a:xfrm>
          <a:off x="0" y="503426"/>
          <a:ext cx="11100433" cy="1195425"/>
        </a:xfrm>
        <a:prstGeom prst="rect">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1517" tIns="687324" rIns="861517" bIns="156464" numCol="1" spcCol="1270" anchor="t" anchorCtr="0">
          <a:noAutofit/>
        </a:bodyPr>
        <a:lstStyle/>
        <a:p>
          <a:pPr marL="0" marR="0" lvl="0" indent="0" algn="l" defTabSz="914400" eaLnBrk="1" fontAlgn="auto" latinLnBrk="0" hangingPunct="1">
            <a:lnSpc>
              <a:spcPct val="100000"/>
            </a:lnSpc>
            <a:spcBef>
              <a:spcPct val="0"/>
            </a:spcBef>
            <a:spcAft>
              <a:spcPts val="0"/>
            </a:spcAft>
            <a:buClrTx/>
            <a:buSzTx/>
            <a:buFont typeface="Arial" panose="020B0604020202020204" pitchFamily="34" charset="0"/>
            <a:buChar char="••"/>
            <a:tabLst/>
            <a:defRPr/>
          </a:pPr>
          <a:r>
            <a:rPr lang="en-US" sz="2200" i="0" kern="1200" dirty="0">
              <a:latin typeface="Segoe UI" panose="020B0502040204020203" pitchFamily="34" charset="0"/>
              <a:cs typeface="Segoe UI" panose="020B0502040204020203" pitchFamily="34" charset="0"/>
            </a:rPr>
            <a:t> Complete the survey for a chance to win a 2TB My Passport Ultra </a:t>
          </a:r>
          <a:r>
            <a:rPr lang="en-US" sz="2200" kern="1200" dirty="0">
              <a:latin typeface="Segoe UI" panose="020B0502040204020203" pitchFamily="34" charset="0"/>
              <a:cs typeface="Segoe UI" panose="020B0502040204020203" pitchFamily="34" charset="0"/>
            </a:rPr>
            <a:t>	</a:t>
          </a:r>
        </a:p>
      </dsp:txBody>
      <dsp:txXfrm>
        <a:off x="0" y="503426"/>
        <a:ext cx="11100433" cy="1195425"/>
      </dsp:txXfrm>
    </dsp:sp>
    <dsp:sp modelId="{CAE2BF60-C436-4891-BCCA-F0979276E901}">
      <dsp:nvSpPr>
        <dsp:cNvPr id="0" name=""/>
        <dsp:cNvSpPr/>
      </dsp:nvSpPr>
      <dsp:spPr>
        <a:xfrm>
          <a:off x="555021" y="16346"/>
          <a:ext cx="8663733" cy="974160"/>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699" tIns="0" rIns="293699" bIns="0" numCol="1" spcCol="1270" anchor="ctr" anchorCtr="0">
          <a:noAutofit/>
        </a:bodyPr>
        <a:lstStyle/>
        <a:p>
          <a:pPr lvl="0" algn="l" defTabSz="1422400">
            <a:lnSpc>
              <a:spcPct val="90000"/>
            </a:lnSpc>
            <a:spcBef>
              <a:spcPct val="0"/>
            </a:spcBef>
            <a:spcAft>
              <a:spcPct val="35000"/>
            </a:spcAft>
          </a:pPr>
          <a:r>
            <a:rPr lang="en-US" sz="3200" kern="1200" dirty="0">
              <a:latin typeface="Segoe UI" panose="020B0502040204020203" pitchFamily="34" charset="0"/>
              <a:cs typeface="Segoe UI" panose="020B0502040204020203" pitchFamily="34" charset="0"/>
            </a:rPr>
            <a:t>Survey </a:t>
          </a:r>
          <a:r>
            <a:rPr lang="en-US" sz="3200" kern="1200" dirty="0">
              <a:latin typeface="Segoe UI" panose="020B0502040204020203" pitchFamily="34" charset="0"/>
              <a:cs typeface="Segoe UI" panose="020B0502040204020203" pitchFamily="34" charset="0"/>
              <a:sym typeface="Wingdings" panose="05000000000000000000" pitchFamily="2" charset="2"/>
            </a:rPr>
            <a:t> aka.ms/</a:t>
          </a:r>
          <a:r>
            <a:rPr lang="en-US" sz="3200" kern="1200" dirty="0" err="1">
              <a:latin typeface="Segoe UI" panose="020B0502040204020203" pitchFamily="34" charset="0"/>
              <a:cs typeface="Segoe UI" panose="020B0502040204020203" pitchFamily="34" charset="0"/>
              <a:sym typeface="Wingdings" panose="05000000000000000000" pitchFamily="2" charset="2"/>
            </a:rPr>
            <a:t>SoCalCodeCamp</a:t>
          </a:r>
          <a:endParaRPr lang="en-US" sz="3200" kern="1200" dirty="0">
            <a:latin typeface="Segoe UI" panose="020B0502040204020203" pitchFamily="34" charset="0"/>
            <a:cs typeface="Segoe UI" panose="020B0502040204020203" pitchFamily="34" charset="0"/>
          </a:endParaRPr>
        </a:p>
      </dsp:txBody>
      <dsp:txXfrm>
        <a:off x="602576" y="63901"/>
        <a:ext cx="8568623" cy="879050"/>
      </dsp:txXfrm>
    </dsp:sp>
    <dsp:sp modelId="{4871143A-5207-4155-A998-58D8D1CB4887}">
      <dsp:nvSpPr>
        <dsp:cNvPr id="0" name=""/>
        <dsp:cNvSpPr/>
      </dsp:nvSpPr>
      <dsp:spPr>
        <a:xfrm>
          <a:off x="0" y="2364131"/>
          <a:ext cx="11100433" cy="1169437"/>
        </a:xfrm>
        <a:prstGeom prst="rect">
          <a:avLst/>
        </a:prstGeom>
        <a:solidFill>
          <a:schemeClr val="lt1">
            <a:alpha val="90000"/>
            <a:hueOff val="0"/>
            <a:satOff val="0"/>
            <a:lumOff val="0"/>
            <a:alphaOff val="0"/>
          </a:schemeClr>
        </a:solidFill>
        <a:ln w="10795" cap="flat" cmpd="sng" algn="ctr">
          <a:solidFill>
            <a:schemeClr val="accent5">
              <a:hueOff val="-4692778"/>
              <a:satOff val="-455"/>
              <a:lumOff val="85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1517" tIns="687324" rIns="861517"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latin typeface="Segoe UI" panose="020B0502040204020203" pitchFamily="34" charset="0"/>
              <a:cs typeface="Segoe UI" panose="020B0502040204020203" pitchFamily="34" charset="0"/>
            </a:rPr>
            <a:t>Connect with our speakers</a:t>
          </a:r>
        </a:p>
      </dsp:txBody>
      <dsp:txXfrm>
        <a:off x="0" y="2364131"/>
        <a:ext cx="11100433" cy="1169437"/>
      </dsp:txXfrm>
    </dsp:sp>
    <dsp:sp modelId="{E8A31E40-6FEC-4A35-9572-6E90B2FBA64B}">
      <dsp:nvSpPr>
        <dsp:cNvPr id="0" name=""/>
        <dsp:cNvSpPr/>
      </dsp:nvSpPr>
      <dsp:spPr>
        <a:xfrm>
          <a:off x="555021" y="1877051"/>
          <a:ext cx="7770303" cy="974160"/>
        </a:xfrm>
        <a:prstGeom prst="roundRect">
          <a:avLst/>
        </a:prstGeom>
        <a:solidFill>
          <a:schemeClr val="accent5">
            <a:hueOff val="-4692778"/>
            <a:satOff val="-455"/>
            <a:lumOff val="852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699" tIns="0" rIns="293699" bIns="0" numCol="1" spcCol="1270" anchor="ctr" anchorCtr="0">
          <a:noAutofit/>
        </a:bodyPr>
        <a:lstStyle/>
        <a:p>
          <a:pPr lvl="0" algn="l" defTabSz="1422400">
            <a:lnSpc>
              <a:spcPct val="90000"/>
            </a:lnSpc>
            <a:spcBef>
              <a:spcPct val="0"/>
            </a:spcBef>
            <a:spcAft>
              <a:spcPct val="35000"/>
            </a:spcAft>
          </a:pPr>
          <a:r>
            <a:rPr lang="en-US" sz="3200" kern="1200" dirty="0">
              <a:latin typeface="Segoe UI" panose="020B0502040204020203" pitchFamily="34" charset="0"/>
              <a:cs typeface="Segoe UI" panose="020B0502040204020203" pitchFamily="34" charset="0"/>
            </a:rPr>
            <a:t>Visit our booth</a:t>
          </a:r>
        </a:p>
      </dsp:txBody>
      <dsp:txXfrm>
        <a:off x="602576" y="1924606"/>
        <a:ext cx="7675193" cy="879050"/>
      </dsp:txXfrm>
    </dsp:sp>
    <dsp:sp modelId="{7F4CA932-53C8-47FD-973C-A5B3F2285FEC}">
      <dsp:nvSpPr>
        <dsp:cNvPr id="0" name=""/>
        <dsp:cNvSpPr/>
      </dsp:nvSpPr>
      <dsp:spPr>
        <a:xfrm>
          <a:off x="0" y="4198848"/>
          <a:ext cx="11100433" cy="1169437"/>
        </a:xfrm>
        <a:prstGeom prst="rect">
          <a:avLst/>
        </a:prstGeom>
        <a:solidFill>
          <a:schemeClr val="lt1">
            <a:alpha val="90000"/>
            <a:hueOff val="0"/>
            <a:satOff val="0"/>
            <a:lumOff val="0"/>
            <a:alphaOff val="0"/>
          </a:schemeClr>
        </a:solidFill>
        <a:ln w="10795" cap="flat" cmpd="sng" algn="ctr">
          <a:solidFill>
            <a:schemeClr val="accent5">
              <a:hueOff val="-9385555"/>
              <a:satOff val="-911"/>
              <a:lumOff val="170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1517" tIns="687324" rIns="861517"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latin typeface="Segoe UI" panose="020B0502040204020203" pitchFamily="34" charset="0"/>
              <a:cs typeface="Segoe UI" panose="020B0502040204020203" pitchFamily="34" charset="0"/>
            </a:rPr>
            <a:t>Fill out a session card to enter a raffle for a Contour+2 Action Camera</a:t>
          </a:r>
        </a:p>
      </dsp:txBody>
      <dsp:txXfrm>
        <a:off x="0" y="4198848"/>
        <a:ext cx="11100433" cy="1169437"/>
      </dsp:txXfrm>
    </dsp:sp>
    <dsp:sp modelId="{E084DAE3-C17A-4256-B047-446557288E98}">
      <dsp:nvSpPr>
        <dsp:cNvPr id="0" name=""/>
        <dsp:cNvSpPr/>
      </dsp:nvSpPr>
      <dsp:spPr>
        <a:xfrm>
          <a:off x="550320" y="3731621"/>
          <a:ext cx="7770303" cy="974160"/>
        </a:xfrm>
        <a:prstGeom prst="roundRect">
          <a:avLst/>
        </a:prstGeom>
        <a:solidFill>
          <a:schemeClr val="accent5">
            <a:hueOff val="-9385555"/>
            <a:satOff val="-911"/>
            <a:lumOff val="1705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699" tIns="0" rIns="293699" bIns="0" numCol="1" spcCol="1270" anchor="ctr" anchorCtr="0">
          <a:noAutofit/>
        </a:bodyPr>
        <a:lstStyle/>
        <a:p>
          <a:pPr lvl="0" algn="l" defTabSz="1422400">
            <a:lnSpc>
              <a:spcPct val="90000"/>
            </a:lnSpc>
            <a:spcBef>
              <a:spcPct val="0"/>
            </a:spcBef>
            <a:spcAft>
              <a:spcPct val="35000"/>
            </a:spcAft>
          </a:pPr>
          <a:r>
            <a:rPr lang="en-US" sz="3200" kern="1200" dirty="0">
              <a:latin typeface="Segoe UI" panose="020B0502040204020203" pitchFamily="34" charset="0"/>
              <a:cs typeface="Segoe UI" panose="020B0502040204020203" pitchFamily="34" charset="0"/>
            </a:rPr>
            <a:t>Submit Your Session Cards</a:t>
          </a:r>
        </a:p>
      </dsp:txBody>
      <dsp:txXfrm>
        <a:off x="597875" y="3779176"/>
        <a:ext cx="7675193" cy="879050"/>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113"/>
            <a:ext cx="2971800" cy="457201"/>
          </a:xfrm>
          <a:prstGeom prst="rect">
            <a:avLst/>
          </a:prstGeom>
        </p:spPr>
        <p:txBody>
          <a:bodyPr vert="horz" lIns="91440" tIns="45720" rIns="91440" bIns="45720" rtlCol="0"/>
          <a:lstStyle>
            <a:lvl1pPr algn="l" defTabSz="932742" eaLnBrk="1" fontAlgn="auto" hangingPunct="1">
              <a:spcBef>
                <a:spcPts val="0"/>
              </a:spcBef>
              <a:spcAft>
                <a:spcPts val="0"/>
              </a:spcAft>
              <a:defRPr sz="1200">
                <a:latin typeface="Segoe UI" pitchFamily="34" charset="0"/>
                <a:ea typeface="+mn-ea"/>
                <a:cs typeface="+mn-cs"/>
              </a:defRPr>
            </a:lvl1pPr>
          </a:lstStyle>
          <a:p>
            <a:pPr>
              <a:defRPr/>
            </a:pPr>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DC171E34-F62B-4892-B3F2-A803FD871F64}" type="datetime8">
              <a:rPr lang="en-US" altLang="en-US"/>
              <a:pPr>
                <a:defRPr/>
              </a:pPr>
              <a:t>11/11/16 8:28 PM</a:t>
            </a:fld>
            <a:endParaRPr lang="en-US" altLang="en-US"/>
          </a:p>
        </p:txBody>
      </p:sp>
      <p:sp>
        <p:nvSpPr>
          <p:cNvPr id="8" name="Footer Placeholder 7"/>
          <p:cNvSpPr>
            <a:spLocks noGrp="1"/>
          </p:cNvSpPr>
          <p:nvPr>
            <p:ph type="ftr" sz="quarter" idx="2"/>
          </p:nvPr>
        </p:nvSpPr>
        <p:spPr>
          <a:xfrm>
            <a:off x="0" y="8685213"/>
            <a:ext cx="5794375" cy="331787"/>
          </a:xfrm>
          <a:prstGeom prst="rect">
            <a:avLst/>
          </a:prstGeom>
        </p:spPr>
        <p:txBody>
          <a:bodyPr vert="horz" wrap="square" lIns="91440" tIns="45720" rIns="91440" bIns="45720" numCol="1" anchor="b" anchorCtr="0" compatLnSpc="1">
            <a:prstTxWarp prst="textNoShape">
              <a:avLst/>
            </a:prstTxWarp>
          </a:bodyPr>
          <a:lstStyle>
            <a:lvl1pPr marL="398463" defTabSz="912813" eaLnBrk="0" hangingPunct="0">
              <a:defRPr sz="400">
                <a:cs typeface="Segoe UI" panose="020B0502040204020203" pitchFamily="34" charset="0"/>
              </a:defRPr>
            </a:lvl1pPr>
          </a:lstStyle>
          <a:p>
            <a:pPr>
              <a:defRPr/>
            </a:pPr>
            <a:r>
              <a:rPr lang="en-US" altLang="en-US"/>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263" y="8685213"/>
            <a:ext cx="107315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3A69065-986C-4E1B-B7FB-0B0F4F322CC2}" type="slidenum">
              <a:rPr lang="en-US" altLang="en-US"/>
              <a:pPr>
                <a:defRPr/>
              </a:pPr>
              <a:t>‹#›</a:t>
            </a:fld>
            <a:endParaRPr lang="en-US" altLang="en-US"/>
          </a:p>
        </p:txBody>
      </p:sp>
    </p:spTree>
    <p:extLst>
      <p:ext uri="{BB962C8B-B14F-4D97-AF65-F5344CB8AC3E}">
        <p14:creationId xmlns:p14="http://schemas.microsoft.com/office/powerpoint/2010/main" val="304881361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742" eaLnBrk="1" fontAlgn="auto" hangingPunct="1">
              <a:spcBef>
                <a:spcPts val="0"/>
              </a:spcBef>
              <a:spcAft>
                <a:spcPts val="0"/>
              </a:spcAft>
              <a:defRPr sz="1200">
                <a:latin typeface="Segoe UI" pitchFamily="34" charset="0"/>
                <a:ea typeface="+mn-ea"/>
                <a:cs typeface="+mn-cs"/>
              </a:defRPr>
            </a:lvl1pPr>
          </a:lstStyle>
          <a:p>
            <a:pPr>
              <a:defRPr/>
            </a:pPr>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0" name="Footer Placeholder 9"/>
          <p:cNvSpPr>
            <a:spLocks noGrp="1"/>
          </p:cNvSpPr>
          <p:nvPr>
            <p:ph type="ftr" sz="quarter" idx="4"/>
          </p:nvPr>
        </p:nvSpPr>
        <p:spPr>
          <a:xfrm>
            <a:off x="0" y="8686800"/>
            <a:ext cx="5921375" cy="355600"/>
          </a:xfrm>
          <a:prstGeom prst="rect">
            <a:avLst/>
          </a:prstGeom>
        </p:spPr>
        <p:txBody>
          <a:bodyPr vert="horz" wrap="square" lIns="91440" tIns="45720" rIns="91440" bIns="45720" numCol="1" anchor="b" anchorCtr="0" compatLnSpc="1">
            <a:prstTxWarp prst="textNoShape">
              <a:avLst/>
            </a:prstTxWarp>
          </a:bodyPr>
          <a:lstStyle>
            <a:lvl1pPr marL="571500" defTabSz="912813" eaLnBrk="0" hangingPunct="0">
              <a:defRPr sz="400">
                <a:cs typeface="Segoe UI" panose="020B0502040204020203" pitchFamily="34" charset="0"/>
              </a:defRPr>
            </a:lvl1pPr>
          </a:lstStyle>
          <a:p>
            <a:pPr>
              <a:defRPr/>
            </a:pPr>
            <a:r>
              <a:rPr lang="en-US" altLang="en-US"/>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20B9C509-5657-4F5B-BAC8-FD71072FEA02}" type="datetime8">
              <a:rPr lang="en-US" altLang="en-US"/>
              <a:pPr>
                <a:defRPr/>
              </a:pPr>
              <a:t>11/11/16 8:28 PM</a:t>
            </a:fld>
            <a:endParaRPr lang="en-US" alt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Slide Number Placeholder 12"/>
          <p:cNvSpPr>
            <a:spLocks noGrp="1"/>
          </p:cNvSpPr>
          <p:nvPr>
            <p:ph type="sldNum" sz="quarter" idx="5"/>
          </p:nvPr>
        </p:nvSpPr>
        <p:spPr>
          <a:xfrm>
            <a:off x="5908675" y="8685213"/>
            <a:ext cx="947738"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841C880-9E09-4A53-9ABD-747D7AB56D29}" type="slidenum">
              <a:rPr lang="en-US" altLang="en-US"/>
              <a:pPr>
                <a:defRPr/>
              </a:pPr>
              <a:t>‹#›</a:t>
            </a:fld>
            <a:endParaRPr lang="en-US" altLang="en-US"/>
          </a:p>
        </p:txBody>
      </p:sp>
    </p:spTree>
    <p:extLst>
      <p:ext uri="{BB962C8B-B14F-4D97-AF65-F5344CB8AC3E}">
        <p14:creationId xmlns:p14="http://schemas.microsoft.com/office/powerpoint/2010/main" val="2081328513"/>
      </p:ext>
    </p:extLst>
  </p:cSld>
  <p:clrMap bg1="lt1" tx1="dk1" bg2="lt2" tx2="dk2" accent1="accent1" accent2="accent2" accent3="accent3" accent4="accent4" accent5="accent5" accent6="accent6" hlink="hlink" folHlink="folHlink"/>
  <p:hf/>
  <p:notesStyle>
    <a:lvl1pPr algn="l" defTabSz="931863" rtl="0" eaLnBrk="0" fontAlgn="base" hangingPunct="0">
      <a:lnSpc>
        <a:spcPct val="90000"/>
      </a:lnSpc>
      <a:spcBef>
        <a:spcPct val="30000"/>
      </a:spcBef>
      <a:spcAft>
        <a:spcPts val="338"/>
      </a:spcAft>
      <a:defRPr sz="900" kern="1200">
        <a:solidFill>
          <a:schemeClr val="tx1"/>
        </a:solidFill>
        <a:latin typeface="Segoe UI Light" pitchFamily="34" charset="0"/>
        <a:ea typeface="MS PGothic" panose="020B0600070205080204" pitchFamily="34" charset="-128"/>
        <a:cs typeface="ＭＳ Ｐゴシック" charset="0"/>
      </a:defRPr>
    </a:lvl1pPr>
    <a:lvl2pPr marL="215900" indent="-107950"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2pPr>
    <a:lvl3pPr marL="333375" indent="-115888"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3pPr>
    <a:lvl4pPr marL="492125" indent="-149225"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4pPr>
    <a:lvl5pPr marL="627063" indent="-115888"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5060"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ct val="30000"/>
              </a:spcBef>
              <a:spcAft>
                <a:spcPts val="338"/>
              </a:spcAft>
              <a:defRPr sz="900">
                <a:solidFill>
                  <a:schemeClr val="tx1"/>
                </a:solidFill>
                <a:latin typeface="Segoe UI Light" panose="020B0502040204020203" pitchFamily="34" charset="0"/>
                <a:ea typeface="MS PGothic" panose="020B0600070205080204" pitchFamily="34" charset="-128"/>
              </a:defRPr>
            </a:lvl1pPr>
            <a:lvl2pPr marL="742950" indent="-28575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2pPr>
            <a:lvl3pPr marL="11430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3pPr>
            <a:lvl4pPr marL="16002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4pPr>
            <a:lvl5pPr marL="20574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5pPr>
            <a:lvl6pPr marL="25146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6pPr>
            <a:lvl7pPr marL="29718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7pPr>
            <a:lvl8pPr marL="34290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8pPr>
            <a:lvl9pPr marL="38862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9pPr>
          </a:lstStyle>
          <a:p>
            <a:pPr defTabSz="931863" fontAlgn="base">
              <a:lnSpc>
                <a:spcPct val="100000"/>
              </a:lnSpc>
              <a:spcBef>
                <a:spcPct val="0"/>
              </a:spcBef>
              <a:spcAft>
                <a:spcPct val="0"/>
              </a:spcAft>
            </a:pPr>
            <a:endParaRPr lang="en-US" altLang="en-US" sz="1200">
              <a:latin typeface="Segoe UI" panose="020B0502040204020203" pitchFamily="34" charset="0"/>
            </a:endParaRPr>
          </a:p>
        </p:txBody>
      </p:sp>
      <p:sp>
        <p:nvSpPr>
          <p:cNvPr id="5" name="Footer Placeholder 4"/>
          <p:cNvSpPr>
            <a:spLocks noGrp="1"/>
          </p:cNvSpPr>
          <p:nvPr>
            <p:ph type="ftr" sz="quarter" idx="4"/>
          </p:nvPr>
        </p:nvSpPr>
        <p:spPr>
          <a:xfrm>
            <a:off x="0" y="8686800"/>
            <a:ext cx="5920740" cy="355964"/>
          </a:xfrm>
        </p:spPr>
        <p:txBody>
          <a:bodyPr rtlCol="0"/>
          <a:lstStyle/>
          <a:p>
            <a:pPr defTabSz="914099" fontAlgn="auto">
              <a:spcBef>
                <a:spcPts val="0"/>
              </a:spcBef>
              <a:spcAft>
                <a:spcPts val="0"/>
              </a:spcAft>
              <a:defRPr/>
            </a:pPr>
            <a:r>
              <a:rPr lang="en-US">
                <a:gradFill>
                  <a:gsLst>
                    <a:gs pos="0">
                      <a:prstClr val="black"/>
                    </a:gs>
                    <a:gs pos="100000">
                      <a:prstClr val="black"/>
                    </a:gs>
                  </a:gsLst>
                  <a:lin ang="5400000" scaled="0"/>
                </a:gradFill>
                <a:ea typeface="Segoe UI" pitchFamily="34" charset="0"/>
              </a:rPr>
              <a:t>© 2014 Microsoft Corporation. All rights reserved. MICROSOFT MAKES NO WARRANTIES, EXPRESS, IMPLIED OR STATUTORY, AS TO THE INFORMATION IN THIS PRESENTATION.</a:t>
            </a:r>
          </a:p>
        </p:txBody>
      </p:sp>
      <p:sp>
        <p:nvSpPr>
          <p:cNvPr id="45062" name="Date Placeholder 5"/>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spcAft>
                <a:spcPts val="338"/>
              </a:spcAft>
              <a:defRPr sz="900">
                <a:solidFill>
                  <a:schemeClr val="tx1"/>
                </a:solidFill>
                <a:latin typeface="Segoe UI Light" panose="020B0502040204020203" pitchFamily="34" charset="0"/>
                <a:ea typeface="MS PGothic" panose="020B0600070205080204" pitchFamily="34" charset="-128"/>
              </a:defRPr>
            </a:lvl1pPr>
            <a:lvl2pPr marL="742950" indent="-28575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2pPr>
            <a:lvl3pPr marL="11430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3pPr>
            <a:lvl4pPr marL="16002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4pPr>
            <a:lvl5pPr marL="20574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5pPr>
            <a:lvl6pPr marL="25146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6pPr>
            <a:lvl7pPr marL="29718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7pPr>
            <a:lvl8pPr marL="34290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8pPr>
            <a:lvl9pPr marL="38862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9pPr>
          </a:lstStyle>
          <a:p>
            <a:pPr>
              <a:lnSpc>
                <a:spcPct val="100000"/>
              </a:lnSpc>
              <a:spcBef>
                <a:spcPct val="0"/>
              </a:spcBef>
              <a:spcAft>
                <a:spcPct val="0"/>
              </a:spcAft>
            </a:pPr>
            <a:fld id="{3FDF5381-4B3B-4619-9FD4-6D58073DA369}" type="datetime8">
              <a:rPr lang="en-US" altLang="en-US" sz="1200" smtClean="0">
                <a:latin typeface="Segoe UI" panose="020B0502040204020203" pitchFamily="34" charset="0"/>
              </a:rPr>
              <a:pPr>
                <a:lnSpc>
                  <a:spcPct val="100000"/>
                </a:lnSpc>
                <a:spcBef>
                  <a:spcPct val="0"/>
                </a:spcBef>
                <a:spcAft>
                  <a:spcPct val="0"/>
                </a:spcAft>
              </a:pPr>
              <a:t>11/11/16 8:28 PM</a:t>
            </a:fld>
            <a:endParaRPr lang="en-US" altLang="en-US" sz="1200">
              <a:latin typeface="Segoe UI" panose="020B0502040204020203" pitchFamily="34" charset="0"/>
            </a:endParaRPr>
          </a:p>
        </p:txBody>
      </p:sp>
      <p:sp>
        <p:nvSpPr>
          <p:cNvPr id="4506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spcAft>
                <a:spcPts val="338"/>
              </a:spcAft>
              <a:defRPr sz="900">
                <a:solidFill>
                  <a:schemeClr val="tx1"/>
                </a:solidFill>
                <a:latin typeface="Segoe UI Light" panose="020B0502040204020203" pitchFamily="34" charset="0"/>
                <a:ea typeface="MS PGothic" panose="020B0600070205080204" pitchFamily="34" charset="-128"/>
              </a:defRPr>
            </a:lvl1pPr>
            <a:lvl2pPr marL="742950" indent="-28575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2pPr>
            <a:lvl3pPr marL="11430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3pPr>
            <a:lvl4pPr marL="16002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4pPr>
            <a:lvl5pPr marL="20574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5pPr>
            <a:lvl6pPr marL="25146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6pPr>
            <a:lvl7pPr marL="29718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7pPr>
            <a:lvl8pPr marL="34290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8pPr>
            <a:lvl9pPr marL="38862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9pPr>
          </a:lstStyle>
          <a:p>
            <a:pPr>
              <a:lnSpc>
                <a:spcPct val="100000"/>
              </a:lnSpc>
              <a:spcBef>
                <a:spcPct val="0"/>
              </a:spcBef>
              <a:spcAft>
                <a:spcPct val="0"/>
              </a:spcAft>
            </a:pPr>
            <a:fld id="{2AF9BC10-4CAE-4C8A-88C1-D80A82DA1742}" type="slidenum">
              <a:rPr lang="en-US" altLang="en-US" sz="1200" smtClean="0">
                <a:latin typeface="Segoe UI" panose="020B0502040204020203" pitchFamily="34" charset="0"/>
              </a:rPr>
              <a:pPr>
                <a:lnSpc>
                  <a:spcPct val="100000"/>
                </a:lnSpc>
                <a:spcBef>
                  <a:spcPct val="0"/>
                </a:spcBef>
                <a:spcAft>
                  <a:spcPct val="0"/>
                </a:spcAft>
              </a:pPr>
              <a:t>1</a:t>
            </a:fld>
            <a:endParaRPr lang="en-US" altLang="en-US" sz="1200">
              <a:latin typeface="Segoe UI" panose="020B0502040204020203" pitchFamily="34" charset="0"/>
            </a:endParaRPr>
          </a:p>
        </p:txBody>
      </p:sp>
    </p:spTree>
    <p:extLst>
      <p:ext uri="{BB962C8B-B14F-4D97-AF65-F5344CB8AC3E}">
        <p14:creationId xmlns:p14="http://schemas.microsoft.com/office/powerpoint/2010/main" val="70401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Microsoft AzureCon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11/11/16 8:28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139435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Header Placeholder 3"/>
          <p:cNvSpPr>
            <a:spLocks noGrp="1"/>
          </p:cNvSpPr>
          <p:nvPr>
            <p:ph type="hdr" sz="quarter"/>
          </p:nvPr>
        </p:nvSpPr>
        <p:spPr/>
        <p:txBody>
          <a:bodyPr/>
          <a:lstStyle/>
          <a:p>
            <a:pPr>
              <a:defRPr/>
            </a:pPr>
            <a:endParaRPr lang="en-US"/>
          </a:p>
        </p:txBody>
      </p:sp>
      <p:sp>
        <p:nvSpPr>
          <p:cNvPr id="52229"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defTabSz="912813">
              <a:defRPr>
                <a:solidFill>
                  <a:schemeClr val="tx1"/>
                </a:solidFill>
                <a:latin typeface="Segoe UI" panose="020B0502040204020203" pitchFamily="34" charset="0"/>
                <a:ea typeface="MS PGothic" panose="020B0600070205080204" pitchFamily="34" charset="-128"/>
              </a:defRPr>
            </a:lvl1pPr>
            <a:lvl2pPr defTabSz="912813">
              <a:defRPr>
                <a:solidFill>
                  <a:schemeClr val="tx1"/>
                </a:solidFill>
                <a:latin typeface="Segoe UI" panose="020B0502040204020203" pitchFamily="34" charset="0"/>
                <a:ea typeface="MS PGothic" panose="020B0600070205080204" pitchFamily="34" charset="-128"/>
              </a:defRPr>
            </a:lvl2pPr>
            <a:lvl3pPr defTabSz="912813">
              <a:defRPr>
                <a:solidFill>
                  <a:schemeClr val="tx1"/>
                </a:solidFill>
                <a:latin typeface="Segoe UI" panose="020B0502040204020203" pitchFamily="34" charset="0"/>
                <a:ea typeface="MS PGothic" panose="020B0600070205080204" pitchFamily="34" charset="-128"/>
              </a:defRPr>
            </a:lvl3pPr>
            <a:lvl4pPr defTabSz="912813">
              <a:defRPr>
                <a:solidFill>
                  <a:schemeClr val="tx1"/>
                </a:solidFill>
                <a:latin typeface="Segoe UI" panose="020B0502040204020203" pitchFamily="34" charset="0"/>
                <a:ea typeface="MS PGothic" panose="020B0600070205080204" pitchFamily="34" charset="-128"/>
              </a:defRPr>
            </a:lvl4pPr>
            <a:lvl5pPr defTabSz="912813">
              <a:defRPr>
                <a:solidFill>
                  <a:schemeClr val="tx1"/>
                </a:solidFill>
                <a:latin typeface="Segoe UI" panose="020B0502040204020203" pitchFamily="34" charset="0"/>
                <a:ea typeface="MS PGothic" panose="020B0600070205080204" pitchFamily="34" charset="-128"/>
              </a:defRPr>
            </a:lvl5pPr>
            <a:lvl6pPr marL="2322513" indent="-36513"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779713" indent="-36513"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236913" indent="-36513"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694113" indent="-36513"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r>
              <a:rPr lang="en-US" altLang="en-US"/>
              <a:t>© 2014 Microsoft Corporation. All rights reserved. MICROSOFT MAKES NO WARRANTIES, EXPRESS, IMPLIED OR STATUTORY, AS TO THE INFORMATION IN THIS PRESENTATION.</a:t>
            </a:r>
          </a:p>
        </p:txBody>
      </p:sp>
      <p:sp>
        <p:nvSpPr>
          <p:cNvPr id="52230" name="Date Placeholder 5"/>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D6AF961-C1C8-4E65-A6BF-0CAF19C9FB79}" type="datetime8">
              <a:rPr lang="en-US" altLang="en-US" smtClean="0"/>
              <a:pPr/>
              <a:t>11/11/16 8:28 PM</a:t>
            </a:fld>
            <a:endParaRPr lang="en-US" altLang="en-US"/>
          </a:p>
        </p:txBody>
      </p:sp>
      <p:sp>
        <p:nvSpPr>
          <p:cNvPr id="52231"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4CA50A4-54D1-4242-B879-2F1A5813DEDD}" type="slidenum">
              <a:rPr lang="en-US" altLang="en-US" smtClean="0"/>
              <a:pPr/>
              <a:t>6</a:t>
            </a:fld>
            <a:endParaRPr lang="en-US" altLang="en-US"/>
          </a:p>
        </p:txBody>
      </p:sp>
    </p:spTree>
    <p:extLst>
      <p:ext uri="{BB962C8B-B14F-4D97-AF65-F5344CB8AC3E}">
        <p14:creationId xmlns:p14="http://schemas.microsoft.com/office/powerpoint/2010/main" val="3619526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Header Placeholder 3"/>
          <p:cNvSpPr>
            <a:spLocks noGrp="1"/>
          </p:cNvSpPr>
          <p:nvPr>
            <p:ph type="hdr" sz="quarter"/>
          </p:nvPr>
        </p:nvSpPr>
        <p:spPr/>
        <p:txBody>
          <a:bodyPr/>
          <a:lstStyle/>
          <a:p>
            <a:pPr>
              <a:defRPr/>
            </a:pPr>
            <a:endParaRPr lang="en-US"/>
          </a:p>
        </p:txBody>
      </p:sp>
      <p:sp>
        <p:nvSpPr>
          <p:cNvPr id="52229"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defTabSz="912813">
              <a:defRPr>
                <a:solidFill>
                  <a:schemeClr val="tx1"/>
                </a:solidFill>
                <a:latin typeface="Segoe UI" panose="020B0502040204020203" pitchFamily="34" charset="0"/>
                <a:ea typeface="MS PGothic" panose="020B0600070205080204" pitchFamily="34" charset="-128"/>
              </a:defRPr>
            </a:lvl1pPr>
            <a:lvl2pPr defTabSz="912813">
              <a:defRPr>
                <a:solidFill>
                  <a:schemeClr val="tx1"/>
                </a:solidFill>
                <a:latin typeface="Segoe UI" panose="020B0502040204020203" pitchFamily="34" charset="0"/>
                <a:ea typeface="MS PGothic" panose="020B0600070205080204" pitchFamily="34" charset="-128"/>
              </a:defRPr>
            </a:lvl2pPr>
            <a:lvl3pPr defTabSz="912813">
              <a:defRPr>
                <a:solidFill>
                  <a:schemeClr val="tx1"/>
                </a:solidFill>
                <a:latin typeface="Segoe UI" panose="020B0502040204020203" pitchFamily="34" charset="0"/>
                <a:ea typeface="MS PGothic" panose="020B0600070205080204" pitchFamily="34" charset="-128"/>
              </a:defRPr>
            </a:lvl3pPr>
            <a:lvl4pPr defTabSz="912813">
              <a:defRPr>
                <a:solidFill>
                  <a:schemeClr val="tx1"/>
                </a:solidFill>
                <a:latin typeface="Segoe UI" panose="020B0502040204020203" pitchFamily="34" charset="0"/>
                <a:ea typeface="MS PGothic" panose="020B0600070205080204" pitchFamily="34" charset="-128"/>
              </a:defRPr>
            </a:lvl4pPr>
            <a:lvl5pPr defTabSz="912813">
              <a:defRPr>
                <a:solidFill>
                  <a:schemeClr val="tx1"/>
                </a:solidFill>
                <a:latin typeface="Segoe UI" panose="020B0502040204020203" pitchFamily="34" charset="0"/>
                <a:ea typeface="MS PGothic" panose="020B0600070205080204" pitchFamily="34" charset="-128"/>
              </a:defRPr>
            </a:lvl5pPr>
            <a:lvl6pPr marL="2322513" indent="-36513"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779713" indent="-36513"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236913" indent="-36513"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694113" indent="-36513"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r>
              <a:rPr lang="en-US" altLang="en-US"/>
              <a:t>© 2014 Microsoft Corporation. All rights reserved. MICROSOFT MAKES NO WARRANTIES, EXPRESS, IMPLIED OR STATUTORY, AS TO THE INFORMATION IN THIS PRESENTATION.</a:t>
            </a:r>
          </a:p>
        </p:txBody>
      </p:sp>
      <p:sp>
        <p:nvSpPr>
          <p:cNvPr id="52230" name="Date Placeholder 5"/>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D6AF961-C1C8-4E65-A6BF-0CAF19C9FB79}" type="datetime8">
              <a:rPr lang="en-US" altLang="en-US" smtClean="0"/>
              <a:pPr/>
              <a:t>11/11/16 8:28 PM</a:t>
            </a:fld>
            <a:endParaRPr lang="en-US" altLang="en-US"/>
          </a:p>
        </p:txBody>
      </p:sp>
      <p:sp>
        <p:nvSpPr>
          <p:cNvPr id="52231"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4CA50A4-54D1-4242-B879-2F1A5813DEDD}" type="slidenum">
              <a:rPr lang="en-US" altLang="en-US" smtClean="0"/>
              <a:pPr/>
              <a:t>13</a:t>
            </a:fld>
            <a:endParaRPr lang="en-US" altLang="en-US"/>
          </a:p>
        </p:txBody>
      </p:sp>
    </p:spTree>
    <p:extLst>
      <p:ext uri="{BB962C8B-B14F-4D97-AF65-F5344CB8AC3E}">
        <p14:creationId xmlns:p14="http://schemas.microsoft.com/office/powerpoint/2010/main" val="3722524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Header Placeholder 3"/>
          <p:cNvSpPr>
            <a:spLocks noGrp="1"/>
          </p:cNvSpPr>
          <p:nvPr>
            <p:ph type="hdr" sz="quarter"/>
          </p:nvPr>
        </p:nvSpPr>
        <p:spPr/>
        <p:txBody>
          <a:bodyPr/>
          <a:lstStyle/>
          <a:p>
            <a:pPr>
              <a:defRPr/>
            </a:pPr>
            <a:endParaRPr lang="en-US"/>
          </a:p>
        </p:txBody>
      </p:sp>
      <p:sp>
        <p:nvSpPr>
          <p:cNvPr id="57349"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defTabSz="912813">
              <a:defRPr>
                <a:solidFill>
                  <a:schemeClr val="tx1"/>
                </a:solidFill>
                <a:latin typeface="Segoe UI" panose="020B0502040204020203" pitchFamily="34" charset="0"/>
                <a:ea typeface="MS PGothic" panose="020B0600070205080204" pitchFamily="34" charset="-128"/>
              </a:defRPr>
            </a:lvl1pPr>
            <a:lvl2pPr defTabSz="912813">
              <a:defRPr>
                <a:solidFill>
                  <a:schemeClr val="tx1"/>
                </a:solidFill>
                <a:latin typeface="Segoe UI" panose="020B0502040204020203" pitchFamily="34" charset="0"/>
                <a:ea typeface="MS PGothic" panose="020B0600070205080204" pitchFamily="34" charset="-128"/>
              </a:defRPr>
            </a:lvl2pPr>
            <a:lvl3pPr defTabSz="912813">
              <a:defRPr>
                <a:solidFill>
                  <a:schemeClr val="tx1"/>
                </a:solidFill>
                <a:latin typeface="Segoe UI" panose="020B0502040204020203" pitchFamily="34" charset="0"/>
                <a:ea typeface="MS PGothic" panose="020B0600070205080204" pitchFamily="34" charset="-128"/>
              </a:defRPr>
            </a:lvl3pPr>
            <a:lvl4pPr defTabSz="912813">
              <a:defRPr>
                <a:solidFill>
                  <a:schemeClr val="tx1"/>
                </a:solidFill>
                <a:latin typeface="Segoe UI" panose="020B0502040204020203" pitchFamily="34" charset="0"/>
                <a:ea typeface="MS PGothic" panose="020B0600070205080204" pitchFamily="34" charset="-128"/>
              </a:defRPr>
            </a:lvl4pPr>
            <a:lvl5pPr defTabSz="912813">
              <a:defRPr>
                <a:solidFill>
                  <a:schemeClr val="tx1"/>
                </a:solidFill>
                <a:latin typeface="Segoe UI" panose="020B0502040204020203" pitchFamily="34" charset="0"/>
                <a:ea typeface="MS PGothic" panose="020B0600070205080204" pitchFamily="34" charset="-128"/>
              </a:defRPr>
            </a:lvl5pPr>
            <a:lvl6pPr marL="2322513" indent="-36513"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779713" indent="-36513"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236913" indent="-36513"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694113" indent="-36513"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r>
              <a:rPr lang="en-US" altLang="en-US"/>
              <a:t>© 2014 Microsoft Corporation. All rights reserved. MICROSOFT MAKES NO WARRANTIES, EXPRESS, IMPLIED OR STATUTORY, AS TO THE INFORMATION IN THIS PRESENTATION.</a:t>
            </a:r>
          </a:p>
        </p:txBody>
      </p:sp>
      <p:sp>
        <p:nvSpPr>
          <p:cNvPr id="57350" name="Date Placeholder 5"/>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08E600-67B7-4FE6-9A53-7182B6C33F05}" type="datetime8">
              <a:rPr lang="en-US" altLang="en-US" smtClean="0"/>
              <a:pPr/>
              <a:t>11/11/16 8:28 PM</a:t>
            </a:fld>
            <a:endParaRPr lang="en-US" altLang="en-US"/>
          </a:p>
        </p:txBody>
      </p:sp>
      <p:sp>
        <p:nvSpPr>
          <p:cNvPr id="57351"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8BF7854-B611-44A1-83A7-8E2C58C45ACF}" type="slidenum">
              <a:rPr lang="en-US" altLang="en-US" smtClean="0"/>
              <a:pPr/>
              <a:t>15</a:t>
            </a:fld>
            <a:endParaRPr lang="en-US" altLang="en-US"/>
          </a:p>
        </p:txBody>
      </p:sp>
    </p:spTree>
    <p:extLst>
      <p:ext uri="{BB962C8B-B14F-4D97-AF65-F5344CB8AC3E}">
        <p14:creationId xmlns:p14="http://schemas.microsoft.com/office/powerpoint/2010/main" val="1764531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heavily</a:t>
            </a:r>
            <a:r>
              <a:rPr lang="en-US" baseline="0" dirty="0"/>
              <a:t> invested in open-source technologies and partnerships, as evidenced on this slide. Nearly one in three Azure virtual machines are now running Linux, and we support Linux as a first class citizen.</a:t>
            </a:r>
          </a:p>
          <a:p>
            <a:endParaRPr lang="en-US" baseline="0" dirty="0"/>
          </a:p>
          <a:p>
            <a:r>
              <a:rPr lang="en-US" baseline="0" dirty="0"/>
              <a:t>Why is this important to Microsoft? Because it’s in the best interest of our customers. In fact, over 40% of CIOs are using open source as their primary strategy heading into 2017. We support our customers’ computing, whatever it is and wherever it is.</a:t>
            </a:r>
          </a:p>
          <a:p>
            <a:endParaRPr lang="en-US" baseline="0" dirty="0"/>
          </a:p>
          <a:p>
            <a:r>
              <a:rPr lang="en-US" baseline="0" dirty="0"/>
              <a:t>Finally, we contribute to the open source community as well as build some of our services on open source technology, like HDInsight and Azure Container Service. This also helps us scale to our customers’ needs as we rapidly release cloud solutions.</a:t>
            </a:r>
          </a:p>
          <a:p>
            <a:endParaRPr lang="en-US" dirty="0"/>
          </a:p>
        </p:txBody>
      </p:sp>
      <p:sp>
        <p:nvSpPr>
          <p:cNvPr id="4" name="Slide Number Placeholder 3"/>
          <p:cNvSpPr>
            <a:spLocks noGrp="1"/>
          </p:cNvSpPr>
          <p:nvPr>
            <p:ph type="sldNum" sz="quarter" idx="10"/>
          </p:nvPr>
        </p:nvSpPr>
        <p:spPr/>
        <p:txBody>
          <a:bodyPr/>
          <a:lstStyle/>
          <a:p>
            <a:fld id="{A15C472B-0BE7-420F-A37B-44BBF15E7929}" type="slidenum">
              <a:rPr lang="en-US" smtClean="0"/>
              <a:t>18</a:t>
            </a:fld>
            <a:endParaRPr lang="en-US"/>
          </a:p>
        </p:txBody>
      </p:sp>
    </p:spTree>
    <p:extLst>
      <p:ext uri="{BB962C8B-B14F-4D97-AF65-F5344CB8AC3E}">
        <p14:creationId xmlns:p14="http://schemas.microsoft.com/office/powerpoint/2010/main" val="3857259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2708"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ct val="30000"/>
              </a:spcBef>
              <a:spcAft>
                <a:spcPts val="338"/>
              </a:spcAft>
              <a:defRPr sz="900">
                <a:solidFill>
                  <a:schemeClr val="tx1"/>
                </a:solidFill>
                <a:latin typeface="Segoe UI Light" panose="020B0502040204020203" pitchFamily="34" charset="0"/>
                <a:ea typeface="MS PGothic" panose="020B0600070205080204" pitchFamily="34" charset="-128"/>
              </a:defRPr>
            </a:lvl1pPr>
            <a:lvl2pPr marL="742950" indent="-28575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2pPr>
            <a:lvl3pPr marL="11430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3pPr>
            <a:lvl4pPr marL="16002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4pPr>
            <a:lvl5pPr marL="20574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5pPr>
            <a:lvl6pPr marL="25146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6pPr>
            <a:lvl7pPr marL="29718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7pPr>
            <a:lvl8pPr marL="34290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8pPr>
            <a:lvl9pPr marL="38862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9pPr>
          </a:lstStyle>
          <a:p>
            <a:pPr defTabSz="931863" fontAlgn="base">
              <a:lnSpc>
                <a:spcPct val="100000"/>
              </a:lnSpc>
              <a:spcBef>
                <a:spcPct val="0"/>
              </a:spcBef>
              <a:spcAft>
                <a:spcPct val="0"/>
              </a:spcAft>
            </a:pPr>
            <a:endParaRPr lang="en-US" altLang="en-US" sz="1200">
              <a:solidFill>
                <a:srgbClr val="000000"/>
              </a:solidFill>
              <a:latin typeface="Segoe UI" panose="020B0502040204020203" pitchFamily="34" charset="0"/>
            </a:endParaRPr>
          </a:p>
        </p:txBody>
      </p:sp>
      <p:sp>
        <p:nvSpPr>
          <p:cNvPr id="72709"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spcAft>
                <a:spcPts val="338"/>
              </a:spcAft>
              <a:defRPr sz="900">
                <a:solidFill>
                  <a:schemeClr val="tx1"/>
                </a:solidFill>
                <a:latin typeface="Segoe UI Light" panose="020B0502040204020203" pitchFamily="34" charset="0"/>
                <a:ea typeface="MS PGothic" panose="020B0600070205080204" pitchFamily="34" charset="-128"/>
              </a:defRPr>
            </a:lvl1pPr>
            <a:lvl2pPr marL="742950" indent="-28575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2pPr>
            <a:lvl3pPr marL="11430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3pPr>
            <a:lvl4pPr marL="16002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4pPr>
            <a:lvl5pPr marL="20574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5pPr>
            <a:lvl6pPr marL="25146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6pPr>
            <a:lvl7pPr marL="29718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7pPr>
            <a:lvl8pPr marL="34290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8pPr>
            <a:lvl9pPr marL="38862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9pPr>
          </a:lstStyle>
          <a:p>
            <a:pPr>
              <a:lnSpc>
                <a:spcPct val="100000"/>
              </a:lnSpc>
              <a:spcBef>
                <a:spcPct val="0"/>
              </a:spcBef>
              <a:spcAft>
                <a:spcPct val="0"/>
              </a:spcAft>
            </a:pPr>
            <a:fld id="{3E200151-0B61-47AE-A282-C26E9C28CEE9}" type="datetime8">
              <a:rPr lang="en-US" altLang="en-US" sz="1200" smtClean="0">
                <a:solidFill>
                  <a:srgbClr val="000000"/>
                </a:solidFill>
                <a:latin typeface="Segoe UI" panose="020B0502040204020203" pitchFamily="34" charset="0"/>
              </a:rPr>
              <a:pPr>
                <a:lnSpc>
                  <a:spcPct val="100000"/>
                </a:lnSpc>
                <a:spcBef>
                  <a:spcPct val="0"/>
                </a:spcBef>
                <a:spcAft>
                  <a:spcPct val="0"/>
                </a:spcAft>
              </a:pPr>
              <a:t>11/11/16 8:28 PM</a:t>
            </a:fld>
            <a:endParaRPr lang="en-US" altLang="en-US" sz="1200">
              <a:solidFill>
                <a:srgbClr val="000000"/>
              </a:solidFill>
              <a:latin typeface="Segoe UI" panose="020B0502040204020203" pitchFamily="34" charset="0"/>
            </a:endParaRPr>
          </a:p>
        </p:txBody>
      </p:sp>
      <p:sp>
        <p:nvSpPr>
          <p:cNvPr id="72710"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spcAft>
                <a:spcPts val="338"/>
              </a:spcAft>
              <a:defRPr sz="900">
                <a:solidFill>
                  <a:schemeClr val="tx1"/>
                </a:solidFill>
                <a:latin typeface="Segoe UI Light" panose="020B0502040204020203" pitchFamily="34" charset="0"/>
                <a:ea typeface="MS PGothic" panose="020B0600070205080204" pitchFamily="34" charset="-128"/>
              </a:defRPr>
            </a:lvl1pPr>
            <a:lvl2pPr marL="742950" indent="-28575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2pPr>
            <a:lvl3pPr marL="11430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3pPr>
            <a:lvl4pPr marL="16002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4pPr>
            <a:lvl5pPr marL="20574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5pPr>
            <a:lvl6pPr marL="25146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6pPr>
            <a:lvl7pPr marL="29718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7pPr>
            <a:lvl8pPr marL="34290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8pPr>
            <a:lvl9pPr marL="38862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9pPr>
          </a:lstStyle>
          <a:p>
            <a:pPr>
              <a:lnSpc>
                <a:spcPct val="100000"/>
              </a:lnSpc>
              <a:spcBef>
                <a:spcPct val="0"/>
              </a:spcBef>
              <a:spcAft>
                <a:spcPct val="0"/>
              </a:spcAft>
            </a:pPr>
            <a:fld id="{FCCC7EEE-EDEC-48CA-8317-F18093B9E3D4}" type="slidenum">
              <a:rPr lang="en-US" altLang="en-US" sz="1200" smtClean="0">
                <a:solidFill>
                  <a:srgbClr val="000000"/>
                </a:solidFill>
                <a:latin typeface="Segoe UI" panose="020B0502040204020203" pitchFamily="34" charset="0"/>
              </a:rPr>
              <a:pPr>
                <a:lnSpc>
                  <a:spcPct val="100000"/>
                </a:lnSpc>
                <a:spcBef>
                  <a:spcPct val="0"/>
                </a:spcBef>
                <a:spcAft>
                  <a:spcPct val="0"/>
                </a:spcAft>
              </a:pPr>
              <a:t>32</a:t>
            </a:fld>
            <a:endParaRPr lang="en-US" altLang="en-US" sz="1200">
              <a:solidFill>
                <a:srgbClr val="000000"/>
              </a:solidFill>
              <a:latin typeface="Segoe UI" panose="020B0502040204020203" pitchFamily="34" charset="0"/>
            </a:endParaRPr>
          </a:p>
        </p:txBody>
      </p:sp>
      <p:sp>
        <p:nvSpPr>
          <p:cNvPr id="6" name="Footer Placeholder 5"/>
          <p:cNvSpPr>
            <a:spLocks noGrp="1"/>
          </p:cNvSpPr>
          <p:nvPr>
            <p:ph type="ftr" sz="quarter" idx="4"/>
          </p:nvPr>
        </p:nvSpPr>
        <p:spPr>
          <a:xfrm>
            <a:off x="0" y="8686800"/>
            <a:ext cx="5920740" cy="355964"/>
          </a:xfrm>
        </p:spPr>
        <p:txBody>
          <a:bodyPr rtlCol="0"/>
          <a:lstStyle/>
          <a:p>
            <a:pPr defTabSz="914099" fontAlgn="auto">
              <a:spcBef>
                <a:spcPts val="0"/>
              </a:spcBef>
              <a:spcAft>
                <a:spcPts val="0"/>
              </a:spcAft>
              <a:defRPr/>
            </a:pPr>
            <a:r>
              <a:rPr lang="en-US">
                <a:gradFill>
                  <a:gsLst>
                    <a:gs pos="0">
                      <a:prstClr val="black"/>
                    </a:gs>
                    <a:gs pos="100000">
                      <a:prstClr val="black"/>
                    </a:gs>
                  </a:gsLst>
                  <a:lin ang="5400000" scaled="0"/>
                </a:gradFill>
                <a:ea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159408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50" Type="http://schemas.openxmlformats.org/officeDocument/2006/relationships/image" Target="../media/image52.png"/><Relationship Id="rId51" Type="http://schemas.openxmlformats.org/officeDocument/2006/relationships/image" Target="../media/image53.png"/><Relationship Id="rId52" Type="http://schemas.openxmlformats.org/officeDocument/2006/relationships/image" Target="../media/image54.png"/><Relationship Id="rId53" Type="http://schemas.openxmlformats.org/officeDocument/2006/relationships/image" Target="../media/image55.png"/><Relationship Id="rId40" Type="http://schemas.openxmlformats.org/officeDocument/2006/relationships/image" Target="../media/image42.png"/><Relationship Id="rId41" Type="http://schemas.openxmlformats.org/officeDocument/2006/relationships/image" Target="../media/image43.png"/><Relationship Id="rId42" Type="http://schemas.openxmlformats.org/officeDocument/2006/relationships/image" Target="../media/image44.png"/><Relationship Id="rId43" Type="http://schemas.openxmlformats.org/officeDocument/2006/relationships/image" Target="../media/image45.png"/><Relationship Id="rId44" Type="http://schemas.openxmlformats.org/officeDocument/2006/relationships/image" Target="../media/image46.png"/><Relationship Id="rId45" Type="http://schemas.openxmlformats.org/officeDocument/2006/relationships/image" Target="../media/image47.png"/><Relationship Id="rId46" Type="http://schemas.openxmlformats.org/officeDocument/2006/relationships/image" Target="../media/image48.png"/><Relationship Id="rId47" Type="http://schemas.openxmlformats.org/officeDocument/2006/relationships/image" Target="../media/image49.png"/><Relationship Id="rId48" Type="http://schemas.openxmlformats.org/officeDocument/2006/relationships/image" Target="../media/image50.png"/><Relationship Id="rId49" Type="http://schemas.openxmlformats.org/officeDocument/2006/relationships/image" Target="../media/image51.png"/><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30" Type="http://schemas.openxmlformats.org/officeDocument/2006/relationships/image" Target="../media/image32.png"/><Relationship Id="rId31" Type="http://schemas.openxmlformats.org/officeDocument/2006/relationships/image" Target="../media/image33.png"/><Relationship Id="rId32" Type="http://schemas.openxmlformats.org/officeDocument/2006/relationships/image" Target="../media/image34.png"/><Relationship Id="rId33" Type="http://schemas.openxmlformats.org/officeDocument/2006/relationships/image" Target="../media/image35.png"/><Relationship Id="rId34" Type="http://schemas.openxmlformats.org/officeDocument/2006/relationships/image" Target="../media/image36.png"/><Relationship Id="rId35" Type="http://schemas.openxmlformats.org/officeDocument/2006/relationships/image" Target="../media/image37.png"/><Relationship Id="rId36" Type="http://schemas.openxmlformats.org/officeDocument/2006/relationships/image" Target="../media/image38.png"/><Relationship Id="rId37" Type="http://schemas.openxmlformats.org/officeDocument/2006/relationships/image" Target="../media/image39.png"/><Relationship Id="rId38" Type="http://schemas.openxmlformats.org/officeDocument/2006/relationships/image" Target="../media/image40.png"/><Relationship Id="rId39" Type="http://schemas.openxmlformats.org/officeDocument/2006/relationships/image" Target="../media/image41.png"/><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28" Type="http://schemas.openxmlformats.org/officeDocument/2006/relationships/image" Target="../media/image30.png"/><Relationship Id="rId29" Type="http://schemas.openxmlformats.org/officeDocument/2006/relationships/image" Target="../media/image31.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0.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6.emf"/><Relationship Id="rId3" Type="http://schemas.openxmlformats.org/officeDocument/2006/relationships/image" Target="../media/image57.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2.emf"/><Relationship Id="rId3"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6.emf"/><Relationship Id="rId3" Type="http://schemas.openxmlformats.org/officeDocument/2006/relationships/image" Target="../media/image57.e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6.emf"/><Relationship Id="rId3" Type="http://schemas.openxmlformats.org/officeDocument/2006/relationships/image" Target="../media/image57.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4.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8.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8.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zureCon Title Slide">
    <p:spTree>
      <p:nvGrpSpPr>
        <p:cNvPr id="1" name=""/>
        <p:cNvGrpSpPr/>
        <p:nvPr/>
      </p:nvGrpSpPr>
      <p:grpSpPr>
        <a:xfrm>
          <a:off x="0" y="0"/>
          <a:ext cx="0" cy="0"/>
          <a:chOff x="0" y="0"/>
          <a:chExt cx="0" cy="0"/>
        </a:xfrm>
      </p:grpSpPr>
      <p:pic>
        <p:nvPicPr>
          <p:cNvPr id="7"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01" y="0"/>
            <a:ext cx="12434888" cy="699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399"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7315137" cy="1828007"/>
          </a:xfrm>
          <a:noFill/>
        </p:spPr>
        <p:txBody>
          <a:bodyPr lIns="146304" tIns="109728" rIns="146304" bIns="109728">
            <a:noAutofit/>
          </a:bodyPr>
          <a:lstStyle>
            <a:lvl1pPr marL="0" indent="0">
              <a:spcBef>
                <a:spcPts val="0"/>
              </a:spcBef>
              <a:buNone/>
              <a:defRPr sz="3199" spc="0" baseline="0">
                <a:gradFill>
                  <a:gsLst>
                    <a:gs pos="91000">
                      <a:schemeClr val="tx1"/>
                    </a:gs>
                    <a:gs pos="0">
                      <a:schemeClr val="tx1"/>
                    </a:gs>
                  </a:gsLst>
                  <a:lin ang="5400000" scaled="0"/>
                </a:gradFill>
                <a:latin typeface="+mj-lt"/>
              </a:defRPr>
            </a:lvl1pPr>
          </a:lstStyle>
          <a:p>
            <a:pPr lvl="0"/>
            <a:r>
              <a:rPr lang="en-US" dirty="0"/>
              <a:t>Speaker Name</a:t>
            </a:r>
          </a:p>
          <a:p>
            <a:pPr lvl="0"/>
            <a:r>
              <a:rPr lang="en-US" dirty="0"/>
              <a:t>Speaker Title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57200" y="479776"/>
            <a:ext cx="1646238" cy="352649"/>
          </a:xfrm>
          <a:prstGeom prst="rect">
            <a:avLst/>
          </a:prstGeom>
        </p:spPr>
      </p:pic>
      <p:sp>
        <p:nvSpPr>
          <p:cNvPr id="2" name="TextBox 1"/>
          <p:cNvSpPr txBox="1"/>
          <p:nvPr userDrawn="1"/>
        </p:nvSpPr>
        <p:spPr>
          <a:xfrm>
            <a:off x="10469260" y="296862"/>
            <a:ext cx="1719113" cy="634440"/>
          </a:xfrm>
          <a:prstGeom prst="rect">
            <a:avLst/>
          </a:prstGeom>
          <a:noFill/>
        </p:spPr>
        <p:txBody>
          <a:bodyPr wrap="none" lIns="182854" tIns="146283" rIns="182854" bIns="146283" rtlCol="0">
            <a:spAutoFit/>
          </a:bodyPr>
          <a:lstStyle/>
          <a:p>
            <a:pPr defTabSz="932563" eaLnBrk="1" fontAlgn="auto" hangingPunct="1">
              <a:lnSpc>
                <a:spcPct val="90000"/>
              </a:lnSpc>
              <a:spcBef>
                <a:spcPts val="0"/>
              </a:spcBef>
              <a:spcAft>
                <a:spcPts val="600"/>
              </a:spcAft>
            </a:pPr>
            <a:r>
              <a:rPr lang="en-US" sz="2400" dirty="0" err="1">
                <a:gradFill>
                  <a:gsLst>
                    <a:gs pos="2917">
                      <a:srgbClr val="FFFFFF"/>
                    </a:gs>
                    <a:gs pos="30000">
                      <a:srgbClr val="FFFFFF"/>
                    </a:gs>
                  </a:gsLst>
                  <a:lin ang="5400000" scaled="0"/>
                </a:gradFill>
                <a:latin typeface="Segoe UI"/>
                <a:ea typeface="+mn-ea"/>
              </a:rPr>
              <a:t>AzureCon</a:t>
            </a:r>
            <a:endParaRPr lang="en-US" sz="2400" dirty="0">
              <a:gradFill>
                <a:gsLst>
                  <a:gs pos="2917">
                    <a:srgbClr val="FFFFFF"/>
                  </a:gs>
                  <a:gs pos="30000">
                    <a:srgbClr val="FFFFFF"/>
                  </a:gs>
                </a:gsLst>
                <a:lin ang="5400000" scaled="0"/>
              </a:gradFill>
              <a:latin typeface="Segoe UI"/>
              <a:ea typeface="+mn-ea"/>
            </a:endParaRPr>
          </a:p>
        </p:txBody>
      </p:sp>
    </p:spTree>
    <p:extLst>
      <p:ext uri="{BB962C8B-B14F-4D97-AF65-F5344CB8AC3E}">
        <p14:creationId xmlns:p14="http://schemas.microsoft.com/office/powerpoint/2010/main" val="9416113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marL="0" indent="0">
              <a:buFontTx/>
              <a:buNone/>
              <a:defRPr sz="3599"/>
            </a:lvl1pPr>
            <a:lvl2pPr marL="342834" indent="0">
              <a:buFontTx/>
              <a:buNone/>
              <a:defRPr/>
            </a:lvl2pPr>
            <a:lvl3pPr marL="571390" indent="0">
              <a:buFontTx/>
              <a:buNone/>
              <a:defRPr/>
            </a:lvl3pPr>
            <a:lvl4pPr marL="799946" indent="0">
              <a:buFontTx/>
              <a:buNone/>
              <a:defRPr/>
            </a:lvl4pPr>
            <a:lvl5pPr marL="102850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437237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non-bulleted Content with artwork">
    <p:spTree>
      <p:nvGrpSpPr>
        <p:cNvPr id="1" name=""/>
        <p:cNvGrpSpPr/>
        <p:nvPr/>
      </p:nvGrpSpPr>
      <p:grpSpPr>
        <a:xfrm>
          <a:off x="0" y="0"/>
          <a:ext cx="0" cy="0"/>
          <a:chOff x="0" y="0"/>
          <a:chExt cx="0" cy="0"/>
        </a:xfrm>
      </p:grpSpPr>
      <p:pic>
        <p:nvPicPr>
          <p:cNvPr id="5"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434888" cy="699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0"/>
          </p:nvPr>
        </p:nvSpPr>
        <p:spPr>
          <a:xfrm>
            <a:off x="274639" y="1212851"/>
            <a:ext cx="11887200" cy="683264"/>
          </a:xfrm>
        </p:spPr>
        <p:txBody>
          <a:bodyPr>
            <a:spAutoFit/>
          </a:bodyPr>
          <a:lstStyle>
            <a:lvl1pPr marL="0" indent="0">
              <a:buFontTx/>
              <a:buNone/>
              <a:defRPr sz="3599"/>
            </a:lvl1pPr>
            <a:lvl2pPr marL="342834" indent="0">
              <a:buFontTx/>
              <a:buNone/>
              <a:defRPr/>
            </a:lvl2pPr>
            <a:lvl3pPr marL="571390" indent="0">
              <a:buFontTx/>
              <a:buNone/>
              <a:defRPr/>
            </a:lvl3pPr>
            <a:lvl4pPr marL="799946" indent="0">
              <a:buFontTx/>
              <a:buNone/>
              <a:defRPr/>
            </a:lvl4pPr>
            <a:lvl5pPr marL="1028503" indent="0">
              <a:buFontTx/>
              <a:buNone/>
              <a:defRPr/>
            </a:lvl5pPr>
          </a:lstStyle>
          <a:p>
            <a:pPr lvl="0"/>
            <a:r>
              <a:rPr lang="en-US"/>
              <a:t>Click to edit Master text styles</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30772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894425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438309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653225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Green Bullet text">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399973" indent="-399973">
              <a:spcBef>
                <a:spcPts val="1224"/>
              </a:spcBef>
              <a:buClr>
                <a:srgbClr val="89C402"/>
              </a:buClr>
              <a:buSzPct val="100000"/>
              <a:buFont typeface="Wingdings" panose="05000000000000000000" pitchFamily="2" charset="2"/>
              <a:buChar char="ü"/>
              <a:defRPr sz="3199"/>
            </a:lvl1pPr>
            <a:lvl2pPr marL="742807" indent="-342834">
              <a:buClr>
                <a:srgbClr val="89C402"/>
              </a:buClr>
              <a:buSzPct val="100000"/>
              <a:buFont typeface="Wingdings" panose="05000000000000000000" pitchFamily="2" charset="2"/>
              <a:buChar char="ü"/>
              <a:defRPr sz="2400"/>
            </a:lvl2pPr>
            <a:lvl3pPr marL="1028503" indent="-285695">
              <a:buClr>
                <a:srgbClr val="89C402"/>
              </a:buClr>
              <a:buSzPct val="100000"/>
              <a:buFont typeface="Wingdings" panose="05000000000000000000" pitchFamily="2" charset="2"/>
              <a:buChar char="ü"/>
              <a:tabLst/>
              <a:defRPr sz="2000"/>
            </a:lvl3pPr>
            <a:lvl4pPr marL="1257058" indent="-228557">
              <a:buClr>
                <a:srgbClr val="89C402"/>
              </a:buClr>
              <a:buSzPct val="100000"/>
              <a:buFont typeface="Wingdings" panose="05000000000000000000" pitchFamily="2" charset="2"/>
              <a:buChar char="ü"/>
              <a:defRPr lang="en-US" sz="1800" kern="1200" spc="0" baseline="0" dirty="0">
                <a:gradFill>
                  <a:gsLst>
                    <a:gs pos="1250">
                      <a:schemeClr val="tx1"/>
                    </a:gs>
                    <a:gs pos="100000">
                      <a:schemeClr val="tx1"/>
                    </a:gs>
                  </a:gsLst>
                  <a:lin ang="5400000" scaled="0"/>
                </a:gradFill>
                <a:latin typeface="+mn-lt"/>
                <a:ea typeface="+mn-ea"/>
                <a:cs typeface="+mn-cs"/>
              </a:defRPr>
            </a:lvl4pPr>
            <a:lvl5pPr marL="1257058" indent="-228557">
              <a:buClr>
                <a:srgbClr val="89C402"/>
              </a:buClr>
              <a:buSzPct val="100000"/>
              <a:buFont typeface="Wingdings" panose="05000000000000000000" pitchFamily="2" charset="2"/>
              <a:buChar char="ü"/>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
          <p:cNvSpPr>
            <a:spLocks noGrp="1"/>
          </p:cNvSpPr>
          <p:nvPr>
            <p:ph type="body" sz="quarter" idx="11"/>
          </p:nvPr>
        </p:nvSpPr>
        <p:spPr>
          <a:xfrm>
            <a:off x="6677805" y="1212849"/>
            <a:ext cx="5486399" cy="2425279"/>
          </a:xfrm>
        </p:spPr>
        <p:txBody>
          <a:bodyPr wrap="square">
            <a:spAutoFit/>
          </a:bodyPr>
          <a:lstStyle>
            <a:lvl1pPr marL="399973" indent="-399973">
              <a:spcBef>
                <a:spcPts val="1224"/>
              </a:spcBef>
              <a:buClr>
                <a:srgbClr val="89C402"/>
              </a:buClr>
              <a:buSzPct val="100000"/>
              <a:buFont typeface="Wingdings" panose="05000000000000000000" pitchFamily="2" charset="2"/>
              <a:buChar char="ü"/>
              <a:defRPr sz="3199"/>
            </a:lvl1pPr>
            <a:lvl2pPr marL="742807" indent="-342834">
              <a:buClr>
                <a:srgbClr val="89C402"/>
              </a:buClr>
              <a:buSzPct val="100000"/>
              <a:buFont typeface="Wingdings" panose="05000000000000000000" pitchFamily="2" charset="2"/>
              <a:buChar char="ü"/>
              <a:defRPr sz="2400"/>
            </a:lvl2pPr>
            <a:lvl3pPr marL="1028503" indent="-285695">
              <a:buClr>
                <a:srgbClr val="89C402"/>
              </a:buClr>
              <a:buSzPct val="100000"/>
              <a:buFont typeface="Wingdings" panose="05000000000000000000" pitchFamily="2" charset="2"/>
              <a:buChar char="ü"/>
              <a:tabLst/>
              <a:defRPr sz="2000"/>
            </a:lvl3pPr>
            <a:lvl4pPr marL="1257058" indent="-228557">
              <a:buClr>
                <a:srgbClr val="89C402"/>
              </a:buClr>
              <a:buSzPct val="100000"/>
              <a:buFont typeface="Wingdings" panose="05000000000000000000" pitchFamily="2" charset="2"/>
              <a:buChar char="ü"/>
              <a:defRPr lang="en-US" sz="1800" kern="1200" spc="0" baseline="0" dirty="0">
                <a:gradFill>
                  <a:gsLst>
                    <a:gs pos="1250">
                      <a:schemeClr val="tx1"/>
                    </a:gs>
                    <a:gs pos="100000">
                      <a:schemeClr val="tx1"/>
                    </a:gs>
                  </a:gsLst>
                  <a:lin ang="5400000" scaled="0"/>
                </a:gradFill>
                <a:latin typeface="+mn-lt"/>
                <a:ea typeface="+mn-ea"/>
                <a:cs typeface="+mn-cs"/>
              </a:defRPr>
            </a:lvl4pPr>
            <a:lvl5pPr marL="1257058" indent="-228557">
              <a:buClr>
                <a:srgbClr val="89C402"/>
              </a:buClr>
              <a:buSzPct val="100000"/>
              <a:buFont typeface="Wingdings" panose="05000000000000000000" pitchFamily="2" charset="2"/>
              <a:buChar char="ü"/>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9501233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8092641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3"/>
          <p:cNvSpPr>
            <a:spLocks noGrp="1"/>
          </p:cNvSpPr>
          <p:nvPr>
            <p:ph type="body" sz="quarter" idx="10" hasCustomPrompt="1"/>
          </p:nvPr>
        </p:nvSpPr>
        <p:spPr>
          <a:xfrm>
            <a:off x="274639" y="1028409"/>
            <a:ext cx="11887200" cy="572464"/>
          </a:xfrm>
        </p:spPr>
        <p:txBody>
          <a:bodyPr/>
          <a:lstStyle>
            <a:lvl1pPr marL="0" indent="0">
              <a:buFontTx/>
              <a:buNone/>
              <a:defRPr sz="2800" baseline="0"/>
            </a:lvl1pPr>
            <a:lvl2pPr marL="342834" indent="0">
              <a:buFontTx/>
              <a:buNone/>
              <a:defRPr/>
            </a:lvl2pPr>
            <a:lvl3pPr marL="571390" indent="0">
              <a:buFontTx/>
              <a:buNone/>
              <a:defRPr/>
            </a:lvl3pPr>
            <a:lvl4pPr marL="799946" indent="0">
              <a:buFontTx/>
              <a:buNone/>
              <a:defRPr/>
            </a:lvl4pPr>
            <a:lvl5pPr marL="1028503" indent="0">
              <a:buFontTx/>
              <a:buNone/>
              <a:defRPr/>
            </a:lvl5pPr>
          </a:lstStyle>
          <a:p>
            <a:pPr lvl="0"/>
            <a:r>
              <a:rPr lang="en-US" dirty="0"/>
              <a:t>Sub-head, or additional information goes here</a:t>
            </a:r>
          </a:p>
        </p:txBody>
      </p:sp>
    </p:spTree>
    <p:extLst>
      <p:ext uri="{BB962C8B-B14F-4D97-AF65-F5344CB8AC3E}">
        <p14:creationId xmlns:p14="http://schemas.microsoft.com/office/powerpoint/2010/main" val="323385882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subhead dark grey">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3"/>
          <p:cNvSpPr>
            <a:spLocks noGrp="1"/>
          </p:cNvSpPr>
          <p:nvPr>
            <p:ph type="body" sz="quarter" idx="10" hasCustomPrompt="1"/>
          </p:nvPr>
        </p:nvSpPr>
        <p:spPr>
          <a:xfrm>
            <a:off x="274639" y="1028409"/>
            <a:ext cx="11887200" cy="572464"/>
          </a:xfrm>
        </p:spPr>
        <p:txBody>
          <a:bodyPr/>
          <a:lstStyle>
            <a:lvl1pPr marL="0" indent="0">
              <a:buFontTx/>
              <a:buNone/>
              <a:defRPr sz="2800" baseline="0"/>
            </a:lvl1pPr>
            <a:lvl2pPr marL="342834" indent="0">
              <a:buFontTx/>
              <a:buNone/>
              <a:defRPr/>
            </a:lvl2pPr>
            <a:lvl3pPr marL="571390" indent="0">
              <a:buFontTx/>
              <a:buNone/>
              <a:defRPr/>
            </a:lvl3pPr>
            <a:lvl4pPr marL="799946" indent="0">
              <a:buFontTx/>
              <a:buNone/>
              <a:defRPr/>
            </a:lvl4pPr>
            <a:lvl5pPr marL="1028503" indent="0">
              <a:buFontTx/>
              <a:buNone/>
              <a:defRPr/>
            </a:lvl5pPr>
          </a:lstStyle>
          <a:p>
            <a:pPr lvl="0"/>
            <a:r>
              <a:rPr lang="en-US" dirty="0"/>
              <a:t>Sub-head, or additional information goes here</a:t>
            </a:r>
          </a:p>
        </p:txBody>
      </p:sp>
    </p:spTree>
    <p:extLst>
      <p:ext uri="{BB962C8B-B14F-4D97-AF65-F5344CB8AC3E}">
        <p14:creationId xmlns:p14="http://schemas.microsoft.com/office/powerpoint/2010/main" val="219444233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10056812" cy="1181862"/>
          </a:xfrm>
          <a:noFill/>
        </p:spPr>
        <p:txBody>
          <a:bodyPr tIns="91440" bIns="91440" anchor="t" anchorCtr="0">
            <a:spAutoFit/>
          </a:bodyPr>
          <a:lstStyle>
            <a:lvl1pPr>
              <a:defRPr sz="7198"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3"/>
            <a:ext cx="10058401" cy="794064"/>
          </a:xfrm>
          <a:noFill/>
        </p:spPr>
        <p:txBody>
          <a:bodyPr lIns="182880" tIns="146304" rIns="182880" bIns="146304">
            <a:sp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4359127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1"/>
        </a:solidFill>
        <a:effectLst/>
      </p:bgPr>
    </p:bg>
    <p:spTree>
      <p:nvGrpSpPr>
        <p:cNvPr id="1" name=""/>
        <p:cNvGrpSpPr/>
        <p:nvPr/>
      </p:nvGrpSpPr>
      <p:grpSpPr>
        <a:xfrm>
          <a:off x="0" y="0"/>
          <a:ext cx="0" cy="0"/>
          <a:chOff x="0" y="0"/>
          <a:chExt cx="0" cy="0"/>
        </a:xfrm>
      </p:grpSpPr>
      <p:grpSp>
        <p:nvGrpSpPr>
          <p:cNvPr id="16" name="Group 15"/>
          <p:cNvGrpSpPr/>
          <p:nvPr userDrawn="1"/>
        </p:nvGrpSpPr>
        <p:grpSpPr>
          <a:xfrm>
            <a:off x="-237834" y="1"/>
            <a:ext cx="12912145" cy="6978399"/>
            <a:chOff x="-237835" y="0"/>
            <a:chExt cx="12912145" cy="6978399"/>
          </a:xfrm>
        </p:grpSpPr>
        <p:sp>
          <p:nvSpPr>
            <p:cNvPr id="261" name="Rectangle 260"/>
            <p:cNvSpPr/>
            <p:nvPr/>
          </p:nvSpPr>
          <p:spPr bwMode="auto">
            <a:xfrm>
              <a:off x="0" y="0"/>
              <a:ext cx="12436475" cy="5949950"/>
            </a:xfrm>
            <a:prstGeom prst="rect">
              <a:avLst/>
            </a:prstGeom>
            <a:solidFill>
              <a:srgbClr val="002846"/>
            </a:solidFill>
            <a:ln w="10795" cap="flat" cmpd="sng" algn="ctr">
              <a:noFill/>
              <a:prstDash val="solid"/>
              <a:headEnd type="none" w="med" len="med"/>
              <a:tailEnd type="none" w="med" len="med"/>
            </a:ln>
            <a:effectLst/>
          </p:spPr>
          <p:txBody>
            <a:bodyPr lIns="0" tIns="46637" rIns="0" bIns="46637" anchor="ctr"/>
            <a:lstStyle/>
            <a:p>
              <a:pPr algn="ctr" defTabSz="932219" eaLnBrk="1" hangingPunct="1">
                <a:defRPr/>
              </a:pPr>
              <a:endParaRPr lang="en-US" sz="2000" kern="0" dirty="0">
                <a:gradFill>
                  <a:gsLst>
                    <a:gs pos="16814">
                      <a:srgbClr val="FFFFFF"/>
                    </a:gs>
                    <a:gs pos="46000">
                      <a:srgbClr val="FFFFFF"/>
                    </a:gs>
                  </a:gsLst>
                  <a:lin ang="5400000" scaled="0"/>
                </a:gradFill>
                <a:latin typeface="Segoe UI"/>
                <a:ea typeface="+mn-ea"/>
              </a:endParaRPr>
            </a:p>
          </p:txBody>
        </p:sp>
        <p:sp>
          <p:nvSpPr>
            <p:cNvPr id="262" name="Freeform 261"/>
            <p:cNvSpPr/>
            <p:nvPr/>
          </p:nvSpPr>
          <p:spPr bwMode="auto">
            <a:xfrm>
              <a:off x="11399838" y="2357438"/>
              <a:ext cx="68262" cy="38100"/>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w="9525" cap="flat" cmpd="sng" algn="ctr">
              <a:noFill/>
              <a:prstDash val="solid"/>
              <a:headEnd type="none" w="med" len="med"/>
              <a:tailEnd type="none" w="med" len="med"/>
            </a:ln>
            <a:effectLst/>
          </p:spPr>
          <p:txBody>
            <a:bodyPr anchor="ctr"/>
            <a:lstStyle/>
            <a:p>
              <a:pPr algn="ctr" defTabSz="932246" eaLnBrk="1" fontAlgn="auto" hangingPunct="1">
                <a:spcBef>
                  <a:spcPts val="0"/>
                </a:spcBef>
                <a:spcAft>
                  <a:spcPts val="0"/>
                </a:spcAft>
                <a:defRPr/>
              </a:pPr>
              <a:endParaRPr lang="en-US" kern="0">
                <a:solidFill>
                  <a:srgbClr val="FFFFFF"/>
                </a:solidFill>
                <a:latin typeface="Segoe UI"/>
                <a:ea typeface="+mn-ea"/>
              </a:endParaRPr>
            </a:p>
          </p:txBody>
        </p:sp>
        <p:sp>
          <p:nvSpPr>
            <p:cNvPr id="458" name="Rectangle 457"/>
            <p:cNvSpPr/>
            <p:nvPr/>
          </p:nvSpPr>
          <p:spPr bwMode="auto">
            <a:xfrm>
              <a:off x="112714" y="4411652"/>
              <a:ext cx="12203111" cy="1391390"/>
            </a:xfrm>
            <a:prstGeom prst="rect">
              <a:avLst/>
            </a:prstGeom>
            <a:solidFill>
              <a:srgbClr val="0072C6">
                <a:lumMod val="75000"/>
              </a:srgbClr>
            </a:solidFill>
            <a:ln w="6350" cap="flat" cmpd="sng" algn="ctr">
              <a:noFill/>
              <a:prstDash val="solid"/>
              <a:miter lim="800000"/>
              <a:headEnd type="none" w="med" len="med"/>
              <a:tailEnd type="none" w="med" len="med"/>
            </a:ln>
            <a:effectLst/>
          </p:spPr>
          <p:txBody>
            <a:bodyPr lIns="179285" tIns="91440" rIns="179285" bIns="143428"/>
            <a:lstStyle/>
            <a:p>
              <a:pPr algn="ctr" defTabSz="913752" eaLnBrk="1" hangingPunct="1">
                <a:lnSpc>
                  <a:spcPct val="90000"/>
                </a:lnSpc>
                <a:spcBef>
                  <a:spcPts val="0"/>
                </a:spcBef>
                <a:spcAft>
                  <a:spcPts val="0"/>
                </a:spcAft>
                <a:defRPr/>
              </a:pPr>
              <a:r>
                <a:rPr lang="en-US" sz="1599" kern="0" dirty="0">
                  <a:gradFill>
                    <a:gsLst>
                      <a:gs pos="92500">
                        <a:srgbClr val="FFC000"/>
                      </a:gs>
                      <a:gs pos="33000">
                        <a:srgbClr val="FFC000"/>
                      </a:gs>
                    </a:gsLst>
                    <a:lin ang="5400000" scaled="0"/>
                  </a:gradFill>
                  <a:latin typeface="Segoe UI Semibold" panose="020B0702040204020203" pitchFamily="34" charset="0"/>
                  <a:ea typeface="Segoe UI" pitchFamily="34" charset="0"/>
                  <a:cs typeface="Segoe UI Semibold" panose="020B0702040204020203" pitchFamily="34" charset="0"/>
                </a:rPr>
                <a:t>Infrastructure Services</a:t>
              </a:r>
            </a:p>
          </p:txBody>
        </p:sp>
        <p:grpSp>
          <p:nvGrpSpPr>
            <p:cNvPr id="459" name="Group 458"/>
            <p:cNvGrpSpPr/>
            <p:nvPr/>
          </p:nvGrpSpPr>
          <p:grpSpPr>
            <a:xfrm>
              <a:off x="2945483" y="4783867"/>
              <a:ext cx="2834641" cy="790575"/>
              <a:chOff x="3078280" y="4930775"/>
              <a:chExt cx="2834641" cy="790575"/>
            </a:xfrm>
          </p:grpSpPr>
          <p:sp>
            <p:nvSpPr>
              <p:cNvPr id="507" name="Rectangle 506"/>
              <p:cNvSpPr/>
              <p:nvPr/>
            </p:nvSpPr>
            <p:spPr bwMode="auto">
              <a:xfrm>
                <a:off x="3078280" y="4930775"/>
                <a:ext cx="2834640" cy="790575"/>
              </a:xfrm>
              <a:prstGeom prst="rect">
                <a:avLst/>
              </a:prstGeom>
              <a:solidFill>
                <a:srgbClr val="0072C6"/>
              </a:solidFill>
              <a:ln w="6350" cap="flat" cmpd="sng" algn="ctr">
                <a:noFill/>
                <a:prstDash val="solid"/>
                <a:miter lim="800000"/>
                <a:headEnd type="none" w="med" len="med"/>
                <a:tailEnd type="none" w="med" len="med"/>
              </a:ln>
              <a:effectLst/>
            </p:spPr>
            <p:txBody>
              <a:bodyPr bIns="143428"/>
              <a:lstStyle/>
              <a:p>
                <a:pPr algn="ctr" defTabSz="913752" eaLnBrk="1" hangingPunct="1">
                  <a:lnSpc>
                    <a:spcPct val="90000"/>
                  </a:lnSpc>
                  <a:spcBef>
                    <a:spcPts val="0"/>
                  </a:spcBef>
                  <a:spcAft>
                    <a:spcPts val="0"/>
                  </a:spcAft>
                  <a:defRPr/>
                </a:pPr>
                <a:r>
                  <a:rPr lang="en-US" sz="1199"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Storage</a:t>
                </a:r>
              </a:p>
            </p:txBody>
          </p:sp>
          <p:grpSp>
            <p:nvGrpSpPr>
              <p:cNvPr id="508" name="Group 507"/>
              <p:cNvGrpSpPr/>
              <p:nvPr/>
            </p:nvGrpSpPr>
            <p:grpSpPr>
              <a:xfrm>
                <a:off x="3141325" y="5190883"/>
                <a:ext cx="920051" cy="363782"/>
                <a:chOff x="3141325" y="5190883"/>
                <a:chExt cx="920051" cy="363782"/>
              </a:xfrm>
            </p:grpSpPr>
            <p:sp>
              <p:nvSpPr>
                <p:cNvPr id="515" name="Rectangle 514"/>
                <p:cNvSpPr/>
                <p:nvPr/>
              </p:nvSpPr>
              <p:spPr bwMode="auto">
                <a:xfrm>
                  <a:off x="3399149" y="5190883"/>
                  <a:ext cx="662227" cy="363782"/>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defTabSz="913752" eaLnBrk="1" hangingPunct="1">
                    <a:lnSpc>
                      <a:spcPct val="90000"/>
                    </a:lnSpc>
                    <a:spcBef>
                      <a:spcPts val="0"/>
                    </a:spcBef>
                    <a:spcAft>
                      <a:spcPts val="0"/>
                    </a:spcAft>
                    <a:defRPr/>
                  </a:pPr>
                  <a:r>
                    <a:rPr lang="en-US" sz="1000" kern="0" dirty="0">
                      <a:gradFill>
                        <a:gsLst>
                          <a:gs pos="0">
                            <a:srgbClr val="FFFFFF"/>
                          </a:gs>
                          <a:gs pos="100000">
                            <a:srgbClr val="FFFFFF"/>
                          </a:gs>
                        </a:gsLst>
                        <a:lin ang="5400000" scaled="0"/>
                      </a:gradFill>
                      <a:latin typeface="Segoe UI"/>
                      <a:ea typeface="Segoe UI" pitchFamily="34" charset="0"/>
                      <a:cs typeface="Segoe UI" pitchFamily="34" charset="0"/>
                    </a:rPr>
                    <a:t>BLOB </a:t>
                  </a:r>
                  <a:br>
                    <a:rPr lang="en-US" sz="1000" kern="0" dirty="0">
                      <a:gradFill>
                        <a:gsLst>
                          <a:gs pos="0">
                            <a:srgbClr val="FFFFFF"/>
                          </a:gs>
                          <a:gs pos="100000">
                            <a:srgbClr val="FFFFFF"/>
                          </a:gs>
                        </a:gsLst>
                        <a:lin ang="5400000" scaled="0"/>
                      </a:gradFill>
                      <a:latin typeface="Segoe UI"/>
                      <a:ea typeface="Segoe UI" pitchFamily="34" charset="0"/>
                      <a:cs typeface="Segoe UI" pitchFamily="34" charset="0"/>
                    </a:rPr>
                  </a:br>
                  <a:r>
                    <a:rPr lang="en-US" sz="1000" kern="0" dirty="0">
                      <a:gradFill>
                        <a:gsLst>
                          <a:gs pos="0">
                            <a:srgbClr val="FFFFFF"/>
                          </a:gs>
                          <a:gs pos="100000">
                            <a:srgbClr val="FFFFFF"/>
                          </a:gs>
                        </a:gsLst>
                        <a:lin ang="5400000" scaled="0"/>
                      </a:gradFill>
                      <a:latin typeface="Segoe UI"/>
                      <a:ea typeface="Segoe UI" pitchFamily="34" charset="0"/>
                      <a:cs typeface="Segoe UI" pitchFamily="34" charset="0"/>
                    </a:rPr>
                    <a:t>Storage</a:t>
                  </a:r>
                </a:p>
              </p:txBody>
            </p:sp>
            <p:pic>
              <p:nvPicPr>
                <p:cNvPr id="516" name="Picture 231" descr="Storage blob.png"/>
                <p:cNvPicPr>
                  <a:picLocks noChangeAspect="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41325" y="5253461"/>
                  <a:ext cx="2476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9" name="Group 508"/>
              <p:cNvGrpSpPr/>
              <p:nvPr/>
            </p:nvGrpSpPr>
            <p:grpSpPr>
              <a:xfrm>
                <a:off x="4130780" y="5194673"/>
                <a:ext cx="817562" cy="363782"/>
                <a:chOff x="4079535" y="5194673"/>
                <a:chExt cx="817562" cy="363782"/>
              </a:xfrm>
            </p:grpSpPr>
            <p:sp>
              <p:nvSpPr>
                <p:cNvPr id="513" name="Rectangle 512"/>
                <p:cNvSpPr/>
                <p:nvPr/>
              </p:nvSpPr>
              <p:spPr bwMode="auto">
                <a:xfrm>
                  <a:off x="4351381" y="5194673"/>
                  <a:ext cx="545716" cy="363782"/>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defTabSz="913752" eaLnBrk="1" hangingPunct="1">
                    <a:lnSpc>
                      <a:spcPct val="90000"/>
                    </a:lnSpc>
                    <a:spcBef>
                      <a:spcPts val="0"/>
                    </a:spcBef>
                    <a:spcAft>
                      <a:spcPts val="0"/>
                    </a:spcAft>
                    <a:defRPr/>
                  </a:pPr>
                  <a:r>
                    <a:rPr lang="en-US" sz="1000" kern="0" dirty="0">
                      <a:gradFill>
                        <a:gsLst>
                          <a:gs pos="0">
                            <a:srgbClr val="FFFFFF"/>
                          </a:gs>
                          <a:gs pos="100000">
                            <a:srgbClr val="FFFFFF"/>
                          </a:gs>
                        </a:gsLst>
                        <a:lin ang="5400000" scaled="0"/>
                      </a:gradFill>
                      <a:latin typeface="Segoe UI"/>
                      <a:ea typeface="Segoe UI" pitchFamily="34" charset="0"/>
                      <a:cs typeface="Segoe UI" pitchFamily="34" charset="0"/>
                    </a:rPr>
                    <a:t>Azure </a:t>
                  </a:r>
                  <a:br>
                    <a:rPr lang="en-US" sz="1000" kern="0" dirty="0">
                      <a:gradFill>
                        <a:gsLst>
                          <a:gs pos="0">
                            <a:srgbClr val="FFFFFF"/>
                          </a:gs>
                          <a:gs pos="100000">
                            <a:srgbClr val="FFFFFF"/>
                          </a:gs>
                        </a:gsLst>
                        <a:lin ang="5400000" scaled="0"/>
                      </a:gradFill>
                      <a:latin typeface="Segoe UI"/>
                      <a:ea typeface="Segoe UI" pitchFamily="34" charset="0"/>
                      <a:cs typeface="Segoe UI" pitchFamily="34" charset="0"/>
                    </a:rPr>
                  </a:br>
                  <a:r>
                    <a:rPr lang="en-US" sz="1000" kern="0" dirty="0">
                      <a:gradFill>
                        <a:gsLst>
                          <a:gs pos="0">
                            <a:srgbClr val="FFFFFF"/>
                          </a:gs>
                          <a:gs pos="100000">
                            <a:srgbClr val="FFFFFF"/>
                          </a:gs>
                        </a:gsLst>
                        <a:lin ang="5400000" scaled="0"/>
                      </a:gradFill>
                      <a:latin typeface="Segoe UI"/>
                      <a:ea typeface="Segoe UI" pitchFamily="34" charset="0"/>
                      <a:cs typeface="Segoe UI" pitchFamily="34" charset="0"/>
                    </a:rPr>
                    <a:t>Files</a:t>
                  </a:r>
                </a:p>
              </p:txBody>
            </p:sp>
            <p:pic>
              <p:nvPicPr>
                <p:cNvPr id="514" name="Picture 232" descr="Storage blob.png"/>
                <p:cNvPicPr>
                  <a:picLocks noChangeAspect="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4079535" y="5253461"/>
                  <a:ext cx="2476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0" name="Group 509"/>
              <p:cNvGrpSpPr/>
              <p:nvPr/>
            </p:nvGrpSpPr>
            <p:grpSpPr>
              <a:xfrm>
                <a:off x="5017746" y="5193643"/>
                <a:ext cx="895175" cy="363782"/>
                <a:chOff x="5017746" y="5193643"/>
                <a:chExt cx="895175" cy="363782"/>
              </a:xfrm>
            </p:grpSpPr>
            <p:sp>
              <p:nvSpPr>
                <p:cNvPr id="511" name="Rectangle 510"/>
                <p:cNvSpPr/>
                <p:nvPr/>
              </p:nvSpPr>
              <p:spPr bwMode="auto">
                <a:xfrm>
                  <a:off x="5292049" y="5193643"/>
                  <a:ext cx="620872" cy="363782"/>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defTabSz="913752" eaLnBrk="1" hangingPunct="1">
                    <a:lnSpc>
                      <a:spcPct val="90000"/>
                    </a:lnSpc>
                    <a:spcBef>
                      <a:spcPts val="0"/>
                    </a:spcBef>
                    <a:spcAft>
                      <a:spcPts val="0"/>
                    </a:spcAft>
                    <a:defRPr/>
                  </a:pPr>
                  <a:r>
                    <a:rPr lang="en-US" sz="1000" kern="0" dirty="0">
                      <a:gradFill>
                        <a:gsLst>
                          <a:gs pos="0">
                            <a:srgbClr val="FFFFFF"/>
                          </a:gs>
                          <a:gs pos="100000">
                            <a:srgbClr val="FFFFFF"/>
                          </a:gs>
                        </a:gsLst>
                        <a:lin ang="5400000" scaled="0"/>
                      </a:gradFill>
                      <a:latin typeface="Segoe UI"/>
                      <a:ea typeface="Segoe UI" pitchFamily="34" charset="0"/>
                      <a:cs typeface="Segoe UI" pitchFamily="34" charset="0"/>
                    </a:rPr>
                    <a:t>Premium Storage</a:t>
                  </a:r>
                </a:p>
              </p:txBody>
            </p:sp>
            <p:pic>
              <p:nvPicPr>
                <p:cNvPr id="512" name="Picture 233" descr="Storage blob.png"/>
                <p:cNvPicPr>
                  <a:picLocks noChangeAspect="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5017746" y="5253461"/>
                  <a:ext cx="2476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460" name="Group 459"/>
            <p:cNvGrpSpPr/>
            <p:nvPr/>
          </p:nvGrpSpPr>
          <p:grpSpPr>
            <a:xfrm>
              <a:off x="249566" y="4783867"/>
              <a:ext cx="2573556" cy="788988"/>
              <a:chOff x="249566" y="4930775"/>
              <a:chExt cx="2573556" cy="788988"/>
            </a:xfrm>
          </p:grpSpPr>
          <p:sp>
            <p:nvSpPr>
              <p:cNvPr id="484" name="Rectangle 483"/>
              <p:cNvSpPr/>
              <p:nvPr/>
            </p:nvSpPr>
            <p:spPr bwMode="auto">
              <a:xfrm>
                <a:off x="249566" y="4930775"/>
                <a:ext cx="2573556" cy="788988"/>
              </a:xfrm>
              <a:prstGeom prst="rect">
                <a:avLst/>
              </a:prstGeom>
              <a:solidFill>
                <a:srgbClr val="0072C6"/>
              </a:solidFill>
              <a:ln w="6350" cap="flat" cmpd="sng" algn="ctr">
                <a:noFill/>
                <a:prstDash val="solid"/>
                <a:miter lim="800000"/>
                <a:headEnd type="none" w="med" len="med"/>
                <a:tailEnd type="none" w="med" len="med"/>
              </a:ln>
              <a:effectLst/>
            </p:spPr>
            <p:txBody>
              <a:bodyPr bIns="143428"/>
              <a:lstStyle/>
              <a:p>
                <a:pPr algn="ctr" defTabSz="913752" eaLnBrk="1" hangingPunct="1">
                  <a:lnSpc>
                    <a:spcPct val="90000"/>
                  </a:lnSpc>
                  <a:spcBef>
                    <a:spcPts val="0"/>
                  </a:spcBef>
                  <a:spcAft>
                    <a:spcPts val="0"/>
                  </a:spcAft>
                  <a:defRPr/>
                </a:pPr>
                <a:r>
                  <a:rPr lang="en-US" sz="1199"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Compute</a:t>
                </a:r>
              </a:p>
            </p:txBody>
          </p:sp>
          <p:grpSp>
            <p:nvGrpSpPr>
              <p:cNvPr id="486" name="Group 485"/>
              <p:cNvGrpSpPr/>
              <p:nvPr/>
            </p:nvGrpSpPr>
            <p:grpSpPr>
              <a:xfrm>
                <a:off x="485673" y="5263570"/>
                <a:ext cx="952409" cy="261937"/>
                <a:chOff x="607413" y="5263570"/>
                <a:chExt cx="952409" cy="261937"/>
              </a:xfrm>
            </p:grpSpPr>
            <p:sp>
              <p:nvSpPr>
                <p:cNvPr id="503" name="Rectangle 502"/>
                <p:cNvSpPr/>
                <p:nvPr/>
              </p:nvSpPr>
              <p:spPr bwMode="auto">
                <a:xfrm>
                  <a:off x="892212" y="5263570"/>
                  <a:ext cx="667610" cy="218104"/>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defTabSz="913752" eaLnBrk="1" hangingPunct="1">
                    <a:lnSpc>
                      <a:spcPct val="90000"/>
                    </a:lnSpc>
                    <a:spcBef>
                      <a:spcPts val="0"/>
                    </a:spcBef>
                    <a:spcAft>
                      <a:spcPts val="0"/>
                    </a:spcAft>
                    <a:defRPr/>
                  </a:pPr>
                  <a:r>
                    <a:rPr lang="en-US" sz="1000" kern="0" dirty="0">
                      <a:gradFill>
                        <a:gsLst>
                          <a:gs pos="0">
                            <a:srgbClr val="FFFFFF"/>
                          </a:gs>
                          <a:gs pos="100000">
                            <a:srgbClr val="FFFFFF"/>
                          </a:gs>
                        </a:gsLst>
                        <a:lin ang="5400000" scaled="0"/>
                      </a:gradFill>
                      <a:latin typeface="Segoe UI"/>
                      <a:ea typeface="Segoe UI" pitchFamily="34" charset="0"/>
                      <a:cs typeface="Segoe UI" pitchFamily="34" charset="0"/>
                    </a:rPr>
                    <a:t>Virtual</a:t>
                  </a:r>
                  <a:br>
                    <a:rPr lang="en-US" sz="1000" kern="0" dirty="0">
                      <a:gradFill>
                        <a:gsLst>
                          <a:gs pos="0">
                            <a:srgbClr val="FFFFFF"/>
                          </a:gs>
                          <a:gs pos="100000">
                            <a:srgbClr val="FFFFFF"/>
                          </a:gs>
                        </a:gsLst>
                        <a:lin ang="5400000" scaled="0"/>
                      </a:gradFill>
                      <a:latin typeface="Segoe UI"/>
                      <a:ea typeface="Segoe UI" pitchFamily="34" charset="0"/>
                      <a:cs typeface="Segoe UI" pitchFamily="34" charset="0"/>
                    </a:rPr>
                  </a:br>
                  <a:r>
                    <a:rPr lang="en-US" sz="1000" kern="0" dirty="0">
                      <a:gradFill>
                        <a:gsLst>
                          <a:gs pos="0">
                            <a:srgbClr val="FFFFFF"/>
                          </a:gs>
                          <a:gs pos="100000">
                            <a:srgbClr val="FFFFFF"/>
                          </a:gs>
                        </a:gsLst>
                        <a:lin ang="5400000" scaled="0"/>
                      </a:gradFill>
                      <a:latin typeface="Segoe UI"/>
                      <a:ea typeface="Segoe UI" pitchFamily="34" charset="0"/>
                      <a:cs typeface="Segoe UI" pitchFamily="34" charset="0"/>
                    </a:rPr>
                    <a:t>Machine</a:t>
                  </a:r>
                </a:p>
              </p:txBody>
            </p:sp>
            <p:pic>
              <p:nvPicPr>
                <p:cNvPr id="504" name="Picture 395"/>
                <p:cNvPicPr>
                  <a:picLocks noChangeAspect="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607413" y="5263570"/>
                  <a:ext cx="2619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7" name="Group 486"/>
              <p:cNvGrpSpPr/>
              <p:nvPr/>
            </p:nvGrpSpPr>
            <p:grpSpPr>
              <a:xfrm>
                <a:off x="1737729" y="5259936"/>
                <a:ext cx="934978" cy="239587"/>
                <a:chOff x="1737729" y="5267270"/>
                <a:chExt cx="934978" cy="239587"/>
              </a:xfrm>
            </p:grpSpPr>
            <p:sp>
              <p:nvSpPr>
                <p:cNvPr id="488" name="Rectangle 487"/>
                <p:cNvSpPr/>
                <p:nvPr/>
              </p:nvSpPr>
              <p:spPr bwMode="auto">
                <a:xfrm>
                  <a:off x="1970460" y="5267270"/>
                  <a:ext cx="702247" cy="239587"/>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defTabSz="913752" eaLnBrk="1" hangingPunct="1">
                    <a:lnSpc>
                      <a:spcPct val="90000"/>
                    </a:lnSpc>
                    <a:spcBef>
                      <a:spcPts val="0"/>
                    </a:spcBef>
                    <a:spcAft>
                      <a:spcPts val="0"/>
                    </a:spcAft>
                    <a:defRPr/>
                  </a:pPr>
                  <a:r>
                    <a:rPr lang="en-US" sz="1000" kern="0" dirty="0">
                      <a:gradFill>
                        <a:gsLst>
                          <a:gs pos="0">
                            <a:srgbClr val="FFFFFF"/>
                          </a:gs>
                          <a:gs pos="100000">
                            <a:srgbClr val="FFFFFF"/>
                          </a:gs>
                        </a:gsLst>
                        <a:lin ang="5400000" scaled="0"/>
                      </a:gradFill>
                      <a:latin typeface="Segoe UI"/>
                      <a:ea typeface="Segoe UI" pitchFamily="34" charset="0"/>
                      <a:cs typeface="Segoe UI" pitchFamily="34" charset="0"/>
                    </a:rPr>
                    <a:t>Containers</a:t>
                  </a:r>
                </a:p>
              </p:txBody>
            </p:sp>
            <p:grpSp>
              <p:nvGrpSpPr>
                <p:cNvPr id="489" name="Group 411"/>
                <p:cNvGrpSpPr>
                  <a:grpSpLocks/>
                </p:cNvGrpSpPr>
                <p:nvPr/>
              </p:nvGrpSpPr>
              <p:grpSpPr bwMode="auto">
                <a:xfrm>
                  <a:off x="1737729" y="5302132"/>
                  <a:ext cx="220664" cy="169862"/>
                  <a:chOff x="1116824" y="5288934"/>
                  <a:chExt cx="294653" cy="226942"/>
                </a:xfrm>
              </p:grpSpPr>
              <p:grpSp>
                <p:nvGrpSpPr>
                  <p:cNvPr id="490" name="Group 489"/>
                  <p:cNvGrpSpPr/>
                  <p:nvPr/>
                </p:nvGrpSpPr>
                <p:grpSpPr>
                  <a:xfrm>
                    <a:off x="1143956" y="5308454"/>
                    <a:ext cx="97033" cy="104041"/>
                    <a:chOff x="429567" y="3925067"/>
                    <a:chExt cx="291844" cy="312924"/>
                  </a:xfrm>
                  <a:solidFill>
                    <a:srgbClr val="FFFFFF"/>
                  </a:solidFill>
                </p:grpSpPr>
                <p:sp>
                  <p:nvSpPr>
                    <p:cNvPr id="500" name="Diamond 499"/>
                    <p:cNvSpPr/>
                    <p:nvPr/>
                  </p:nvSpPr>
                  <p:spPr bwMode="auto">
                    <a:xfrm rot="19690132">
                      <a:off x="429567" y="3991206"/>
                      <a:ext cx="148049" cy="245584"/>
                    </a:xfrm>
                    <a:prstGeom prst="diamond">
                      <a:avLst/>
                    </a:prstGeom>
                    <a:grpFill/>
                    <a:ln w="9525" cap="flat" cmpd="sng" algn="ctr">
                      <a:noFill/>
                      <a:prstDash val="solid"/>
                      <a:headEnd type="none" w="med" len="med"/>
                      <a:tailEnd type="none" w="med" len="med"/>
                    </a:ln>
                    <a:effectLst/>
                    <a:scene3d>
                      <a:camera prst="orthographicFront">
                        <a:rot lat="899860" lon="21583921" rev="21540000"/>
                      </a:camera>
                      <a:lightRig rig="threePt" dir="t"/>
                    </a:scene3d>
                  </p:spPr>
                  <p:txBody>
                    <a:bodyPr lIns="182880" tIns="146304" rIns="182880" bIns="146304"/>
                    <a:lstStyle/>
                    <a:p>
                      <a:pPr algn="ctr" defTabSz="932293" eaLnBrk="1" hangingPunct="1">
                        <a:lnSpc>
                          <a:spcPct val="90000"/>
                        </a:lnSpc>
                        <a:defRPr/>
                      </a:pPr>
                      <a:endParaRPr lang="en-US" sz="2000" b="1" kern="0" dirty="0">
                        <a:solidFill>
                          <a:srgbClr val="FFFFFF"/>
                        </a:solidFill>
                        <a:latin typeface="Segoe UI Light"/>
                        <a:ea typeface="Segoe UI" pitchFamily="34" charset="0"/>
                        <a:cs typeface="Segoe UI" pitchFamily="34" charset="0"/>
                      </a:endParaRPr>
                    </a:p>
                  </p:txBody>
                </p:sp>
                <p:sp>
                  <p:nvSpPr>
                    <p:cNvPr id="501" name="Diamond 500"/>
                    <p:cNvSpPr/>
                    <p:nvPr/>
                  </p:nvSpPr>
                  <p:spPr bwMode="auto">
                    <a:xfrm rot="1935408">
                      <a:off x="567471" y="3991342"/>
                      <a:ext cx="153940" cy="246649"/>
                    </a:xfrm>
                    <a:prstGeom prst="diamond">
                      <a:avLst/>
                    </a:prstGeom>
                    <a:grpFill/>
                    <a:ln w="9525" cap="flat" cmpd="sng" algn="ctr">
                      <a:noFill/>
                      <a:prstDash val="solid"/>
                      <a:headEnd type="none" w="med" len="med"/>
                      <a:tailEnd type="none" w="med" len="med"/>
                    </a:ln>
                    <a:effectLst/>
                  </p:spPr>
                  <p:txBody>
                    <a:bodyPr lIns="182880" tIns="146304" rIns="182880" bIns="146304"/>
                    <a:lstStyle/>
                    <a:p>
                      <a:pPr algn="ctr" defTabSz="932293" eaLnBrk="1" hangingPunct="1">
                        <a:lnSpc>
                          <a:spcPct val="90000"/>
                        </a:lnSpc>
                        <a:defRPr/>
                      </a:pPr>
                      <a:endParaRPr lang="en-US" sz="2000" b="1" kern="0" dirty="0">
                        <a:solidFill>
                          <a:srgbClr val="FFFFFF"/>
                        </a:solidFill>
                        <a:latin typeface="Segoe UI Light"/>
                        <a:ea typeface="Segoe UI" pitchFamily="34" charset="0"/>
                        <a:cs typeface="Segoe UI" pitchFamily="34" charset="0"/>
                      </a:endParaRPr>
                    </a:p>
                  </p:txBody>
                </p:sp>
                <p:sp>
                  <p:nvSpPr>
                    <p:cNvPr id="502" name="Diamond 501"/>
                    <p:cNvSpPr/>
                    <p:nvPr/>
                  </p:nvSpPr>
                  <p:spPr bwMode="auto">
                    <a:xfrm rot="5400000">
                      <a:off x="498047" y="3879246"/>
                      <a:ext cx="153941" cy="245584"/>
                    </a:xfrm>
                    <a:prstGeom prst="diamond">
                      <a:avLst/>
                    </a:prstGeom>
                    <a:grpFill/>
                    <a:ln w="9525" cap="flat" cmpd="sng" algn="ctr">
                      <a:noFill/>
                      <a:prstDash val="solid"/>
                      <a:headEnd type="none" w="med" len="med"/>
                      <a:tailEnd type="none" w="med" len="med"/>
                    </a:ln>
                    <a:effectLst/>
                    <a:scene3d>
                      <a:camera prst="orthographicFront">
                        <a:rot lat="21599979" lon="2400000" rev="0"/>
                      </a:camera>
                      <a:lightRig rig="threePt" dir="t"/>
                    </a:scene3d>
                  </p:spPr>
                  <p:txBody>
                    <a:bodyPr lIns="182880" tIns="146304" rIns="182880" bIns="146304"/>
                    <a:lstStyle/>
                    <a:p>
                      <a:pPr algn="ctr" defTabSz="932293" eaLnBrk="1" hangingPunct="1">
                        <a:lnSpc>
                          <a:spcPct val="90000"/>
                        </a:lnSpc>
                        <a:defRPr/>
                      </a:pPr>
                      <a:endParaRPr lang="en-US" sz="2000" b="1" kern="0" dirty="0">
                        <a:solidFill>
                          <a:srgbClr val="FFFFFF"/>
                        </a:solidFill>
                        <a:latin typeface="Segoe UI Light"/>
                        <a:ea typeface="Segoe UI" pitchFamily="34" charset="0"/>
                        <a:cs typeface="Segoe UI" pitchFamily="34" charset="0"/>
                      </a:endParaRPr>
                    </a:p>
                  </p:txBody>
                </p:sp>
              </p:grpSp>
              <p:sp>
                <p:nvSpPr>
                  <p:cNvPr id="491" name="Rounded Rectangle 490"/>
                  <p:cNvSpPr/>
                  <p:nvPr/>
                </p:nvSpPr>
                <p:spPr bwMode="auto">
                  <a:xfrm>
                    <a:off x="1116824" y="5288934"/>
                    <a:ext cx="294653" cy="226942"/>
                  </a:xfrm>
                  <a:prstGeom prst="roundRect">
                    <a:avLst>
                      <a:gd name="adj" fmla="val 9184"/>
                    </a:avLst>
                  </a:prstGeom>
                  <a:noFill/>
                  <a:ln w="19050" cap="flat" cmpd="sng" algn="ctr">
                    <a:solidFill>
                      <a:srgbClr val="FFFFFF"/>
                    </a:solidFill>
                    <a:prstDash val="solid"/>
                    <a:headEnd type="none" w="med" len="med"/>
                    <a:tailEnd type="none" w="med" len="med"/>
                  </a:ln>
                  <a:effectLst/>
                </p:spPr>
                <p:txBody>
                  <a:bodyPr lIns="182880" tIns="146304" rIns="182880" bIns="146304"/>
                  <a:lstStyle/>
                  <a:p>
                    <a:pPr algn="ctr" defTabSz="932293" eaLnBrk="1" hangingPunct="1">
                      <a:lnSpc>
                        <a:spcPct val="90000"/>
                      </a:lnSpc>
                      <a:defRPr/>
                    </a:pPr>
                    <a:endParaRPr lang="en-US" sz="2000" b="1" kern="0" dirty="0">
                      <a:solidFill>
                        <a:srgbClr val="FFFFFF"/>
                      </a:solidFill>
                      <a:latin typeface="Segoe UI Light"/>
                      <a:ea typeface="Segoe UI" pitchFamily="34" charset="0"/>
                      <a:cs typeface="Segoe UI" pitchFamily="34" charset="0"/>
                    </a:endParaRPr>
                  </a:p>
                </p:txBody>
              </p:sp>
              <p:grpSp>
                <p:nvGrpSpPr>
                  <p:cNvPr id="492" name="Group 491"/>
                  <p:cNvGrpSpPr/>
                  <p:nvPr/>
                </p:nvGrpSpPr>
                <p:grpSpPr>
                  <a:xfrm>
                    <a:off x="1288799" y="5308986"/>
                    <a:ext cx="97033" cy="104040"/>
                    <a:chOff x="429561" y="3925070"/>
                    <a:chExt cx="291847" cy="312921"/>
                  </a:xfrm>
                  <a:solidFill>
                    <a:srgbClr val="FFFFFF"/>
                  </a:solidFill>
                </p:grpSpPr>
                <p:sp>
                  <p:nvSpPr>
                    <p:cNvPr id="497" name="Diamond 496"/>
                    <p:cNvSpPr/>
                    <p:nvPr/>
                  </p:nvSpPr>
                  <p:spPr bwMode="auto">
                    <a:xfrm rot="19690132">
                      <a:off x="429561" y="3991205"/>
                      <a:ext cx="148050" cy="245585"/>
                    </a:xfrm>
                    <a:prstGeom prst="diamond">
                      <a:avLst/>
                    </a:prstGeom>
                    <a:grpFill/>
                    <a:ln w="9525" cap="flat" cmpd="sng" algn="ctr">
                      <a:noFill/>
                      <a:prstDash val="solid"/>
                      <a:headEnd type="none" w="med" len="med"/>
                      <a:tailEnd type="none" w="med" len="med"/>
                    </a:ln>
                    <a:effectLst/>
                    <a:scene3d>
                      <a:camera prst="orthographicFront">
                        <a:rot lat="899860" lon="21583921" rev="21540000"/>
                      </a:camera>
                      <a:lightRig rig="threePt" dir="t"/>
                    </a:scene3d>
                  </p:spPr>
                  <p:txBody>
                    <a:bodyPr lIns="182880" tIns="146304" rIns="182880" bIns="146304"/>
                    <a:lstStyle/>
                    <a:p>
                      <a:pPr algn="ctr" defTabSz="932293" eaLnBrk="1" hangingPunct="1">
                        <a:lnSpc>
                          <a:spcPct val="90000"/>
                        </a:lnSpc>
                        <a:defRPr/>
                      </a:pPr>
                      <a:endParaRPr lang="en-US" sz="2000" b="1" kern="0" dirty="0">
                        <a:solidFill>
                          <a:srgbClr val="FFFFFF"/>
                        </a:solidFill>
                        <a:latin typeface="Segoe UI Light"/>
                        <a:ea typeface="Segoe UI" pitchFamily="34" charset="0"/>
                        <a:cs typeface="Segoe UI" pitchFamily="34" charset="0"/>
                      </a:endParaRPr>
                    </a:p>
                  </p:txBody>
                </p:sp>
                <p:sp>
                  <p:nvSpPr>
                    <p:cNvPr id="498" name="Diamond 497"/>
                    <p:cNvSpPr/>
                    <p:nvPr/>
                  </p:nvSpPr>
                  <p:spPr bwMode="auto">
                    <a:xfrm rot="1935408">
                      <a:off x="567466" y="3991341"/>
                      <a:ext cx="153942" cy="246650"/>
                    </a:xfrm>
                    <a:prstGeom prst="diamond">
                      <a:avLst/>
                    </a:prstGeom>
                    <a:grpFill/>
                    <a:ln w="9525" cap="flat" cmpd="sng" algn="ctr">
                      <a:noFill/>
                      <a:prstDash val="solid"/>
                      <a:headEnd type="none" w="med" len="med"/>
                      <a:tailEnd type="none" w="med" len="med"/>
                    </a:ln>
                    <a:effectLst/>
                  </p:spPr>
                  <p:txBody>
                    <a:bodyPr lIns="182880" tIns="146304" rIns="182880" bIns="146304"/>
                    <a:lstStyle/>
                    <a:p>
                      <a:pPr algn="ctr" defTabSz="932293" eaLnBrk="1" hangingPunct="1">
                        <a:lnSpc>
                          <a:spcPct val="90000"/>
                        </a:lnSpc>
                        <a:defRPr/>
                      </a:pPr>
                      <a:endParaRPr lang="en-US" sz="2000" b="1" kern="0" dirty="0">
                        <a:solidFill>
                          <a:srgbClr val="FFFFFF"/>
                        </a:solidFill>
                        <a:latin typeface="Segoe UI Light"/>
                        <a:ea typeface="Segoe UI" pitchFamily="34" charset="0"/>
                        <a:cs typeface="Segoe UI" pitchFamily="34" charset="0"/>
                      </a:endParaRPr>
                    </a:p>
                  </p:txBody>
                </p:sp>
                <p:sp>
                  <p:nvSpPr>
                    <p:cNvPr id="499" name="Diamond 498"/>
                    <p:cNvSpPr/>
                    <p:nvPr/>
                  </p:nvSpPr>
                  <p:spPr bwMode="auto">
                    <a:xfrm rot="5400000">
                      <a:off x="498041" y="3879250"/>
                      <a:ext cx="153941" cy="245582"/>
                    </a:xfrm>
                    <a:prstGeom prst="diamond">
                      <a:avLst/>
                    </a:prstGeom>
                    <a:grpFill/>
                    <a:ln w="9525" cap="flat" cmpd="sng" algn="ctr">
                      <a:noFill/>
                      <a:prstDash val="solid"/>
                      <a:headEnd type="none" w="med" len="med"/>
                      <a:tailEnd type="none" w="med" len="med"/>
                    </a:ln>
                    <a:effectLst/>
                    <a:scene3d>
                      <a:camera prst="orthographicFront">
                        <a:rot lat="21599979" lon="2400000" rev="0"/>
                      </a:camera>
                      <a:lightRig rig="threePt" dir="t"/>
                    </a:scene3d>
                  </p:spPr>
                  <p:txBody>
                    <a:bodyPr lIns="182880" tIns="146304" rIns="182880" bIns="146304"/>
                    <a:lstStyle/>
                    <a:p>
                      <a:pPr algn="ctr" defTabSz="932293" eaLnBrk="1" hangingPunct="1">
                        <a:lnSpc>
                          <a:spcPct val="90000"/>
                        </a:lnSpc>
                        <a:defRPr/>
                      </a:pPr>
                      <a:endParaRPr lang="en-US" sz="2000" b="1" kern="0" dirty="0">
                        <a:solidFill>
                          <a:srgbClr val="FFFFFF"/>
                        </a:solidFill>
                        <a:latin typeface="Segoe UI Light"/>
                        <a:ea typeface="Segoe UI" pitchFamily="34" charset="0"/>
                        <a:cs typeface="Segoe UI" pitchFamily="34" charset="0"/>
                      </a:endParaRPr>
                    </a:p>
                  </p:txBody>
                </p:sp>
              </p:grpSp>
              <p:grpSp>
                <p:nvGrpSpPr>
                  <p:cNvPr id="493" name="Group 492"/>
                  <p:cNvGrpSpPr/>
                  <p:nvPr/>
                </p:nvGrpSpPr>
                <p:grpSpPr>
                  <a:xfrm>
                    <a:off x="1220330" y="5390443"/>
                    <a:ext cx="97032" cy="104039"/>
                    <a:chOff x="429564" y="3925074"/>
                    <a:chExt cx="291843" cy="312917"/>
                  </a:xfrm>
                  <a:solidFill>
                    <a:srgbClr val="FFFFFF"/>
                  </a:solidFill>
                </p:grpSpPr>
                <p:sp>
                  <p:nvSpPr>
                    <p:cNvPr id="494" name="Diamond 493"/>
                    <p:cNvSpPr/>
                    <p:nvPr/>
                  </p:nvSpPr>
                  <p:spPr bwMode="auto">
                    <a:xfrm rot="19690132">
                      <a:off x="429564" y="3991204"/>
                      <a:ext cx="148050" cy="245585"/>
                    </a:xfrm>
                    <a:prstGeom prst="diamond">
                      <a:avLst/>
                    </a:prstGeom>
                    <a:grpFill/>
                    <a:ln w="9525" cap="flat" cmpd="sng" algn="ctr">
                      <a:noFill/>
                      <a:prstDash val="solid"/>
                      <a:headEnd type="none" w="med" len="med"/>
                      <a:tailEnd type="none" w="med" len="med"/>
                    </a:ln>
                    <a:effectLst/>
                    <a:scene3d>
                      <a:camera prst="orthographicFront">
                        <a:rot lat="899860" lon="21583921" rev="21540000"/>
                      </a:camera>
                      <a:lightRig rig="threePt" dir="t"/>
                    </a:scene3d>
                  </p:spPr>
                  <p:txBody>
                    <a:bodyPr lIns="182880" tIns="146304" rIns="182880" bIns="146304"/>
                    <a:lstStyle/>
                    <a:p>
                      <a:pPr algn="ctr" defTabSz="932293" eaLnBrk="1" hangingPunct="1">
                        <a:lnSpc>
                          <a:spcPct val="90000"/>
                        </a:lnSpc>
                        <a:defRPr/>
                      </a:pPr>
                      <a:endParaRPr lang="en-US" sz="2000" b="1" kern="0" dirty="0">
                        <a:solidFill>
                          <a:srgbClr val="FFFFFF"/>
                        </a:solidFill>
                        <a:latin typeface="Segoe UI Light"/>
                        <a:ea typeface="Segoe UI" pitchFamily="34" charset="0"/>
                        <a:cs typeface="Segoe UI" pitchFamily="34" charset="0"/>
                      </a:endParaRPr>
                    </a:p>
                  </p:txBody>
                </p:sp>
                <p:sp>
                  <p:nvSpPr>
                    <p:cNvPr id="495" name="Diamond 494"/>
                    <p:cNvSpPr/>
                    <p:nvPr/>
                  </p:nvSpPr>
                  <p:spPr bwMode="auto">
                    <a:xfrm rot="1935408">
                      <a:off x="567465" y="3991345"/>
                      <a:ext cx="153942" cy="246646"/>
                    </a:xfrm>
                    <a:prstGeom prst="diamond">
                      <a:avLst/>
                    </a:prstGeom>
                    <a:grpFill/>
                    <a:ln w="9525" cap="flat" cmpd="sng" algn="ctr">
                      <a:noFill/>
                      <a:prstDash val="solid"/>
                      <a:headEnd type="none" w="med" len="med"/>
                      <a:tailEnd type="none" w="med" len="med"/>
                    </a:ln>
                    <a:effectLst/>
                  </p:spPr>
                  <p:txBody>
                    <a:bodyPr lIns="182880" tIns="146304" rIns="182880" bIns="146304"/>
                    <a:lstStyle/>
                    <a:p>
                      <a:pPr algn="ctr" defTabSz="932293" eaLnBrk="1" hangingPunct="1">
                        <a:lnSpc>
                          <a:spcPct val="90000"/>
                        </a:lnSpc>
                        <a:defRPr/>
                      </a:pPr>
                      <a:endParaRPr lang="en-US" sz="2000" b="1" kern="0" dirty="0">
                        <a:solidFill>
                          <a:srgbClr val="FFFFFF"/>
                        </a:solidFill>
                        <a:latin typeface="Segoe UI Light"/>
                        <a:ea typeface="Segoe UI" pitchFamily="34" charset="0"/>
                        <a:cs typeface="Segoe UI" pitchFamily="34" charset="0"/>
                      </a:endParaRPr>
                    </a:p>
                  </p:txBody>
                </p:sp>
                <p:sp>
                  <p:nvSpPr>
                    <p:cNvPr id="496" name="Diamond 495"/>
                    <p:cNvSpPr/>
                    <p:nvPr/>
                  </p:nvSpPr>
                  <p:spPr bwMode="auto">
                    <a:xfrm rot="5400000">
                      <a:off x="502612" y="3879253"/>
                      <a:ext cx="153940" cy="245581"/>
                    </a:xfrm>
                    <a:prstGeom prst="diamond">
                      <a:avLst/>
                    </a:prstGeom>
                    <a:grpFill/>
                    <a:ln w="9525" cap="flat" cmpd="sng" algn="ctr">
                      <a:noFill/>
                      <a:prstDash val="solid"/>
                      <a:headEnd type="none" w="med" len="med"/>
                      <a:tailEnd type="none" w="med" len="med"/>
                    </a:ln>
                    <a:effectLst/>
                    <a:scene3d>
                      <a:camera prst="orthographicFront">
                        <a:rot lat="21599979" lon="2400000" rev="0"/>
                      </a:camera>
                      <a:lightRig rig="threePt" dir="t"/>
                    </a:scene3d>
                  </p:spPr>
                  <p:txBody>
                    <a:bodyPr lIns="182880" tIns="146304" rIns="182880" bIns="146304"/>
                    <a:lstStyle/>
                    <a:p>
                      <a:pPr algn="ctr" defTabSz="932293" eaLnBrk="1" hangingPunct="1">
                        <a:lnSpc>
                          <a:spcPct val="90000"/>
                        </a:lnSpc>
                        <a:defRPr/>
                      </a:pPr>
                      <a:endParaRPr lang="en-US" sz="2000" b="1" kern="0" dirty="0">
                        <a:solidFill>
                          <a:srgbClr val="FFFFFF"/>
                        </a:solidFill>
                        <a:latin typeface="Segoe UI Light"/>
                        <a:ea typeface="Segoe UI" pitchFamily="34" charset="0"/>
                        <a:cs typeface="Segoe UI" pitchFamily="34" charset="0"/>
                      </a:endParaRPr>
                    </a:p>
                  </p:txBody>
                </p:sp>
              </p:grpSp>
            </p:grpSp>
          </p:grpSp>
        </p:grpSp>
        <p:grpSp>
          <p:nvGrpSpPr>
            <p:cNvPr id="461" name="Group 460"/>
            <p:cNvGrpSpPr/>
            <p:nvPr/>
          </p:nvGrpSpPr>
          <p:grpSpPr>
            <a:xfrm>
              <a:off x="5900614" y="4783867"/>
              <a:ext cx="6292850" cy="790575"/>
              <a:chOff x="6022975" y="4930775"/>
              <a:chExt cx="6292850" cy="790575"/>
            </a:xfrm>
          </p:grpSpPr>
          <p:sp>
            <p:nvSpPr>
              <p:cNvPr id="462" name="Rectangle 461"/>
              <p:cNvSpPr/>
              <p:nvPr/>
            </p:nvSpPr>
            <p:spPr bwMode="auto">
              <a:xfrm>
                <a:off x="6022975" y="4930775"/>
                <a:ext cx="6292850" cy="790575"/>
              </a:xfrm>
              <a:prstGeom prst="rect">
                <a:avLst/>
              </a:prstGeom>
              <a:solidFill>
                <a:srgbClr val="0072C6"/>
              </a:solidFill>
              <a:ln w="6350" cap="flat" cmpd="sng" algn="ctr">
                <a:noFill/>
                <a:prstDash val="solid"/>
                <a:miter lim="800000"/>
                <a:headEnd type="none" w="med" len="med"/>
                <a:tailEnd type="none" w="med" len="med"/>
              </a:ln>
              <a:effectLst/>
            </p:spPr>
            <p:txBody>
              <a:bodyPr bIns="143428"/>
              <a:lstStyle/>
              <a:p>
                <a:pPr algn="ctr" defTabSz="913752" eaLnBrk="1" hangingPunct="1">
                  <a:lnSpc>
                    <a:spcPct val="90000"/>
                  </a:lnSpc>
                  <a:spcBef>
                    <a:spcPts val="0"/>
                  </a:spcBef>
                  <a:spcAft>
                    <a:spcPts val="0"/>
                  </a:spcAft>
                  <a:defRPr/>
                </a:pPr>
                <a:r>
                  <a:rPr lang="en-US" sz="1199"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Networking</a:t>
                </a:r>
              </a:p>
            </p:txBody>
          </p:sp>
          <p:grpSp>
            <p:nvGrpSpPr>
              <p:cNvPr id="463" name="Group 462"/>
              <p:cNvGrpSpPr/>
              <p:nvPr/>
            </p:nvGrpSpPr>
            <p:grpSpPr>
              <a:xfrm>
                <a:off x="6120092" y="5210907"/>
                <a:ext cx="947766" cy="346518"/>
                <a:chOff x="6120092" y="5210907"/>
                <a:chExt cx="947766" cy="346518"/>
              </a:xfrm>
            </p:grpSpPr>
            <p:sp>
              <p:nvSpPr>
                <p:cNvPr id="482" name="Rectangle 481"/>
                <p:cNvSpPr/>
                <p:nvPr/>
              </p:nvSpPr>
              <p:spPr bwMode="auto">
                <a:xfrm>
                  <a:off x="6388100" y="5210907"/>
                  <a:ext cx="679758" cy="346518"/>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defTabSz="913752" eaLnBrk="1" hangingPunct="1">
                    <a:lnSpc>
                      <a:spcPct val="90000"/>
                    </a:lnSpc>
                    <a:spcBef>
                      <a:spcPts val="0"/>
                    </a:spcBef>
                    <a:spcAft>
                      <a:spcPts val="0"/>
                    </a:spcAft>
                    <a:defRPr/>
                  </a:pPr>
                  <a:r>
                    <a:rPr lang="en-US" sz="1000" kern="0" dirty="0">
                      <a:gradFill>
                        <a:gsLst>
                          <a:gs pos="0">
                            <a:srgbClr val="FFFFFF"/>
                          </a:gs>
                          <a:gs pos="100000">
                            <a:srgbClr val="FFFFFF"/>
                          </a:gs>
                        </a:gsLst>
                        <a:lin ang="5400000" scaled="0"/>
                      </a:gradFill>
                      <a:latin typeface="Segoe UI"/>
                      <a:ea typeface="Segoe UI" pitchFamily="34" charset="0"/>
                      <a:cs typeface="Segoe UI" pitchFamily="34" charset="0"/>
                    </a:rPr>
                    <a:t>Virtual Network</a:t>
                  </a:r>
                </a:p>
              </p:txBody>
            </p:sp>
            <p:pic>
              <p:nvPicPr>
                <p:cNvPr id="483" name="Picture 226"/>
                <p:cNvPicPr>
                  <a:picLocks noChangeAspect="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6120092" y="5242269"/>
                  <a:ext cx="268287"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4" name="Group 463"/>
              <p:cNvGrpSpPr/>
              <p:nvPr/>
            </p:nvGrpSpPr>
            <p:grpSpPr>
              <a:xfrm>
                <a:off x="8599909" y="5210661"/>
                <a:ext cx="854686" cy="346764"/>
                <a:chOff x="8608651" y="5210661"/>
                <a:chExt cx="854686" cy="346764"/>
              </a:xfrm>
            </p:grpSpPr>
            <p:sp>
              <p:nvSpPr>
                <p:cNvPr id="480" name="Rectangle 479"/>
                <p:cNvSpPr/>
                <p:nvPr/>
              </p:nvSpPr>
              <p:spPr bwMode="auto">
                <a:xfrm>
                  <a:off x="8913208" y="5210661"/>
                  <a:ext cx="550129" cy="346764"/>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defTabSz="913752" eaLnBrk="1" hangingPunct="1">
                    <a:lnSpc>
                      <a:spcPct val="90000"/>
                    </a:lnSpc>
                    <a:spcBef>
                      <a:spcPts val="0"/>
                    </a:spcBef>
                    <a:spcAft>
                      <a:spcPts val="0"/>
                    </a:spcAft>
                    <a:defRPr/>
                  </a:pPr>
                  <a:r>
                    <a:rPr lang="en-US" sz="1000" kern="0" dirty="0">
                      <a:gradFill>
                        <a:gsLst>
                          <a:gs pos="0">
                            <a:srgbClr val="FFFFFF"/>
                          </a:gs>
                          <a:gs pos="100000">
                            <a:srgbClr val="FFFFFF"/>
                          </a:gs>
                        </a:gsLst>
                        <a:lin ang="5400000" scaled="0"/>
                      </a:gradFill>
                      <a:latin typeface="Segoe UI"/>
                      <a:ea typeface="Segoe UI" pitchFamily="34" charset="0"/>
                      <a:cs typeface="Segoe UI" pitchFamily="34" charset="0"/>
                    </a:rPr>
                    <a:t>Express</a:t>
                  </a:r>
                </a:p>
                <a:p>
                  <a:pPr defTabSz="913752" eaLnBrk="1" hangingPunct="1">
                    <a:lnSpc>
                      <a:spcPct val="90000"/>
                    </a:lnSpc>
                    <a:spcBef>
                      <a:spcPts val="0"/>
                    </a:spcBef>
                    <a:spcAft>
                      <a:spcPts val="0"/>
                    </a:spcAft>
                    <a:defRPr/>
                  </a:pPr>
                  <a:r>
                    <a:rPr lang="en-US" sz="1000" kern="0" dirty="0">
                      <a:gradFill>
                        <a:gsLst>
                          <a:gs pos="0">
                            <a:srgbClr val="FFFFFF"/>
                          </a:gs>
                          <a:gs pos="100000">
                            <a:srgbClr val="FFFFFF"/>
                          </a:gs>
                        </a:gsLst>
                        <a:lin ang="5400000" scaled="0"/>
                      </a:gradFill>
                      <a:latin typeface="Segoe UI"/>
                      <a:ea typeface="Segoe UI" pitchFamily="34" charset="0"/>
                      <a:cs typeface="Segoe UI" pitchFamily="34" charset="0"/>
                    </a:rPr>
                    <a:t>Route</a:t>
                  </a:r>
                </a:p>
              </p:txBody>
            </p:sp>
            <p:pic>
              <p:nvPicPr>
                <p:cNvPr id="481" name="Picture 227"/>
                <p:cNvPicPr>
                  <a:picLocks noChangeAspect="1"/>
                </p:cNvPicPr>
                <p:nvPr/>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8608651" y="5234771"/>
                  <a:ext cx="285077" cy="283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5" name="Group 464"/>
              <p:cNvGrpSpPr/>
              <p:nvPr/>
            </p:nvGrpSpPr>
            <p:grpSpPr>
              <a:xfrm>
                <a:off x="9499896" y="5210661"/>
                <a:ext cx="856833" cy="346764"/>
                <a:chOff x="9542661" y="5210661"/>
                <a:chExt cx="856833" cy="346764"/>
              </a:xfrm>
            </p:grpSpPr>
            <p:sp>
              <p:nvSpPr>
                <p:cNvPr id="478" name="Rectangle 477"/>
                <p:cNvSpPr/>
                <p:nvPr/>
              </p:nvSpPr>
              <p:spPr bwMode="auto">
                <a:xfrm>
                  <a:off x="9773921" y="5210661"/>
                  <a:ext cx="625573" cy="346764"/>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defTabSz="913752" eaLnBrk="1" hangingPunct="1">
                    <a:lnSpc>
                      <a:spcPct val="90000"/>
                    </a:lnSpc>
                    <a:spcBef>
                      <a:spcPts val="0"/>
                    </a:spcBef>
                    <a:spcAft>
                      <a:spcPts val="0"/>
                    </a:spcAft>
                    <a:defRPr/>
                  </a:pPr>
                  <a:r>
                    <a:rPr lang="en-US" sz="1000" kern="0" dirty="0">
                      <a:gradFill>
                        <a:gsLst>
                          <a:gs pos="0">
                            <a:srgbClr val="FFFFFF"/>
                          </a:gs>
                          <a:gs pos="100000">
                            <a:srgbClr val="FFFFFF"/>
                          </a:gs>
                        </a:gsLst>
                        <a:lin ang="5400000" scaled="0"/>
                      </a:gradFill>
                      <a:latin typeface="Segoe UI"/>
                      <a:ea typeface="Segoe UI" pitchFamily="34" charset="0"/>
                      <a:cs typeface="Segoe UI" pitchFamily="34" charset="0"/>
                    </a:rPr>
                    <a:t>Traffic Manager</a:t>
                  </a:r>
                </a:p>
              </p:txBody>
            </p:sp>
            <p:pic>
              <p:nvPicPr>
                <p:cNvPr id="479" name="Picture 88"/>
                <p:cNvPicPr>
                  <a:picLocks noChangeAspect="1"/>
                </p:cNvPicPr>
                <p:nvPr/>
              </p:nvPicPr>
              <p:blipFill>
                <a:blip r:embed="rId6" cstate="print">
                  <a:biLevel thresh="25000"/>
                  <a:extLst>
                    <a:ext uri="{28A0092B-C50C-407E-A947-70E740481C1C}">
                      <a14:useLocalDpi xmlns:a14="http://schemas.microsoft.com/office/drawing/2010/main" val="0"/>
                    </a:ext>
                  </a:extLst>
                </a:blip>
                <a:srcRect/>
                <a:stretch>
                  <a:fillRect/>
                </a:stretch>
              </p:blipFill>
              <p:spPr bwMode="auto">
                <a:xfrm>
                  <a:off x="9542661" y="5271638"/>
                  <a:ext cx="211137"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6" name="Group 465"/>
              <p:cNvGrpSpPr/>
              <p:nvPr/>
            </p:nvGrpSpPr>
            <p:grpSpPr>
              <a:xfrm>
                <a:off x="11270141" y="5210661"/>
                <a:ext cx="985359" cy="346764"/>
                <a:chOff x="11270141" y="5210661"/>
                <a:chExt cx="985359" cy="346764"/>
              </a:xfrm>
            </p:grpSpPr>
            <p:sp>
              <p:nvSpPr>
                <p:cNvPr id="476" name="Rectangle 475"/>
                <p:cNvSpPr/>
                <p:nvPr/>
              </p:nvSpPr>
              <p:spPr bwMode="auto">
                <a:xfrm>
                  <a:off x="11524599" y="5210661"/>
                  <a:ext cx="730901" cy="346764"/>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defTabSz="913752" eaLnBrk="1" hangingPunct="1">
                    <a:lnSpc>
                      <a:spcPct val="90000"/>
                    </a:lnSpc>
                    <a:spcBef>
                      <a:spcPts val="0"/>
                    </a:spcBef>
                    <a:spcAft>
                      <a:spcPts val="0"/>
                    </a:spcAft>
                    <a:defRPr/>
                  </a:pPr>
                  <a:r>
                    <a:rPr lang="en-US" sz="1000" kern="0" dirty="0">
                      <a:gradFill>
                        <a:gsLst>
                          <a:gs pos="0">
                            <a:srgbClr val="FFFFFF"/>
                          </a:gs>
                          <a:gs pos="100000">
                            <a:srgbClr val="FFFFFF"/>
                          </a:gs>
                        </a:gsLst>
                        <a:lin ang="5400000" scaled="0"/>
                      </a:gradFill>
                      <a:latin typeface="Segoe UI"/>
                      <a:ea typeface="Segoe UI" pitchFamily="34" charset="0"/>
                      <a:cs typeface="Segoe UI" pitchFamily="34" charset="0"/>
                    </a:rPr>
                    <a:t>Application Gateway</a:t>
                  </a:r>
                </a:p>
              </p:txBody>
            </p:sp>
            <p:sp>
              <p:nvSpPr>
                <p:cNvPr id="477" name="Freeform 476"/>
                <p:cNvSpPr/>
                <p:nvPr/>
              </p:nvSpPr>
              <p:spPr bwMode="auto">
                <a:xfrm rot="2700000">
                  <a:off x="11270140" y="5281957"/>
                  <a:ext cx="188913" cy="188912"/>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rgbClr val="FFFFFF"/>
                </a:solidFill>
                <a:ln w="9525" cap="flat" cmpd="sng" algn="ctr">
                  <a:noFill/>
                  <a:prstDash val="solid"/>
                  <a:headEnd type="none" w="med" len="med"/>
                  <a:tailEnd type="none" w="med" len="med"/>
                </a:ln>
                <a:effectLst/>
              </p:spPr>
              <p:txBody>
                <a:bodyPr lIns="182880" tIns="146304" rIns="182880" bIns="146304"/>
                <a:lstStyle/>
                <a:p>
                  <a:pPr algn="ctr" defTabSz="932293" eaLnBrk="1" hangingPunct="1">
                    <a:lnSpc>
                      <a:spcPct val="90000"/>
                    </a:lnSpc>
                    <a:defRPr/>
                  </a:pPr>
                  <a:endParaRPr lang="en-US" sz="2000" b="1" kern="0" dirty="0">
                    <a:solidFill>
                      <a:srgbClr val="FFFFFF"/>
                    </a:solidFill>
                    <a:latin typeface="Segoe UI Light"/>
                    <a:ea typeface="Segoe UI" pitchFamily="34" charset="0"/>
                    <a:cs typeface="Segoe UI" pitchFamily="34" charset="0"/>
                  </a:endParaRPr>
                </a:p>
              </p:txBody>
            </p:sp>
          </p:grpSp>
          <p:grpSp>
            <p:nvGrpSpPr>
              <p:cNvPr id="467" name="Group 466"/>
              <p:cNvGrpSpPr/>
              <p:nvPr/>
            </p:nvGrpSpPr>
            <p:grpSpPr>
              <a:xfrm>
                <a:off x="7897520" y="5210661"/>
                <a:ext cx="657088" cy="346764"/>
                <a:chOff x="7872239" y="5210661"/>
                <a:chExt cx="657088" cy="346764"/>
              </a:xfrm>
            </p:grpSpPr>
            <p:sp>
              <p:nvSpPr>
                <p:cNvPr id="474" name="Rectangle 473"/>
                <p:cNvSpPr/>
                <p:nvPr/>
              </p:nvSpPr>
              <p:spPr bwMode="auto">
                <a:xfrm>
                  <a:off x="8127646" y="5210661"/>
                  <a:ext cx="401681" cy="346764"/>
                </a:xfrm>
                <a:prstGeom prst="rect">
                  <a:avLst/>
                </a:prstGeom>
                <a:noFill/>
                <a:ln w="6350" cap="flat" cmpd="sng" algn="ctr">
                  <a:noFill/>
                  <a:prstDash val="solid"/>
                  <a:miter lim="800000"/>
                  <a:headEnd type="none" w="med" len="med"/>
                  <a:tailEnd type="none" w="med" len="med"/>
                </a:ln>
                <a:effectLst/>
              </p:spPr>
              <p:txBody>
                <a:bodyPr lIns="45720" tIns="45720" rIns="45720" bIns="45720" anchor="ctr" anchorCtr="0"/>
                <a:lstStyle/>
                <a:p>
                  <a:pPr defTabSz="913752" eaLnBrk="1" hangingPunct="1">
                    <a:lnSpc>
                      <a:spcPct val="90000"/>
                    </a:lnSpc>
                    <a:spcBef>
                      <a:spcPts val="0"/>
                    </a:spcBef>
                    <a:spcAft>
                      <a:spcPts val="0"/>
                    </a:spcAft>
                    <a:defRPr/>
                  </a:pPr>
                  <a:r>
                    <a:rPr lang="en-US" sz="1000" kern="0" dirty="0">
                      <a:gradFill>
                        <a:gsLst>
                          <a:gs pos="0">
                            <a:srgbClr val="FFFFFF"/>
                          </a:gs>
                          <a:gs pos="100000">
                            <a:srgbClr val="FFFFFF"/>
                          </a:gs>
                        </a:gsLst>
                        <a:lin ang="5400000" scaled="0"/>
                      </a:gradFill>
                      <a:latin typeface="Segoe UI"/>
                      <a:ea typeface="Segoe UI" pitchFamily="34" charset="0"/>
                      <a:cs typeface="Segoe UI" pitchFamily="34" charset="0"/>
                    </a:rPr>
                    <a:t>DNS</a:t>
                  </a:r>
                </a:p>
              </p:txBody>
            </p:sp>
            <p:pic>
              <p:nvPicPr>
                <p:cNvPr id="475" name="Picture 3"/>
                <p:cNvPicPr>
                  <a:picLocks noChangeAspect="1"/>
                </p:cNvPicPr>
                <p:nvPr/>
              </p:nvPicPr>
              <p:blipFill>
                <a:blip r:embed="rId7" cstate="print">
                  <a:biLevel thresh="25000"/>
                  <a:extLst>
                    <a:ext uri="{28A0092B-C50C-407E-A947-70E740481C1C}">
                      <a14:useLocalDpi xmlns:a14="http://schemas.microsoft.com/office/drawing/2010/main" val="0"/>
                    </a:ext>
                  </a:extLst>
                </a:blip>
                <a:srcRect/>
                <a:stretch>
                  <a:fillRect/>
                </a:stretch>
              </p:blipFill>
              <p:spPr bwMode="auto">
                <a:xfrm>
                  <a:off x="7872239" y="5259380"/>
                  <a:ext cx="234066" cy="234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8" name="Group 467"/>
              <p:cNvGrpSpPr/>
              <p:nvPr/>
            </p:nvGrpSpPr>
            <p:grpSpPr>
              <a:xfrm>
                <a:off x="10402030" y="5210661"/>
                <a:ext cx="822809" cy="346764"/>
                <a:chOff x="10440820" y="5210661"/>
                <a:chExt cx="822809" cy="346764"/>
              </a:xfrm>
            </p:grpSpPr>
            <p:sp>
              <p:nvSpPr>
                <p:cNvPr id="472" name="Rectangle 471"/>
                <p:cNvSpPr/>
                <p:nvPr/>
              </p:nvSpPr>
              <p:spPr bwMode="auto">
                <a:xfrm>
                  <a:off x="10673647" y="5210661"/>
                  <a:ext cx="589982" cy="346764"/>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defTabSz="913752" eaLnBrk="1" hangingPunct="1">
                    <a:lnSpc>
                      <a:spcPct val="90000"/>
                    </a:lnSpc>
                    <a:spcBef>
                      <a:spcPts val="0"/>
                    </a:spcBef>
                    <a:spcAft>
                      <a:spcPts val="0"/>
                    </a:spcAft>
                    <a:defRPr/>
                  </a:pPr>
                  <a:r>
                    <a:rPr lang="en-US" sz="1000" kern="0" dirty="0">
                      <a:gradFill>
                        <a:gsLst>
                          <a:gs pos="0">
                            <a:srgbClr val="FFFFFF"/>
                          </a:gs>
                          <a:gs pos="100000">
                            <a:srgbClr val="FFFFFF"/>
                          </a:gs>
                        </a:gsLst>
                        <a:lin ang="5400000" scaled="0"/>
                      </a:gradFill>
                      <a:latin typeface="Segoe UI"/>
                      <a:ea typeface="Segoe UI" pitchFamily="34" charset="0"/>
                      <a:cs typeface="Segoe UI" pitchFamily="34" charset="0"/>
                    </a:rPr>
                    <a:t>VPN </a:t>
                  </a:r>
                  <a:br>
                    <a:rPr lang="en-US" sz="1000" kern="0" dirty="0">
                      <a:gradFill>
                        <a:gsLst>
                          <a:gs pos="0">
                            <a:srgbClr val="FFFFFF"/>
                          </a:gs>
                          <a:gs pos="100000">
                            <a:srgbClr val="FFFFFF"/>
                          </a:gs>
                        </a:gsLst>
                        <a:lin ang="5400000" scaled="0"/>
                      </a:gradFill>
                      <a:latin typeface="Segoe UI"/>
                      <a:ea typeface="Segoe UI" pitchFamily="34" charset="0"/>
                      <a:cs typeface="Segoe UI" pitchFamily="34" charset="0"/>
                    </a:rPr>
                  </a:br>
                  <a:r>
                    <a:rPr lang="en-US" sz="1000" kern="0" dirty="0">
                      <a:gradFill>
                        <a:gsLst>
                          <a:gs pos="0">
                            <a:srgbClr val="FFFFFF"/>
                          </a:gs>
                          <a:gs pos="100000">
                            <a:srgbClr val="FFFFFF"/>
                          </a:gs>
                        </a:gsLst>
                        <a:lin ang="5400000" scaled="0"/>
                      </a:gradFill>
                      <a:latin typeface="Segoe UI"/>
                      <a:ea typeface="Segoe UI" pitchFamily="34" charset="0"/>
                      <a:cs typeface="Segoe UI" pitchFamily="34" charset="0"/>
                    </a:rPr>
                    <a:t>Gateway</a:t>
                  </a:r>
                </a:p>
              </p:txBody>
            </p:sp>
            <p:pic>
              <p:nvPicPr>
                <p:cNvPr id="473" name="Picture 9"/>
                <p:cNvPicPr>
                  <a:picLocks noChangeAspect="1"/>
                </p:cNvPicPr>
                <p:nvPr/>
              </p:nvPicPr>
              <p:blipFill>
                <a:blip r:embed="rId8" cstate="print">
                  <a:biLevel thresh="25000"/>
                  <a:extLst>
                    <a:ext uri="{28A0092B-C50C-407E-A947-70E740481C1C}">
                      <a14:useLocalDpi xmlns:a14="http://schemas.microsoft.com/office/drawing/2010/main" val="0"/>
                    </a:ext>
                  </a:extLst>
                </a:blip>
                <a:srcRect/>
                <a:stretch>
                  <a:fillRect/>
                </a:stretch>
              </p:blipFill>
              <p:spPr bwMode="auto">
                <a:xfrm>
                  <a:off x="10440820" y="5255763"/>
                  <a:ext cx="241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9" name="Group 468"/>
              <p:cNvGrpSpPr/>
              <p:nvPr/>
            </p:nvGrpSpPr>
            <p:grpSpPr>
              <a:xfrm>
                <a:off x="7004047" y="5210907"/>
                <a:ext cx="848172" cy="346518"/>
                <a:chOff x="7002727" y="5210907"/>
                <a:chExt cx="848172" cy="346518"/>
              </a:xfrm>
            </p:grpSpPr>
            <p:sp>
              <p:nvSpPr>
                <p:cNvPr id="470" name="Rectangle 469"/>
                <p:cNvSpPr/>
                <p:nvPr/>
              </p:nvSpPr>
              <p:spPr bwMode="auto">
                <a:xfrm>
                  <a:off x="7265455" y="5210907"/>
                  <a:ext cx="585444" cy="346518"/>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defTabSz="913752" eaLnBrk="1" hangingPunct="1">
                    <a:lnSpc>
                      <a:spcPct val="90000"/>
                    </a:lnSpc>
                    <a:spcBef>
                      <a:spcPts val="0"/>
                    </a:spcBef>
                    <a:spcAft>
                      <a:spcPts val="0"/>
                    </a:spcAft>
                    <a:defRPr/>
                  </a:pPr>
                  <a:r>
                    <a:rPr lang="en-US" sz="1000" kern="0" dirty="0">
                      <a:gradFill>
                        <a:gsLst>
                          <a:gs pos="0">
                            <a:srgbClr val="FFFFFF"/>
                          </a:gs>
                          <a:gs pos="100000">
                            <a:srgbClr val="FFFFFF"/>
                          </a:gs>
                        </a:gsLst>
                        <a:lin ang="5400000" scaled="0"/>
                      </a:gradFill>
                      <a:latin typeface="Segoe UI"/>
                      <a:ea typeface="Segoe UI" pitchFamily="34" charset="0"/>
                      <a:cs typeface="Segoe UI" pitchFamily="34" charset="0"/>
                    </a:rPr>
                    <a:t>Load Balancer</a:t>
                  </a:r>
                </a:p>
              </p:txBody>
            </p:sp>
            <p:pic>
              <p:nvPicPr>
                <p:cNvPr id="471" name="Picture 11"/>
                <p:cNvPicPr>
                  <a:picLocks noChangeAspect="1"/>
                </p:cNvPicPr>
                <p:nvPr/>
              </p:nvPicPr>
              <p:blipFill>
                <a:blip r:embed="rId9" cstate="print">
                  <a:biLevel thresh="25000"/>
                  <a:extLst>
                    <a:ext uri="{28A0092B-C50C-407E-A947-70E740481C1C}">
                      <a14:useLocalDpi xmlns:a14="http://schemas.microsoft.com/office/drawing/2010/main" val="0"/>
                    </a:ext>
                  </a:extLst>
                </a:blip>
                <a:srcRect/>
                <a:stretch>
                  <a:fillRect/>
                </a:stretch>
              </p:blipFill>
              <p:spPr bwMode="auto">
                <a:xfrm>
                  <a:off x="7002727" y="5257351"/>
                  <a:ext cx="2397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42" name="Rectangle 341"/>
            <p:cNvSpPr/>
            <p:nvPr/>
          </p:nvSpPr>
          <p:spPr bwMode="auto">
            <a:xfrm>
              <a:off x="112714" y="104775"/>
              <a:ext cx="12203111" cy="4349182"/>
            </a:xfrm>
            <a:prstGeom prst="rect">
              <a:avLst/>
            </a:prstGeom>
            <a:solidFill>
              <a:srgbClr val="005695"/>
            </a:solidFill>
            <a:ln w="6350" cap="flat" cmpd="sng" algn="ctr">
              <a:noFill/>
              <a:prstDash val="solid"/>
              <a:miter lim="800000"/>
              <a:headEnd type="none" w="med" len="med"/>
              <a:tailEnd type="none" w="med" len="med"/>
            </a:ln>
            <a:effectLst/>
          </p:spPr>
          <p:txBody>
            <a:bodyPr lIns="179285" tIns="143428" rIns="179285" bIns="143428"/>
            <a:lstStyle/>
            <a:p>
              <a:pPr algn="ctr" defTabSz="913752" eaLnBrk="1" hangingPunct="1">
                <a:lnSpc>
                  <a:spcPct val="90000"/>
                </a:lnSpc>
                <a:spcBef>
                  <a:spcPts val="0"/>
                </a:spcBef>
                <a:spcAft>
                  <a:spcPts val="0"/>
                </a:spcAft>
                <a:defRPr/>
              </a:pPr>
              <a:r>
                <a:rPr lang="en-US" sz="1599" kern="0" dirty="0">
                  <a:gradFill>
                    <a:gsLst>
                      <a:gs pos="92500">
                        <a:srgbClr val="FFC000"/>
                      </a:gs>
                      <a:gs pos="33000">
                        <a:srgbClr val="FFC000"/>
                      </a:gs>
                    </a:gsLst>
                    <a:lin ang="5400000" scaled="0"/>
                  </a:gradFill>
                  <a:latin typeface="Segoe UI Semibold" panose="020B0702040204020203" pitchFamily="34" charset="0"/>
                  <a:ea typeface="Segoe UI" pitchFamily="34" charset="0"/>
                  <a:cs typeface="Segoe UI Semibold" panose="020B0702040204020203" pitchFamily="34" charset="0"/>
                </a:rPr>
                <a:t>Platform Services</a:t>
              </a:r>
            </a:p>
          </p:txBody>
        </p:sp>
        <p:grpSp>
          <p:nvGrpSpPr>
            <p:cNvPr id="14" name="Group 13"/>
            <p:cNvGrpSpPr/>
            <p:nvPr/>
          </p:nvGrpSpPr>
          <p:grpSpPr>
            <a:xfrm>
              <a:off x="249566" y="543029"/>
              <a:ext cx="11942434" cy="3795291"/>
              <a:chOff x="249566" y="543029"/>
              <a:chExt cx="11942434" cy="3795291"/>
            </a:xfrm>
          </p:grpSpPr>
          <p:grpSp>
            <p:nvGrpSpPr>
              <p:cNvPr id="343" name="Group 342"/>
              <p:cNvGrpSpPr/>
              <p:nvPr/>
            </p:nvGrpSpPr>
            <p:grpSpPr>
              <a:xfrm>
                <a:off x="2087227" y="543029"/>
                <a:ext cx="8372241" cy="3790160"/>
                <a:chOff x="2082009" y="543029"/>
                <a:chExt cx="8372241" cy="3790160"/>
              </a:xfrm>
            </p:grpSpPr>
            <p:grpSp>
              <p:nvGrpSpPr>
                <p:cNvPr id="344" name="Group 343"/>
                <p:cNvGrpSpPr/>
                <p:nvPr/>
              </p:nvGrpSpPr>
              <p:grpSpPr>
                <a:xfrm>
                  <a:off x="4343326" y="543029"/>
                  <a:ext cx="3736693" cy="1371600"/>
                  <a:chOff x="4336920" y="650979"/>
                  <a:chExt cx="3736693" cy="1371600"/>
                </a:xfrm>
              </p:grpSpPr>
              <p:sp>
                <p:nvSpPr>
                  <p:cNvPr id="439" name="Rectangle 438"/>
                  <p:cNvSpPr/>
                  <p:nvPr/>
                </p:nvSpPr>
                <p:spPr bwMode="auto">
                  <a:xfrm>
                    <a:off x="4336920" y="650979"/>
                    <a:ext cx="3736693" cy="1371600"/>
                  </a:xfrm>
                  <a:prstGeom prst="rect">
                    <a:avLst/>
                  </a:prstGeom>
                  <a:solidFill>
                    <a:srgbClr val="0072C6"/>
                  </a:solidFill>
                  <a:ln w="6350" cap="flat" cmpd="sng" algn="ctr">
                    <a:noFill/>
                    <a:prstDash val="solid"/>
                    <a:miter lim="800000"/>
                    <a:headEnd type="none" w="med" len="med"/>
                    <a:tailEnd type="none" w="med" len="med"/>
                  </a:ln>
                  <a:effectLst/>
                </p:spPr>
                <p:txBody>
                  <a:bodyPr lIns="179285" tIns="143428" rIns="179285" bIns="143428"/>
                  <a:lstStyle/>
                  <a:p>
                    <a:pPr algn="ctr" defTabSz="913752" eaLnBrk="1" hangingPunct="1">
                      <a:lnSpc>
                        <a:spcPct val="90000"/>
                      </a:lnSpc>
                      <a:spcBef>
                        <a:spcPts val="0"/>
                      </a:spcBef>
                      <a:spcAft>
                        <a:spcPts val="0"/>
                      </a:spcAft>
                      <a:defRPr/>
                    </a:pPr>
                    <a:r>
                      <a:rPr lang="en-US" sz="1199"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Web and mobile</a:t>
                    </a:r>
                  </a:p>
                </p:txBody>
              </p:sp>
              <p:grpSp>
                <p:nvGrpSpPr>
                  <p:cNvPr id="440" name="Group 439"/>
                  <p:cNvGrpSpPr/>
                  <p:nvPr/>
                </p:nvGrpSpPr>
                <p:grpSpPr>
                  <a:xfrm>
                    <a:off x="4516491" y="1046498"/>
                    <a:ext cx="1003842" cy="300037"/>
                    <a:chOff x="4516491" y="987018"/>
                    <a:chExt cx="1003842" cy="300037"/>
                  </a:xfrm>
                </p:grpSpPr>
                <p:sp>
                  <p:nvSpPr>
                    <p:cNvPr id="456" name="TextBox 455"/>
                    <p:cNvSpPr txBox="1"/>
                    <p:nvPr/>
                  </p:nvSpPr>
                  <p:spPr bwMode="auto">
                    <a:xfrm>
                      <a:off x="4861521" y="987018"/>
                      <a:ext cx="658812" cy="300037"/>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Web </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Apps</a:t>
                      </a:r>
                    </a:p>
                  </p:txBody>
                </p:sp>
                <p:pic>
                  <p:nvPicPr>
                    <p:cNvPr id="457" name="Picture 151"/>
                    <p:cNvPicPr>
                      <a:picLocks noChangeAspect="1"/>
                    </p:cNvPicPr>
                    <p:nvPr/>
                  </p:nvPicPr>
                  <p:blipFill>
                    <a:blip r:embed="rId10" cstate="print">
                      <a:biLevel thresh="25000"/>
                      <a:extLst>
                        <a:ext uri="{28A0092B-C50C-407E-A947-70E740481C1C}">
                          <a14:useLocalDpi xmlns:a14="http://schemas.microsoft.com/office/drawing/2010/main" val="0"/>
                        </a:ext>
                      </a:extLst>
                    </a:blip>
                    <a:srcRect/>
                    <a:stretch>
                      <a:fillRect/>
                    </a:stretch>
                  </p:blipFill>
                  <p:spPr bwMode="auto">
                    <a:xfrm>
                      <a:off x="4516491" y="993596"/>
                      <a:ext cx="286768" cy="286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1" name="Group 440"/>
                  <p:cNvGrpSpPr/>
                  <p:nvPr/>
                </p:nvGrpSpPr>
                <p:grpSpPr>
                  <a:xfrm>
                    <a:off x="4516491" y="1617114"/>
                    <a:ext cx="1003842" cy="291190"/>
                    <a:chOff x="4516491" y="1514601"/>
                    <a:chExt cx="1003842" cy="291190"/>
                  </a:xfrm>
                </p:grpSpPr>
                <p:sp>
                  <p:nvSpPr>
                    <p:cNvPr id="454" name="TextBox 453"/>
                    <p:cNvSpPr txBox="1"/>
                    <p:nvPr/>
                  </p:nvSpPr>
                  <p:spPr bwMode="auto">
                    <a:xfrm>
                      <a:off x="4861521" y="1530021"/>
                      <a:ext cx="658812" cy="260350"/>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Mobile</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Apps</a:t>
                      </a:r>
                    </a:p>
                  </p:txBody>
                </p:sp>
                <p:pic>
                  <p:nvPicPr>
                    <p:cNvPr id="455" name="Picture 153"/>
                    <p:cNvPicPr>
                      <a:picLocks noChangeAspect="1"/>
                    </p:cNvPicPr>
                    <p:nvPr/>
                  </p:nvPicPr>
                  <p:blipFill>
                    <a:blip r:embed="rId11" cstate="print">
                      <a:biLevel thresh="25000"/>
                      <a:extLst>
                        <a:ext uri="{28A0092B-C50C-407E-A947-70E740481C1C}">
                          <a14:useLocalDpi xmlns:a14="http://schemas.microsoft.com/office/drawing/2010/main" val="0"/>
                        </a:ext>
                      </a:extLst>
                    </a:blip>
                    <a:srcRect/>
                    <a:stretch>
                      <a:fillRect/>
                    </a:stretch>
                  </p:blipFill>
                  <p:spPr bwMode="auto">
                    <a:xfrm>
                      <a:off x="4516491" y="1514601"/>
                      <a:ext cx="291075" cy="29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2" name="Group 441"/>
                  <p:cNvGrpSpPr/>
                  <p:nvPr/>
                </p:nvGrpSpPr>
                <p:grpSpPr>
                  <a:xfrm>
                    <a:off x="6846369" y="1044910"/>
                    <a:ext cx="1017770" cy="301625"/>
                    <a:chOff x="6784198" y="987352"/>
                    <a:chExt cx="1017770" cy="301625"/>
                  </a:xfrm>
                </p:grpSpPr>
                <p:sp>
                  <p:nvSpPr>
                    <p:cNvPr id="452" name="TextBox 451"/>
                    <p:cNvSpPr txBox="1"/>
                    <p:nvPr/>
                  </p:nvSpPr>
                  <p:spPr bwMode="auto">
                    <a:xfrm>
                      <a:off x="7143156" y="987352"/>
                      <a:ext cx="65881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API</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Management</a:t>
                      </a:r>
                    </a:p>
                  </p:txBody>
                </p:sp>
                <p:pic>
                  <p:nvPicPr>
                    <p:cNvPr id="453" name="Picture 155"/>
                    <p:cNvPicPr>
                      <a:picLocks noChangeAspect="1"/>
                    </p:cNvPicPr>
                    <p:nvPr/>
                  </p:nvPicPr>
                  <p:blipFill>
                    <a:blip r:embed="rId12" cstate="print">
                      <a:biLevel thresh="25000"/>
                      <a:extLst>
                        <a:ext uri="{28A0092B-C50C-407E-A947-70E740481C1C}">
                          <a14:useLocalDpi xmlns:a14="http://schemas.microsoft.com/office/drawing/2010/main" val="0"/>
                        </a:ext>
                      </a:extLst>
                    </a:blip>
                    <a:srcRect/>
                    <a:stretch>
                      <a:fillRect/>
                    </a:stretch>
                  </p:blipFill>
                  <p:spPr bwMode="auto">
                    <a:xfrm>
                      <a:off x="6784198" y="987819"/>
                      <a:ext cx="291528" cy="29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3" name="Group 442"/>
                  <p:cNvGrpSpPr/>
                  <p:nvPr/>
                </p:nvGrpSpPr>
                <p:grpSpPr>
                  <a:xfrm>
                    <a:off x="5673359" y="1051631"/>
                    <a:ext cx="1019983" cy="294904"/>
                    <a:chOff x="5648693" y="1000311"/>
                    <a:chExt cx="1019983" cy="294904"/>
                  </a:xfrm>
                </p:grpSpPr>
                <p:sp>
                  <p:nvSpPr>
                    <p:cNvPr id="450" name="TextBox 449"/>
                    <p:cNvSpPr txBox="1"/>
                    <p:nvPr/>
                  </p:nvSpPr>
                  <p:spPr bwMode="auto">
                    <a:xfrm>
                      <a:off x="6008276" y="1024727"/>
                      <a:ext cx="660400" cy="25717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API</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Apps</a:t>
                      </a:r>
                    </a:p>
                  </p:txBody>
                </p:sp>
                <p:pic>
                  <p:nvPicPr>
                    <p:cNvPr id="451" name="Picture 157"/>
                    <p:cNvPicPr>
                      <a:picLocks noChangeAspect="1"/>
                    </p:cNvPicPr>
                    <p:nvPr/>
                  </p:nvPicPr>
                  <p:blipFill>
                    <a:blip r:embed="rId13" cstate="print">
                      <a:biLevel thresh="25000"/>
                      <a:extLst>
                        <a:ext uri="{28A0092B-C50C-407E-A947-70E740481C1C}">
                          <a14:useLocalDpi xmlns:a14="http://schemas.microsoft.com/office/drawing/2010/main" val="0"/>
                        </a:ext>
                      </a:extLst>
                    </a:blip>
                    <a:srcRect/>
                    <a:stretch>
                      <a:fillRect/>
                    </a:stretch>
                  </p:blipFill>
                  <p:spPr bwMode="auto">
                    <a:xfrm>
                      <a:off x="5648693" y="1000311"/>
                      <a:ext cx="294787" cy="29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4" name="Group 443"/>
                  <p:cNvGrpSpPr/>
                  <p:nvPr/>
                </p:nvGrpSpPr>
                <p:grpSpPr>
                  <a:xfrm>
                    <a:off x="5673359" y="1617114"/>
                    <a:ext cx="1022642" cy="301625"/>
                    <a:chOff x="5646034" y="1516851"/>
                    <a:chExt cx="1022642" cy="301625"/>
                  </a:xfrm>
                </p:grpSpPr>
                <p:sp>
                  <p:nvSpPr>
                    <p:cNvPr id="448" name="TextBox 447"/>
                    <p:cNvSpPr txBox="1"/>
                    <p:nvPr/>
                  </p:nvSpPr>
                  <p:spPr bwMode="auto">
                    <a:xfrm>
                      <a:off x="6008276" y="1516851"/>
                      <a:ext cx="660400"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Logic</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Apps</a:t>
                      </a:r>
                    </a:p>
                  </p:txBody>
                </p:sp>
                <p:pic>
                  <p:nvPicPr>
                    <p:cNvPr id="449" name="Picture 159"/>
                    <p:cNvPicPr>
                      <a:picLocks noChangeAspect="1"/>
                    </p:cNvPicPr>
                    <p:nvPr/>
                  </p:nvPicPr>
                  <p:blipFill>
                    <a:blip r:embed="rId14" cstate="print">
                      <a:biLevel thresh="25000"/>
                      <a:extLst>
                        <a:ext uri="{28A0092B-C50C-407E-A947-70E740481C1C}">
                          <a14:useLocalDpi xmlns:a14="http://schemas.microsoft.com/office/drawing/2010/main" val="0"/>
                        </a:ext>
                      </a:extLst>
                    </a:blip>
                    <a:srcRect/>
                    <a:stretch>
                      <a:fillRect/>
                    </a:stretch>
                  </p:blipFill>
                  <p:spPr bwMode="auto">
                    <a:xfrm>
                      <a:off x="5646034" y="1517893"/>
                      <a:ext cx="292406" cy="292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5" name="Group 444"/>
                  <p:cNvGrpSpPr/>
                  <p:nvPr/>
                </p:nvGrpSpPr>
                <p:grpSpPr>
                  <a:xfrm>
                    <a:off x="6846368" y="1617114"/>
                    <a:ext cx="1017771" cy="301625"/>
                    <a:chOff x="6784198" y="1512087"/>
                    <a:chExt cx="1017771" cy="301625"/>
                  </a:xfrm>
                </p:grpSpPr>
                <p:sp>
                  <p:nvSpPr>
                    <p:cNvPr id="446" name="TextBox 445"/>
                    <p:cNvSpPr txBox="1"/>
                    <p:nvPr/>
                  </p:nvSpPr>
                  <p:spPr bwMode="auto">
                    <a:xfrm>
                      <a:off x="7143156" y="1512087"/>
                      <a:ext cx="658813"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Notification</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Hubs</a:t>
                      </a:r>
                    </a:p>
                  </p:txBody>
                </p:sp>
                <p:pic>
                  <p:nvPicPr>
                    <p:cNvPr id="447" name="Picture 161"/>
                    <p:cNvPicPr>
                      <a:picLocks noChangeAspect="1"/>
                    </p:cNvPicPr>
                    <p:nvPr/>
                  </p:nvPicPr>
                  <p:blipFill>
                    <a:blip r:embed="rId15" cstate="print">
                      <a:biLevel thresh="25000"/>
                      <a:extLst>
                        <a:ext uri="{28A0092B-C50C-407E-A947-70E740481C1C}">
                          <a14:useLocalDpi xmlns:a14="http://schemas.microsoft.com/office/drawing/2010/main" val="0"/>
                        </a:ext>
                      </a:extLst>
                    </a:blip>
                    <a:srcRect/>
                    <a:stretch>
                      <a:fillRect/>
                    </a:stretch>
                  </p:blipFill>
                  <p:spPr bwMode="auto">
                    <a:xfrm>
                      <a:off x="6784198" y="1519474"/>
                      <a:ext cx="289246" cy="28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45" name="Group 344"/>
                <p:cNvGrpSpPr/>
                <p:nvPr/>
              </p:nvGrpSpPr>
              <p:grpSpPr>
                <a:xfrm>
                  <a:off x="2082009" y="3493402"/>
                  <a:ext cx="2491556" cy="839787"/>
                  <a:chOff x="2082009" y="3607702"/>
                  <a:chExt cx="2491556" cy="839787"/>
                </a:xfrm>
              </p:grpSpPr>
              <p:sp>
                <p:nvSpPr>
                  <p:cNvPr id="431" name="Rectangle 430"/>
                  <p:cNvSpPr/>
                  <p:nvPr/>
                </p:nvSpPr>
                <p:spPr bwMode="auto">
                  <a:xfrm>
                    <a:off x="2082009" y="3607702"/>
                    <a:ext cx="2491556" cy="839787"/>
                  </a:xfrm>
                  <a:prstGeom prst="rect">
                    <a:avLst/>
                  </a:prstGeom>
                  <a:solidFill>
                    <a:srgbClr val="0072C6"/>
                  </a:solidFill>
                  <a:ln w="6350" cap="flat" cmpd="sng" algn="ctr">
                    <a:noFill/>
                    <a:prstDash val="solid"/>
                    <a:miter lim="800000"/>
                    <a:headEnd type="none" w="med" len="med"/>
                    <a:tailEnd type="none" w="med" len="med"/>
                  </a:ln>
                  <a:effectLst/>
                </p:spPr>
                <p:txBody>
                  <a:bodyPr lIns="179285" tIns="143428" rIns="179285" bIns="143428"/>
                  <a:lstStyle/>
                  <a:p>
                    <a:pPr algn="ctr" defTabSz="913752" eaLnBrk="1" hangingPunct="1">
                      <a:lnSpc>
                        <a:spcPct val="90000"/>
                      </a:lnSpc>
                      <a:spcBef>
                        <a:spcPts val="0"/>
                      </a:spcBef>
                      <a:spcAft>
                        <a:spcPts val="0"/>
                      </a:spcAft>
                      <a:defRPr/>
                    </a:pPr>
                    <a:r>
                      <a:rPr lang="en-US" sz="1199"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Media and CDN</a:t>
                    </a:r>
                  </a:p>
                </p:txBody>
              </p:sp>
              <p:grpSp>
                <p:nvGrpSpPr>
                  <p:cNvPr id="432" name="Group 431"/>
                  <p:cNvGrpSpPr/>
                  <p:nvPr/>
                </p:nvGrpSpPr>
                <p:grpSpPr>
                  <a:xfrm>
                    <a:off x="2198592" y="4014101"/>
                    <a:ext cx="2079086" cy="300855"/>
                    <a:chOff x="2198592" y="4014101"/>
                    <a:chExt cx="2079086" cy="300855"/>
                  </a:xfrm>
                </p:grpSpPr>
                <p:grpSp>
                  <p:nvGrpSpPr>
                    <p:cNvPr id="433" name="Group 342"/>
                    <p:cNvGrpSpPr>
                      <a:grpSpLocks/>
                    </p:cNvGrpSpPr>
                    <p:nvPr/>
                  </p:nvGrpSpPr>
                  <p:grpSpPr bwMode="auto">
                    <a:xfrm>
                      <a:off x="3256056" y="4014101"/>
                      <a:ext cx="1021622" cy="300855"/>
                      <a:chOff x="3495416" y="3743131"/>
                      <a:chExt cx="1021282" cy="301105"/>
                    </a:xfrm>
                  </p:grpSpPr>
                  <p:sp>
                    <p:nvSpPr>
                      <p:cNvPr id="437" name="TextBox 162"/>
                      <p:cNvSpPr txBox="1">
                        <a:spLocks noChangeArrowheads="1"/>
                      </p:cNvSpPr>
                      <p:nvPr/>
                    </p:nvSpPr>
                    <p:spPr bwMode="auto">
                      <a:xfrm>
                        <a:off x="3857542" y="3743131"/>
                        <a:ext cx="659156" cy="301105"/>
                      </a:xfrm>
                      <a:prstGeom prst="rect">
                        <a:avLst/>
                      </a:prstGeom>
                      <a:noFill/>
                      <a:ln>
                        <a:noFill/>
                      </a:ln>
                      <a:extLst/>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altLang="en-US" sz="900" kern="0" dirty="0">
                            <a:gradFill>
                              <a:gsLst>
                                <a:gs pos="76250">
                                  <a:srgbClr val="FFFFFF"/>
                                </a:gs>
                                <a:gs pos="31000">
                                  <a:srgbClr val="FFFFFF"/>
                                </a:gs>
                              </a:gsLst>
                              <a:lin ang="5400000" scaled="0"/>
                            </a:gradFill>
                          </a:rPr>
                          <a:t>Content Delivery</a:t>
                        </a:r>
                        <a:br>
                          <a:rPr lang="en-US" altLang="en-US" sz="900" kern="0" dirty="0">
                            <a:gradFill>
                              <a:gsLst>
                                <a:gs pos="76250">
                                  <a:srgbClr val="FFFFFF"/>
                                </a:gs>
                                <a:gs pos="31000">
                                  <a:srgbClr val="FFFFFF"/>
                                </a:gs>
                              </a:gsLst>
                              <a:lin ang="5400000" scaled="0"/>
                            </a:gradFill>
                          </a:rPr>
                        </a:br>
                        <a:r>
                          <a:rPr lang="en-US" altLang="en-US" sz="900" kern="0" dirty="0">
                            <a:gradFill>
                              <a:gsLst>
                                <a:gs pos="76250">
                                  <a:srgbClr val="FFFFFF"/>
                                </a:gs>
                                <a:gs pos="31000">
                                  <a:srgbClr val="FFFFFF"/>
                                </a:gs>
                              </a:gsLst>
                              <a:lin ang="5400000" scaled="0"/>
                            </a:gradFill>
                          </a:rPr>
                          <a:t>Network (CDN)</a:t>
                        </a:r>
                      </a:p>
                    </p:txBody>
                  </p:sp>
                  <p:pic>
                    <p:nvPicPr>
                      <p:cNvPr id="438" name="Picture 163" descr="Content Delivery Network (CDN).png"/>
                      <p:cNvPicPr>
                        <a:picLocks noChangeAspect="1"/>
                      </p:cNvPicPr>
                      <p:nvPr/>
                    </p:nvPicPr>
                    <p:blipFill>
                      <a:blip r:embed="rId16" cstate="print">
                        <a:biLevel thresh="25000"/>
                        <a:extLst>
                          <a:ext uri="{28A0092B-C50C-407E-A947-70E740481C1C}">
                            <a14:useLocalDpi xmlns:a14="http://schemas.microsoft.com/office/drawing/2010/main" val="0"/>
                          </a:ext>
                        </a:extLst>
                      </a:blip>
                      <a:srcRect/>
                      <a:stretch>
                        <a:fillRect/>
                      </a:stretch>
                    </p:blipFill>
                    <p:spPr bwMode="auto">
                      <a:xfrm>
                        <a:off x="3495416" y="3745605"/>
                        <a:ext cx="296167" cy="296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4" name="Group 341"/>
                    <p:cNvGrpSpPr>
                      <a:grpSpLocks/>
                    </p:cNvGrpSpPr>
                    <p:nvPr/>
                  </p:nvGrpSpPr>
                  <p:grpSpPr bwMode="auto">
                    <a:xfrm>
                      <a:off x="2198592" y="4014101"/>
                      <a:ext cx="1014521" cy="300036"/>
                      <a:chOff x="2682792" y="3748793"/>
                      <a:chExt cx="1014184" cy="300286"/>
                    </a:xfrm>
                  </p:grpSpPr>
                  <p:sp>
                    <p:nvSpPr>
                      <p:cNvPr id="435" name="TextBox 434"/>
                      <p:cNvSpPr txBox="1"/>
                      <p:nvPr/>
                    </p:nvSpPr>
                    <p:spPr>
                      <a:xfrm>
                        <a:off x="3038382" y="3748793"/>
                        <a:ext cx="658594" cy="300286"/>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Media</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Services</a:t>
                        </a:r>
                      </a:p>
                    </p:txBody>
                  </p:sp>
                  <p:pic>
                    <p:nvPicPr>
                      <p:cNvPr id="436" name="Picture 165" descr="Media Services.png"/>
                      <p:cNvPicPr>
                        <a:picLocks noChangeAspect="1"/>
                      </p:cNvPicPr>
                      <p:nvPr/>
                    </p:nvPicPr>
                    <p:blipFill>
                      <a:blip r:embed="rId17" cstate="print">
                        <a:biLevel thresh="25000"/>
                        <a:extLst>
                          <a:ext uri="{28A0092B-C50C-407E-A947-70E740481C1C}">
                            <a14:useLocalDpi xmlns:a14="http://schemas.microsoft.com/office/drawing/2010/main" val="0"/>
                          </a:ext>
                        </a:extLst>
                      </a:blip>
                      <a:srcRect/>
                      <a:stretch>
                        <a:fillRect/>
                      </a:stretch>
                    </p:blipFill>
                    <p:spPr bwMode="auto">
                      <a:xfrm>
                        <a:off x="2682792" y="3757863"/>
                        <a:ext cx="282134" cy="282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346" name="Group 345"/>
                <p:cNvGrpSpPr/>
                <p:nvPr/>
              </p:nvGrpSpPr>
              <p:grpSpPr>
                <a:xfrm>
                  <a:off x="4695531" y="2024565"/>
                  <a:ext cx="2872932" cy="2304638"/>
                  <a:chOff x="4691833" y="2138865"/>
                  <a:chExt cx="2872932" cy="2304638"/>
                </a:xfrm>
              </p:grpSpPr>
              <p:sp>
                <p:nvSpPr>
                  <p:cNvPr id="411" name="Rectangle 410"/>
                  <p:cNvSpPr/>
                  <p:nvPr/>
                </p:nvSpPr>
                <p:spPr bwMode="auto">
                  <a:xfrm>
                    <a:off x="4691833" y="2138865"/>
                    <a:ext cx="2872932" cy="2304638"/>
                  </a:xfrm>
                  <a:prstGeom prst="rect">
                    <a:avLst/>
                  </a:prstGeom>
                  <a:solidFill>
                    <a:srgbClr val="0072C6"/>
                  </a:solidFill>
                  <a:ln w="6350" cap="flat" cmpd="sng" algn="ctr">
                    <a:noFill/>
                    <a:prstDash val="solid"/>
                    <a:miter lim="800000"/>
                    <a:headEnd type="none" w="med" len="med"/>
                    <a:tailEnd type="none" w="med" len="med"/>
                  </a:ln>
                  <a:effectLst/>
                </p:spPr>
                <p:txBody>
                  <a:bodyPr lIns="179285" tIns="143428" rIns="179285" bIns="143428"/>
                  <a:lstStyle/>
                  <a:p>
                    <a:pPr algn="ctr" defTabSz="913752" eaLnBrk="1" hangingPunct="1">
                      <a:lnSpc>
                        <a:spcPct val="90000"/>
                      </a:lnSpc>
                      <a:spcBef>
                        <a:spcPts val="0"/>
                      </a:spcBef>
                      <a:spcAft>
                        <a:spcPts val="0"/>
                      </a:spcAft>
                      <a:defRPr/>
                    </a:pPr>
                    <a:r>
                      <a:rPr lang="en-US" sz="1199"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Analytics and </a:t>
                    </a:r>
                    <a:r>
                      <a:rPr lang="en-US" sz="1199" kern="0" dirty="0" err="1">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IoT</a:t>
                    </a:r>
                    <a:endParaRPr lang="en-US" sz="1199"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endParaRPr>
                  </a:p>
                </p:txBody>
              </p:sp>
              <p:grpSp>
                <p:nvGrpSpPr>
                  <p:cNvPr id="412" name="Group 411"/>
                  <p:cNvGrpSpPr/>
                  <p:nvPr/>
                </p:nvGrpSpPr>
                <p:grpSpPr>
                  <a:xfrm>
                    <a:off x="4948498" y="2556851"/>
                    <a:ext cx="2361121" cy="1587740"/>
                    <a:chOff x="4805017" y="2556851"/>
                    <a:chExt cx="2361121" cy="1587740"/>
                  </a:xfrm>
                </p:grpSpPr>
                <p:grpSp>
                  <p:nvGrpSpPr>
                    <p:cNvPr id="413" name="Group 412"/>
                    <p:cNvGrpSpPr/>
                    <p:nvPr/>
                  </p:nvGrpSpPr>
                  <p:grpSpPr>
                    <a:xfrm>
                      <a:off x="4811883" y="2556851"/>
                      <a:ext cx="1046240" cy="337079"/>
                      <a:chOff x="4811883" y="2556851"/>
                      <a:chExt cx="1046240" cy="337079"/>
                    </a:xfrm>
                  </p:grpSpPr>
                  <p:sp>
                    <p:nvSpPr>
                      <p:cNvPr id="429" name="TextBox 428"/>
                      <p:cNvSpPr txBox="1"/>
                      <p:nvPr/>
                    </p:nvSpPr>
                    <p:spPr bwMode="auto">
                      <a:xfrm>
                        <a:off x="5199310" y="2574578"/>
                        <a:ext cx="658813"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err="1">
                            <a:gradFill>
                              <a:gsLst>
                                <a:gs pos="76250">
                                  <a:srgbClr val="FFFFFF"/>
                                </a:gs>
                                <a:gs pos="31000">
                                  <a:srgbClr val="FFFFFF"/>
                                </a:gs>
                              </a:gsLst>
                              <a:lin ang="5400000" scaled="0"/>
                            </a:gradFill>
                          </a:rPr>
                          <a:t>HDInsight</a:t>
                        </a:r>
                        <a:endParaRPr lang="en-US" sz="1000" kern="0" dirty="0">
                          <a:gradFill>
                            <a:gsLst>
                              <a:gs pos="76250">
                                <a:srgbClr val="FFFFFF"/>
                              </a:gs>
                              <a:gs pos="31000">
                                <a:srgbClr val="FFFFFF"/>
                              </a:gs>
                            </a:gsLst>
                            <a:lin ang="5400000" scaled="0"/>
                          </a:gradFill>
                        </a:endParaRPr>
                      </a:p>
                    </p:txBody>
                  </p:sp>
                  <p:pic>
                    <p:nvPicPr>
                      <p:cNvPr id="430" name="Picture 181"/>
                      <p:cNvPicPr>
                        <a:picLocks noChangeAspect="1"/>
                      </p:cNvPicPr>
                      <p:nvPr/>
                    </p:nvPicPr>
                    <p:blipFill>
                      <a:blip r:embed="rId18" cstate="print">
                        <a:biLevel thresh="25000"/>
                        <a:extLst>
                          <a:ext uri="{28A0092B-C50C-407E-A947-70E740481C1C}">
                            <a14:useLocalDpi xmlns:a14="http://schemas.microsoft.com/office/drawing/2010/main" val="0"/>
                          </a:ext>
                        </a:extLst>
                      </a:blip>
                      <a:srcRect/>
                      <a:stretch>
                        <a:fillRect/>
                      </a:stretch>
                    </p:blipFill>
                    <p:spPr bwMode="auto">
                      <a:xfrm>
                        <a:off x="4811883" y="2556851"/>
                        <a:ext cx="337162" cy="33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4" name="Group 413"/>
                    <p:cNvGrpSpPr/>
                    <p:nvPr/>
                  </p:nvGrpSpPr>
                  <p:grpSpPr>
                    <a:xfrm>
                      <a:off x="6162402" y="2574420"/>
                      <a:ext cx="1003736" cy="301625"/>
                      <a:chOff x="6162402" y="2574420"/>
                      <a:chExt cx="1003736" cy="301625"/>
                    </a:xfrm>
                  </p:grpSpPr>
                  <p:sp>
                    <p:nvSpPr>
                      <p:cNvPr id="427" name="TextBox 426"/>
                      <p:cNvSpPr txBox="1"/>
                      <p:nvPr/>
                    </p:nvSpPr>
                    <p:spPr bwMode="auto">
                      <a:xfrm>
                        <a:off x="6507325" y="2574420"/>
                        <a:ext cx="658813"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Machine</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Learning</a:t>
                        </a:r>
                      </a:p>
                    </p:txBody>
                  </p:sp>
                  <p:pic>
                    <p:nvPicPr>
                      <p:cNvPr id="428" name="Picture 183"/>
                      <p:cNvPicPr>
                        <a:picLocks noChangeAspect="1"/>
                      </p:cNvPicPr>
                      <p:nvPr/>
                    </p:nvPicPr>
                    <p:blipFill>
                      <a:blip r:embed="rId19" cstate="print">
                        <a:biLevel thresh="25000"/>
                        <a:extLst>
                          <a:ext uri="{28A0092B-C50C-407E-A947-70E740481C1C}">
                            <a14:useLocalDpi xmlns:a14="http://schemas.microsoft.com/office/drawing/2010/main" val="0"/>
                          </a:ext>
                        </a:extLst>
                      </a:blip>
                      <a:srcRect/>
                      <a:stretch>
                        <a:fillRect/>
                      </a:stretch>
                    </p:blipFill>
                    <p:spPr bwMode="auto">
                      <a:xfrm>
                        <a:off x="6162402" y="2593257"/>
                        <a:ext cx="263720" cy="263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5" name="Group 414"/>
                    <p:cNvGrpSpPr/>
                    <p:nvPr/>
                  </p:nvGrpSpPr>
                  <p:grpSpPr>
                    <a:xfrm>
                      <a:off x="4805017" y="3834139"/>
                      <a:ext cx="1053105" cy="310452"/>
                      <a:chOff x="4805017" y="3834139"/>
                      <a:chExt cx="1053105" cy="310452"/>
                    </a:xfrm>
                  </p:grpSpPr>
                  <p:sp>
                    <p:nvSpPr>
                      <p:cNvPr id="425" name="TextBox 424"/>
                      <p:cNvSpPr txBox="1"/>
                      <p:nvPr/>
                    </p:nvSpPr>
                    <p:spPr bwMode="auto">
                      <a:xfrm>
                        <a:off x="5199310" y="3838553"/>
                        <a:ext cx="65881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Stream</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Analytics</a:t>
                        </a:r>
                      </a:p>
                    </p:txBody>
                  </p:sp>
                  <p:pic>
                    <p:nvPicPr>
                      <p:cNvPr id="426" name="Picture 185"/>
                      <p:cNvPicPr>
                        <a:picLocks noChangeAspect="1"/>
                      </p:cNvPicPr>
                      <p:nvPr/>
                    </p:nvPicPr>
                    <p:blipFill>
                      <a:blip r:embed="rId20" cstate="print">
                        <a:biLevel thresh="25000"/>
                        <a:extLst>
                          <a:ext uri="{28A0092B-C50C-407E-A947-70E740481C1C}">
                            <a14:useLocalDpi xmlns:a14="http://schemas.microsoft.com/office/drawing/2010/main" val="0"/>
                          </a:ext>
                        </a:extLst>
                      </a:blip>
                      <a:srcRect/>
                      <a:stretch>
                        <a:fillRect/>
                      </a:stretch>
                    </p:blipFill>
                    <p:spPr bwMode="auto">
                      <a:xfrm>
                        <a:off x="4805017" y="3834139"/>
                        <a:ext cx="310529" cy="310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6" name="Group 415"/>
                    <p:cNvGrpSpPr/>
                    <p:nvPr/>
                  </p:nvGrpSpPr>
                  <p:grpSpPr>
                    <a:xfrm>
                      <a:off x="4809230" y="3192842"/>
                      <a:ext cx="1048893" cy="305501"/>
                      <a:chOff x="4809230" y="3192842"/>
                      <a:chExt cx="1048893" cy="305501"/>
                    </a:xfrm>
                  </p:grpSpPr>
                  <p:sp>
                    <p:nvSpPr>
                      <p:cNvPr id="423" name="TextBox 422"/>
                      <p:cNvSpPr txBox="1"/>
                      <p:nvPr/>
                    </p:nvSpPr>
                    <p:spPr bwMode="auto">
                      <a:xfrm>
                        <a:off x="5199310" y="3198305"/>
                        <a:ext cx="658813" cy="300038"/>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Data</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Factory</a:t>
                        </a:r>
                      </a:p>
                    </p:txBody>
                  </p:sp>
                  <p:pic>
                    <p:nvPicPr>
                      <p:cNvPr id="424" name="Picture 187"/>
                      <p:cNvPicPr>
                        <a:picLocks noChangeAspect="1"/>
                      </p:cNvPicPr>
                      <p:nvPr/>
                    </p:nvPicPr>
                    <p:blipFill>
                      <a:blip r:embed="rId21" cstate="print">
                        <a:biLevel thresh="25000"/>
                        <a:extLst>
                          <a:ext uri="{28A0092B-C50C-407E-A947-70E740481C1C}">
                            <a14:useLocalDpi xmlns:a14="http://schemas.microsoft.com/office/drawing/2010/main" val="0"/>
                          </a:ext>
                        </a:extLst>
                      </a:blip>
                      <a:srcRect/>
                      <a:stretch>
                        <a:fillRect/>
                      </a:stretch>
                    </p:blipFill>
                    <p:spPr bwMode="auto">
                      <a:xfrm>
                        <a:off x="4809230" y="3192842"/>
                        <a:ext cx="302103" cy="302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7" name="Group 416"/>
                    <p:cNvGrpSpPr/>
                    <p:nvPr/>
                  </p:nvGrpSpPr>
                  <p:grpSpPr>
                    <a:xfrm>
                      <a:off x="6159534" y="3198305"/>
                      <a:ext cx="1006604" cy="300037"/>
                      <a:chOff x="6159534" y="3198305"/>
                      <a:chExt cx="1006604" cy="300037"/>
                    </a:xfrm>
                  </p:grpSpPr>
                  <p:sp>
                    <p:nvSpPr>
                      <p:cNvPr id="421" name="TextBox 420"/>
                      <p:cNvSpPr txBox="1"/>
                      <p:nvPr/>
                    </p:nvSpPr>
                    <p:spPr bwMode="auto">
                      <a:xfrm>
                        <a:off x="6507325" y="3198305"/>
                        <a:ext cx="658813" cy="300037"/>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Event</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Hubs</a:t>
                        </a:r>
                      </a:p>
                    </p:txBody>
                  </p:sp>
                  <p:pic>
                    <p:nvPicPr>
                      <p:cNvPr id="422" name="Picture 189"/>
                      <p:cNvPicPr>
                        <a:picLocks noChangeAspect="1"/>
                      </p:cNvPicPr>
                      <p:nvPr/>
                    </p:nvPicPr>
                    <p:blipFill>
                      <a:blip r:embed="rId22" cstate="print">
                        <a:biLevel thresh="25000"/>
                        <a:extLst>
                          <a:ext uri="{28A0092B-C50C-407E-A947-70E740481C1C}">
                            <a14:useLocalDpi xmlns:a14="http://schemas.microsoft.com/office/drawing/2010/main" val="0"/>
                          </a:ext>
                        </a:extLst>
                      </a:blip>
                      <a:srcRect/>
                      <a:stretch>
                        <a:fillRect/>
                      </a:stretch>
                    </p:blipFill>
                    <p:spPr bwMode="auto">
                      <a:xfrm>
                        <a:off x="6159534" y="3200784"/>
                        <a:ext cx="283827" cy="29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8" name="Group 417"/>
                    <p:cNvGrpSpPr/>
                    <p:nvPr/>
                  </p:nvGrpSpPr>
                  <p:grpSpPr>
                    <a:xfrm>
                      <a:off x="6165936" y="3834755"/>
                      <a:ext cx="1000202" cy="296566"/>
                      <a:chOff x="6165936" y="3834755"/>
                      <a:chExt cx="1000202" cy="296566"/>
                    </a:xfrm>
                  </p:grpSpPr>
                  <p:sp>
                    <p:nvSpPr>
                      <p:cNvPr id="419" name="TextBox 418"/>
                      <p:cNvSpPr txBox="1"/>
                      <p:nvPr/>
                    </p:nvSpPr>
                    <p:spPr bwMode="auto">
                      <a:xfrm>
                        <a:off x="6507325" y="3853657"/>
                        <a:ext cx="658813" cy="258762"/>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Mobile</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Engagement</a:t>
                        </a:r>
                      </a:p>
                    </p:txBody>
                  </p:sp>
                  <p:pic>
                    <p:nvPicPr>
                      <p:cNvPr id="420" name="Picture 191"/>
                      <p:cNvPicPr>
                        <a:picLocks noChangeAspect="1"/>
                      </p:cNvPicPr>
                      <p:nvPr/>
                    </p:nvPicPr>
                    <p:blipFill>
                      <a:blip r:embed="rId23" cstate="print">
                        <a:biLevel thresh="25000"/>
                        <a:extLst>
                          <a:ext uri="{28A0092B-C50C-407E-A947-70E740481C1C}">
                            <a14:useLocalDpi xmlns:a14="http://schemas.microsoft.com/office/drawing/2010/main" val="0"/>
                          </a:ext>
                        </a:extLst>
                      </a:blip>
                      <a:srcRect/>
                      <a:stretch>
                        <a:fillRect/>
                      </a:stretch>
                    </p:blipFill>
                    <p:spPr bwMode="auto">
                      <a:xfrm>
                        <a:off x="6165936" y="3834755"/>
                        <a:ext cx="296639" cy="296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347" name="Group 346"/>
                <p:cNvGrpSpPr/>
                <p:nvPr/>
              </p:nvGrpSpPr>
              <p:grpSpPr>
                <a:xfrm>
                  <a:off x="2082009" y="2024566"/>
                  <a:ext cx="2498759" cy="1352550"/>
                  <a:chOff x="2082009" y="2138866"/>
                  <a:chExt cx="2498759" cy="1352550"/>
                </a:xfrm>
              </p:grpSpPr>
              <p:sp>
                <p:nvSpPr>
                  <p:cNvPr id="397" name="Rectangle 396"/>
                  <p:cNvSpPr/>
                  <p:nvPr/>
                </p:nvSpPr>
                <p:spPr bwMode="auto">
                  <a:xfrm>
                    <a:off x="2082009" y="2138866"/>
                    <a:ext cx="2498759" cy="1352550"/>
                  </a:xfrm>
                  <a:prstGeom prst="rect">
                    <a:avLst/>
                  </a:prstGeom>
                  <a:solidFill>
                    <a:srgbClr val="0072C6"/>
                  </a:solidFill>
                  <a:ln w="6350" cap="flat" cmpd="sng" algn="ctr">
                    <a:noFill/>
                    <a:prstDash val="solid"/>
                    <a:miter lim="800000"/>
                    <a:headEnd type="none" w="med" len="med"/>
                    <a:tailEnd type="none" w="med" len="med"/>
                  </a:ln>
                  <a:effectLst/>
                </p:spPr>
                <p:txBody>
                  <a:bodyPr lIns="179285" tIns="143428" rIns="179285" bIns="143428"/>
                  <a:lstStyle/>
                  <a:p>
                    <a:pPr algn="ctr" defTabSz="913752" eaLnBrk="1" hangingPunct="1">
                      <a:lnSpc>
                        <a:spcPct val="90000"/>
                      </a:lnSpc>
                      <a:spcBef>
                        <a:spcPts val="0"/>
                      </a:spcBef>
                      <a:spcAft>
                        <a:spcPts val="0"/>
                      </a:spcAft>
                      <a:defRPr/>
                    </a:pPr>
                    <a:r>
                      <a:rPr lang="en-US" sz="1199"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Integration</a:t>
                    </a:r>
                  </a:p>
                </p:txBody>
              </p:sp>
              <p:grpSp>
                <p:nvGrpSpPr>
                  <p:cNvPr id="398" name="Group 397"/>
                  <p:cNvGrpSpPr/>
                  <p:nvPr/>
                </p:nvGrpSpPr>
                <p:grpSpPr>
                  <a:xfrm>
                    <a:off x="2198592" y="2559624"/>
                    <a:ext cx="2237004" cy="836418"/>
                    <a:chOff x="2198592" y="2559624"/>
                    <a:chExt cx="2237004" cy="836418"/>
                  </a:xfrm>
                </p:grpSpPr>
                <p:grpSp>
                  <p:nvGrpSpPr>
                    <p:cNvPr id="399" name="Group 398"/>
                    <p:cNvGrpSpPr/>
                    <p:nvPr/>
                  </p:nvGrpSpPr>
                  <p:grpSpPr>
                    <a:xfrm>
                      <a:off x="3513173" y="2559624"/>
                      <a:ext cx="922423" cy="301625"/>
                      <a:chOff x="3425188" y="2480831"/>
                      <a:chExt cx="922423" cy="301625"/>
                    </a:xfrm>
                  </p:grpSpPr>
                  <p:sp>
                    <p:nvSpPr>
                      <p:cNvPr id="409" name="TextBox 408"/>
                      <p:cNvSpPr txBox="1"/>
                      <p:nvPr/>
                    </p:nvSpPr>
                    <p:spPr bwMode="auto">
                      <a:xfrm>
                        <a:off x="3803029" y="2480831"/>
                        <a:ext cx="54458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BizTalk</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Services</a:t>
                        </a:r>
                      </a:p>
                    </p:txBody>
                  </p:sp>
                  <p:pic>
                    <p:nvPicPr>
                      <p:cNvPr id="410" name="Picture 214" descr="BizTalk Services.png"/>
                      <p:cNvPicPr>
                        <a:picLocks noChangeAspect="1"/>
                      </p:cNvPicPr>
                      <p:nvPr/>
                    </p:nvPicPr>
                    <p:blipFill>
                      <a:blip r:embed="rId24" cstate="print">
                        <a:biLevel thresh="25000"/>
                        <a:extLst>
                          <a:ext uri="{28A0092B-C50C-407E-A947-70E740481C1C}">
                            <a14:useLocalDpi xmlns:a14="http://schemas.microsoft.com/office/drawing/2010/main" val="0"/>
                          </a:ext>
                        </a:extLst>
                      </a:blip>
                      <a:srcRect/>
                      <a:stretch>
                        <a:fillRect/>
                      </a:stretch>
                    </p:blipFill>
                    <p:spPr bwMode="auto">
                      <a:xfrm>
                        <a:off x="3425188" y="2484570"/>
                        <a:ext cx="293830" cy="294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0" name="Group 399"/>
                    <p:cNvGrpSpPr/>
                    <p:nvPr/>
                  </p:nvGrpSpPr>
                  <p:grpSpPr>
                    <a:xfrm>
                      <a:off x="2198592" y="3094417"/>
                      <a:ext cx="1020311" cy="301625"/>
                      <a:chOff x="2319949" y="3019151"/>
                      <a:chExt cx="1020311" cy="301625"/>
                    </a:xfrm>
                  </p:grpSpPr>
                  <p:sp>
                    <p:nvSpPr>
                      <p:cNvPr id="407" name="TextBox 406"/>
                      <p:cNvSpPr txBox="1"/>
                      <p:nvPr/>
                    </p:nvSpPr>
                    <p:spPr bwMode="auto">
                      <a:xfrm>
                        <a:off x="2681448" y="3019151"/>
                        <a:ext cx="65881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Hybrid</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Connections</a:t>
                        </a:r>
                      </a:p>
                    </p:txBody>
                  </p:sp>
                  <p:pic>
                    <p:nvPicPr>
                      <p:cNvPr id="408" name="Picture 216" descr="Hybrid Connections (BizTalk).png"/>
                      <p:cNvPicPr>
                        <a:picLocks noChangeAspect="1"/>
                      </p:cNvPicPr>
                      <p:nvPr/>
                    </p:nvPicPr>
                    <p:blipFill>
                      <a:blip r:embed="rId25" cstate="print">
                        <a:biLevel thresh="25000"/>
                        <a:extLst>
                          <a:ext uri="{28A0092B-C50C-407E-A947-70E740481C1C}">
                            <a14:useLocalDpi xmlns:a14="http://schemas.microsoft.com/office/drawing/2010/main" val="0"/>
                          </a:ext>
                        </a:extLst>
                      </a:blip>
                      <a:srcRect/>
                      <a:stretch>
                        <a:fillRect/>
                      </a:stretch>
                    </p:blipFill>
                    <p:spPr bwMode="auto">
                      <a:xfrm>
                        <a:off x="2319949" y="3023735"/>
                        <a:ext cx="292141" cy="292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1" name="Group 400"/>
                    <p:cNvGrpSpPr/>
                    <p:nvPr/>
                  </p:nvGrpSpPr>
                  <p:grpSpPr>
                    <a:xfrm>
                      <a:off x="3521521" y="3094417"/>
                      <a:ext cx="869624" cy="301625"/>
                      <a:chOff x="3433536" y="3015624"/>
                      <a:chExt cx="869624" cy="301625"/>
                    </a:xfrm>
                  </p:grpSpPr>
                  <p:sp>
                    <p:nvSpPr>
                      <p:cNvPr id="405" name="TextBox 404"/>
                      <p:cNvSpPr txBox="1"/>
                      <p:nvPr/>
                    </p:nvSpPr>
                    <p:spPr bwMode="auto">
                      <a:xfrm>
                        <a:off x="3788740" y="3015624"/>
                        <a:ext cx="514420"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Service</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Bus</a:t>
                        </a:r>
                      </a:p>
                    </p:txBody>
                  </p:sp>
                  <p:pic>
                    <p:nvPicPr>
                      <p:cNvPr id="406" name="Picture 218" descr="Service Bus.png"/>
                      <p:cNvPicPr>
                        <a:picLocks noChangeAspect="1"/>
                      </p:cNvPicPr>
                      <p:nvPr/>
                    </p:nvPicPr>
                    <p:blipFill>
                      <a:blip r:embed="rId26" cstate="print">
                        <a:biLevel thresh="25000"/>
                        <a:extLst>
                          <a:ext uri="{28A0092B-C50C-407E-A947-70E740481C1C}">
                            <a14:useLocalDpi xmlns:a14="http://schemas.microsoft.com/office/drawing/2010/main" val="0"/>
                          </a:ext>
                        </a:extLst>
                      </a:blip>
                      <a:srcRect/>
                      <a:stretch>
                        <a:fillRect/>
                      </a:stretch>
                    </p:blipFill>
                    <p:spPr bwMode="auto">
                      <a:xfrm>
                        <a:off x="3433536" y="3020078"/>
                        <a:ext cx="292402" cy="29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2" name="Group 401"/>
                    <p:cNvGrpSpPr/>
                    <p:nvPr/>
                  </p:nvGrpSpPr>
                  <p:grpSpPr>
                    <a:xfrm>
                      <a:off x="2198592" y="2560418"/>
                      <a:ext cx="1020559" cy="300037"/>
                      <a:chOff x="2319701" y="2482223"/>
                      <a:chExt cx="1020559" cy="300037"/>
                    </a:xfrm>
                  </p:grpSpPr>
                  <p:sp>
                    <p:nvSpPr>
                      <p:cNvPr id="403" name="TextBox 402"/>
                      <p:cNvSpPr txBox="1"/>
                      <p:nvPr/>
                    </p:nvSpPr>
                    <p:spPr bwMode="auto">
                      <a:xfrm>
                        <a:off x="2681448" y="2482223"/>
                        <a:ext cx="658812" cy="300037"/>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Storage</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Queues</a:t>
                        </a:r>
                      </a:p>
                    </p:txBody>
                  </p:sp>
                  <p:pic>
                    <p:nvPicPr>
                      <p:cNvPr id="404" name="Picture 220" descr="Storage queue.png"/>
                      <p:cNvPicPr>
                        <a:picLocks noChangeAspect="1"/>
                      </p:cNvPicPr>
                      <p:nvPr/>
                    </p:nvPicPr>
                    <p:blipFill>
                      <a:blip r:embed="rId27" cstate="print">
                        <a:biLevel thresh="25000"/>
                        <a:extLst>
                          <a:ext uri="{28A0092B-C50C-407E-A947-70E740481C1C}">
                            <a14:useLocalDpi xmlns:a14="http://schemas.microsoft.com/office/drawing/2010/main" val="0"/>
                          </a:ext>
                        </a:extLst>
                      </a:blip>
                      <a:srcRect/>
                      <a:stretch>
                        <a:fillRect/>
                      </a:stretch>
                    </p:blipFill>
                    <p:spPr bwMode="auto">
                      <a:xfrm>
                        <a:off x="2319701" y="2485765"/>
                        <a:ext cx="292636" cy="292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348" name="Group 347"/>
                <p:cNvGrpSpPr/>
                <p:nvPr/>
              </p:nvGrpSpPr>
              <p:grpSpPr>
                <a:xfrm>
                  <a:off x="7683226" y="2024565"/>
                  <a:ext cx="2771024" cy="2304637"/>
                  <a:chOff x="7683226" y="2138865"/>
                  <a:chExt cx="2771024" cy="2304637"/>
                </a:xfrm>
              </p:grpSpPr>
              <p:sp>
                <p:nvSpPr>
                  <p:cNvPr id="377" name="Rectangle 376"/>
                  <p:cNvSpPr/>
                  <p:nvPr/>
                </p:nvSpPr>
                <p:spPr bwMode="auto">
                  <a:xfrm>
                    <a:off x="7683226" y="2138865"/>
                    <a:ext cx="2771024" cy="2304637"/>
                  </a:xfrm>
                  <a:prstGeom prst="rect">
                    <a:avLst/>
                  </a:prstGeom>
                  <a:solidFill>
                    <a:srgbClr val="0072C6"/>
                  </a:solidFill>
                  <a:ln w="6350" cap="flat" cmpd="sng" algn="ctr">
                    <a:noFill/>
                    <a:prstDash val="solid"/>
                    <a:miter lim="800000"/>
                    <a:headEnd type="none" w="med" len="med"/>
                    <a:tailEnd type="none" w="med" len="med"/>
                  </a:ln>
                  <a:effectLst/>
                </p:spPr>
                <p:txBody>
                  <a:bodyPr lIns="179285" tIns="143428" rIns="179285" bIns="143428"/>
                  <a:lstStyle/>
                  <a:p>
                    <a:pPr algn="ctr" defTabSz="913752" eaLnBrk="1" hangingPunct="1">
                      <a:lnSpc>
                        <a:spcPct val="90000"/>
                      </a:lnSpc>
                      <a:spcBef>
                        <a:spcPts val="0"/>
                      </a:spcBef>
                      <a:spcAft>
                        <a:spcPts val="0"/>
                      </a:spcAft>
                      <a:defRPr/>
                    </a:pPr>
                    <a:r>
                      <a:rPr lang="en-US" sz="1199"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Data</a:t>
                    </a:r>
                  </a:p>
                </p:txBody>
              </p:sp>
              <p:grpSp>
                <p:nvGrpSpPr>
                  <p:cNvPr id="378" name="Group 377"/>
                  <p:cNvGrpSpPr/>
                  <p:nvPr/>
                </p:nvGrpSpPr>
                <p:grpSpPr>
                  <a:xfrm>
                    <a:off x="7845950" y="2595968"/>
                    <a:ext cx="2445576" cy="1553509"/>
                    <a:chOff x="7799957" y="2595968"/>
                    <a:chExt cx="2445576" cy="1553509"/>
                  </a:xfrm>
                </p:grpSpPr>
                <p:grpSp>
                  <p:nvGrpSpPr>
                    <p:cNvPr id="379" name="Group 387"/>
                    <p:cNvGrpSpPr>
                      <a:grpSpLocks/>
                    </p:cNvGrpSpPr>
                    <p:nvPr/>
                  </p:nvGrpSpPr>
                  <p:grpSpPr bwMode="auto">
                    <a:xfrm>
                      <a:off x="7799957" y="2595969"/>
                      <a:ext cx="1016185" cy="301066"/>
                      <a:chOff x="8369631" y="3448242"/>
                      <a:chExt cx="1016411" cy="301033"/>
                    </a:xfrm>
                  </p:grpSpPr>
                  <p:sp>
                    <p:nvSpPr>
                      <p:cNvPr id="395" name="TextBox 394"/>
                      <p:cNvSpPr txBox="1"/>
                      <p:nvPr/>
                    </p:nvSpPr>
                    <p:spPr>
                      <a:xfrm>
                        <a:off x="8727084" y="3448242"/>
                        <a:ext cx="658958" cy="30000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SQL</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Database</a:t>
                        </a:r>
                      </a:p>
                    </p:txBody>
                  </p:sp>
                  <p:pic>
                    <p:nvPicPr>
                      <p:cNvPr id="396" name="Picture 171"/>
                      <p:cNvPicPr>
                        <a:picLocks noChangeAspect="1"/>
                      </p:cNvPicPr>
                      <p:nvPr/>
                    </p:nvPicPr>
                    <p:blipFill>
                      <a:blip r:embed="rId28" cstate="print">
                        <a:biLevel thresh="25000"/>
                        <a:extLst>
                          <a:ext uri="{28A0092B-C50C-407E-A947-70E740481C1C}">
                            <a14:useLocalDpi xmlns:a14="http://schemas.microsoft.com/office/drawing/2010/main" val="0"/>
                          </a:ext>
                        </a:extLst>
                      </a:blip>
                      <a:srcRect/>
                      <a:stretch>
                        <a:fillRect/>
                      </a:stretch>
                    </p:blipFill>
                    <p:spPr bwMode="auto">
                      <a:xfrm>
                        <a:off x="8369631" y="3452466"/>
                        <a:ext cx="296809" cy="296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0" name="Group 389"/>
                    <p:cNvGrpSpPr>
                      <a:grpSpLocks/>
                    </p:cNvGrpSpPr>
                    <p:nvPr/>
                  </p:nvGrpSpPr>
                  <p:grpSpPr bwMode="auto">
                    <a:xfrm>
                      <a:off x="7803051" y="3832282"/>
                      <a:ext cx="1013093" cy="300038"/>
                      <a:chOff x="8372726" y="4684418"/>
                      <a:chExt cx="1013318" cy="300005"/>
                    </a:xfrm>
                  </p:grpSpPr>
                  <p:sp>
                    <p:nvSpPr>
                      <p:cNvPr id="393" name="TextBox 392"/>
                      <p:cNvSpPr txBox="1"/>
                      <p:nvPr/>
                    </p:nvSpPr>
                    <p:spPr>
                      <a:xfrm>
                        <a:off x="8727084" y="4684418"/>
                        <a:ext cx="658960" cy="30000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err="1">
                            <a:gradFill>
                              <a:gsLst>
                                <a:gs pos="76250">
                                  <a:srgbClr val="FFFFFF"/>
                                </a:gs>
                                <a:gs pos="31000">
                                  <a:srgbClr val="FFFFFF"/>
                                </a:gs>
                              </a:gsLst>
                              <a:lin ang="5400000" scaled="0"/>
                            </a:gradFill>
                          </a:rPr>
                          <a:t>DocumentDB</a:t>
                        </a:r>
                        <a:endParaRPr lang="en-US" sz="1000" kern="0" dirty="0">
                          <a:gradFill>
                            <a:gsLst>
                              <a:gs pos="76250">
                                <a:srgbClr val="FFFFFF"/>
                              </a:gs>
                              <a:gs pos="31000">
                                <a:srgbClr val="FFFFFF"/>
                              </a:gs>
                            </a:gsLst>
                            <a:lin ang="5400000" scaled="0"/>
                          </a:gradFill>
                        </a:endParaRPr>
                      </a:p>
                    </p:txBody>
                  </p:sp>
                  <p:pic>
                    <p:nvPicPr>
                      <p:cNvPr id="394" name="Picture 173"/>
                      <p:cNvPicPr>
                        <a:picLocks noChangeAspect="1"/>
                      </p:cNvPicPr>
                      <p:nvPr/>
                    </p:nvPicPr>
                    <p:blipFill>
                      <a:blip r:embed="rId29" cstate="print">
                        <a:biLevel thresh="25000"/>
                        <a:extLst>
                          <a:ext uri="{28A0092B-C50C-407E-A947-70E740481C1C}">
                            <a14:useLocalDpi xmlns:a14="http://schemas.microsoft.com/office/drawing/2010/main" val="0"/>
                          </a:ext>
                        </a:extLst>
                      </a:blip>
                      <a:srcRect/>
                      <a:stretch>
                        <a:fillRect/>
                      </a:stretch>
                    </p:blipFill>
                    <p:spPr bwMode="auto">
                      <a:xfrm>
                        <a:off x="8372726" y="4693804"/>
                        <a:ext cx="290620" cy="290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1" name="Group 390"/>
                    <p:cNvGrpSpPr>
                      <a:grpSpLocks/>
                    </p:cNvGrpSpPr>
                    <p:nvPr/>
                  </p:nvGrpSpPr>
                  <p:grpSpPr bwMode="auto">
                    <a:xfrm>
                      <a:off x="7803720" y="3204660"/>
                      <a:ext cx="1012423" cy="309349"/>
                      <a:chOff x="8373395" y="4056866"/>
                      <a:chExt cx="1012648" cy="309315"/>
                    </a:xfrm>
                  </p:grpSpPr>
                  <p:sp>
                    <p:nvSpPr>
                      <p:cNvPr id="391" name="TextBox 390"/>
                      <p:cNvSpPr txBox="1"/>
                      <p:nvPr/>
                    </p:nvSpPr>
                    <p:spPr>
                      <a:xfrm>
                        <a:off x="8727084" y="4056866"/>
                        <a:ext cx="658959" cy="301592"/>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err="1">
                            <a:gradFill>
                              <a:gsLst>
                                <a:gs pos="76250">
                                  <a:srgbClr val="FFFFFF"/>
                                </a:gs>
                                <a:gs pos="31000">
                                  <a:srgbClr val="FFFFFF"/>
                                </a:gs>
                              </a:gsLst>
                              <a:lin ang="5400000" scaled="0"/>
                            </a:gradFill>
                          </a:rPr>
                          <a:t>Redis</a:t>
                        </a:r>
                        <a:r>
                          <a:rPr lang="en-US" sz="1000" kern="0" dirty="0">
                            <a:gradFill>
                              <a:gsLst>
                                <a:gs pos="76250">
                                  <a:srgbClr val="FFFFFF"/>
                                </a:gs>
                                <a:gs pos="31000">
                                  <a:srgbClr val="FFFFFF"/>
                                </a:gs>
                              </a:gsLst>
                              <a:lin ang="5400000" scaled="0"/>
                            </a:gradFill>
                          </a:rPr>
                          <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Cache</a:t>
                        </a:r>
                      </a:p>
                    </p:txBody>
                  </p:sp>
                  <p:pic>
                    <p:nvPicPr>
                      <p:cNvPr id="392" name="Picture 175"/>
                      <p:cNvPicPr>
                        <a:picLocks noChangeAspect="1"/>
                      </p:cNvPicPr>
                      <p:nvPr/>
                    </p:nvPicPr>
                    <p:blipFill>
                      <a:blip r:embed="rId30" cstate="print">
                        <a:biLevel thresh="25000"/>
                        <a:extLst>
                          <a:ext uri="{28A0092B-C50C-407E-A947-70E740481C1C}">
                            <a14:useLocalDpi xmlns:a14="http://schemas.microsoft.com/office/drawing/2010/main" val="0"/>
                          </a:ext>
                        </a:extLst>
                      </a:blip>
                      <a:srcRect/>
                      <a:stretch>
                        <a:fillRect/>
                      </a:stretch>
                    </p:blipFill>
                    <p:spPr bwMode="auto">
                      <a:xfrm>
                        <a:off x="8373395" y="4076899"/>
                        <a:ext cx="289282" cy="289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2" name="Group 391"/>
                    <p:cNvGrpSpPr>
                      <a:grpSpLocks/>
                    </p:cNvGrpSpPr>
                    <p:nvPr/>
                  </p:nvGrpSpPr>
                  <p:grpSpPr bwMode="auto">
                    <a:xfrm>
                      <a:off x="9163663" y="3193851"/>
                      <a:ext cx="1081869" cy="331906"/>
                      <a:chOff x="9733640" y="4046058"/>
                      <a:chExt cx="1082109" cy="331869"/>
                    </a:xfrm>
                  </p:grpSpPr>
                  <p:sp>
                    <p:nvSpPr>
                      <p:cNvPr id="389" name="TextBox 388"/>
                      <p:cNvSpPr txBox="1"/>
                      <p:nvPr/>
                    </p:nvSpPr>
                    <p:spPr>
                      <a:xfrm>
                        <a:off x="10156790" y="4061991"/>
                        <a:ext cx="658959" cy="300004"/>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Search</a:t>
                        </a:r>
                      </a:p>
                    </p:txBody>
                  </p:sp>
                  <p:pic>
                    <p:nvPicPr>
                      <p:cNvPr id="390" name="Picture 177"/>
                      <p:cNvPicPr>
                        <a:picLocks noChangeAspect="1"/>
                      </p:cNvPicPr>
                      <p:nvPr/>
                    </p:nvPicPr>
                    <p:blipFill>
                      <a:blip r:embed="rId31" cstate="print">
                        <a:biLevel thresh="25000"/>
                        <a:extLst>
                          <a:ext uri="{28A0092B-C50C-407E-A947-70E740481C1C}">
                            <a14:useLocalDpi xmlns:a14="http://schemas.microsoft.com/office/drawing/2010/main" val="0"/>
                          </a:ext>
                        </a:extLst>
                      </a:blip>
                      <a:srcRect/>
                      <a:stretch>
                        <a:fillRect/>
                      </a:stretch>
                    </p:blipFill>
                    <p:spPr bwMode="auto">
                      <a:xfrm>
                        <a:off x="9733640" y="4046058"/>
                        <a:ext cx="331871" cy="331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3" name="Group 392"/>
                    <p:cNvGrpSpPr>
                      <a:grpSpLocks/>
                    </p:cNvGrpSpPr>
                    <p:nvPr/>
                  </p:nvGrpSpPr>
                  <p:grpSpPr bwMode="auto">
                    <a:xfrm>
                      <a:off x="9193207" y="3828827"/>
                      <a:ext cx="1052326" cy="320650"/>
                      <a:chOff x="9763191" y="4680964"/>
                      <a:chExt cx="1052560" cy="320615"/>
                    </a:xfrm>
                  </p:grpSpPr>
                  <p:sp>
                    <p:nvSpPr>
                      <p:cNvPr id="387" name="TextBox 386"/>
                      <p:cNvSpPr txBox="1"/>
                      <p:nvPr/>
                    </p:nvSpPr>
                    <p:spPr>
                      <a:xfrm>
                        <a:off x="10156791" y="4693638"/>
                        <a:ext cx="658960" cy="301592"/>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Tables</a:t>
                        </a:r>
                      </a:p>
                    </p:txBody>
                  </p:sp>
                  <p:pic>
                    <p:nvPicPr>
                      <p:cNvPr id="388" name="Picture 179" descr="Storage table.png"/>
                      <p:cNvPicPr>
                        <a:picLocks noChangeAspect="1"/>
                      </p:cNvPicPr>
                      <p:nvPr/>
                    </p:nvPicPr>
                    <p:blipFill>
                      <a:blip r:embed="rId32" cstate="print">
                        <a:biLevel thresh="25000"/>
                        <a:extLst>
                          <a:ext uri="{28A0092B-C50C-407E-A947-70E740481C1C}">
                            <a14:useLocalDpi xmlns:a14="http://schemas.microsoft.com/office/drawing/2010/main" val="0"/>
                          </a:ext>
                        </a:extLst>
                      </a:blip>
                      <a:srcRect/>
                      <a:stretch>
                        <a:fillRect/>
                      </a:stretch>
                    </p:blipFill>
                    <p:spPr bwMode="auto">
                      <a:xfrm>
                        <a:off x="9763191" y="4680964"/>
                        <a:ext cx="320616" cy="320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4" name="Group 388"/>
                    <p:cNvGrpSpPr>
                      <a:grpSpLocks/>
                    </p:cNvGrpSpPr>
                    <p:nvPr/>
                  </p:nvGrpSpPr>
                  <p:grpSpPr bwMode="auto">
                    <a:xfrm>
                      <a:off x="9193207" y="2595968"/>
                      <a:ext cx="790386" cy="325437"/>
                      <a:chOff x="9763191" y="3448241"/>
                      <a:chExt cx="790562" cy="325401"/>
                    </a:xfrm>
                  </p:grpSpPr>
                  <p:pic>
                    <p:nvPicPr>
                      <p:cNvPr id="385" name="Picture 16"/>
                      <p:cNvPicPr>
                        <a:picLocks noChangeAspect="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9763191" y="3452465"/>
                        <a:ext cx="320616" cy="290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6" name="TextBox 385"/>
                      <p:cNvSpPr txBox="1"/>
                      <p:nvPr/>
                    </p:nvSpPr>
                    <p:spPr>
                      <a:xfrm>
                        <a:off x="10156790" y="3448241"/>
                        <a:ext cx="396963" cy="325401"/>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SQL Data</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Warehouse</a:t>
                        </a:r>
                      </a:p>
                    </p:txBody>
                  </p:sp>
                </p:grpSp>
              </p:grpSp>
            </p:grpSp>
            <p:grpSp>
              <p:nvGrpSpPr>
                <p:cNvPr id="349" name="Group 348"/>
                <p:cNvGrpSpPr/>
                <p:nvPr/>
              </p:nvGrpSpPr>
              <p:grpSpPr>
                <a:xfrm>
                  <a:off x="2082009" y="543029"/>
                  <a:ext cx="2144942" cy="1371600"/>
                  <a:chOff x="2082009" y="650979"/>
                  <a:chExt cx="2144942" cy="1371600"/>
                </a:xfrm>
              </p:grpSpPr>
              <p:sp>
                <p:nvSpPr>
                  <p:cNvPr id="364" name="Rectangle 363"/>
                  <p:cNvSpPr/>
                  <p:nvPr/>
                </p:nvSpPr>
                <p:spPr bwMode="auto">
                  <a:xfrm>
                    <a:off x="2082009" y="650979"/>
                    <a:ext cx="2144942" cy="1371600"/>
                  </a:xfrm>
                  <a:prstGeom prst="rect">
                    <a:avLst/>
                  </a:prstGeom>
                  <a:solidFill>
                    <a:srgbClr val="0072C6"/>
                  </a:solidFill>
                  <a:ln w="6350" cap="flat" cmpd="sng" algn="ctr">
                    <a:noFill/>
                    <a:prstDash val="solid"/>
                    <a:miter lim="800000"/>
                    <a:headEnd type="none" w="med" len="med"/>
                    <a:tailEnd type="none" w="med" len="med"/>
                  </a:ln>
                  <a:effectLst/>
                </p:spPr>
                <p:txBody>
                  <a:bodyPr lIns="179285" tIns="143428" rIns="179285" bIns="143428"/>
                  <a:lstStyle/>
                  <a:p>
                    <a:pPr algn="ctr" defTabSz="913752" eaLnBrk="1" hangingPunct="1">
                      <a:lnSpc>
                        <a:spcPct val="90000"/>
                      </a:lnSpc>
                      <a:spcBef>
                        <a:spcPts val="0"/>
                      </a:spcBef>
                      <a:spcAft>
                        <a:spcPts val="0"/>
                      </a:spcAft>
                      <a:defRPr/>
                    </a:pPr>
                    <a:r>
                      <a:rPr lang="en-US" sz="1199"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Compute</a:t>
                    </a:r>
                  </a:p>
                </p:txBody>
              </p:sp>
              <p:grpSp>
                <p:nvGrpSpPr>
                  <p:cNvPr id="365" name="Group 364"/>
                  <p:cNvGrpSpPr/>
                  <p:nvPr/>
                </p:nvGrpSpPr>
                <p:grpSpPr>
                  <a:xfrm>
                    <a:off x="2209151" y="1044910"/>
                    <a:ext cx="889842" cy="301625"/>
                    <a:chOff x="2315921" y="978921"/>
                    <a:chExt cx="889842" cy="301625"/>
                  </a:xfrm>
                </p:grpSpPr>
                <p:sp>
                  <p:nvSpPr>
                    <p:cNvPr id="375" name="TextBox 374"/>
                    <p:cNvSpPr txBox="1"/>
                    <p:nvPr/>
                  </p:nvSpPr>
                  <p:spPr bwMode="auto">
                    <a:xfrm>
                      <a:off x="2678517" y="978921"/>
                      <a:ext cx="527246"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Cloud</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Services</a:t>
                      </a:r>
                    </a:p>
                  </p:txBody>
                </p:sp>
                <p:pic>
                  <p:nvPicPr>
                    <p:cNvPr id="376" name="Picture 145"/>
                    <p:cNvPicPr>
                      <a:picLocks noChangeAspect="1"/>
                    </p:cNvPicPr>
                    <p:nvPr/>
                  </p:nvPicPr>
                  <p:blipFill>
                    <a:blip r:embed="rId34" cstate="print">
                      <a:biLevel thresh="25000"/>
                      <a:extLst>
                        <a:ext uri="{28A0092B-C50C-407E-A947-70E740481C1C}">
                          <a14:useLocalDpi xmlns:a14="http://schemas.microsoft.com/office/drawing/2010/main" val="0"/>
                        </a:ext>
                      </a:extLst>
                    </a:blip>
                    <a:srcRect/>
                    <a:stretch>
                      <a:fillRect/>
                    </a:stretch>
                  </p:blipFill>
                  <p:spPr bwMode="auto">
                    <a:xfrm>
                      <a:off x="2315921" y="984779"/>
                      <a:ext cx="289808" cy="289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6" name="Group 365"/>
                  <p:cNvGrpSpPr/>
                  <p:nvPr/>
                </p:nvGrpSpPr>
                <p:grpSpPr>
                  <a:xfrm>
                    <a:off x="2209151" y="1617332"/>
                    <a:ext cx="751241" cy="303647"/>
                    <a:chOff x="2355344" y="1558000"/>
                    <a:chExt cx="751241" cy="303647"/>
                  </a:xfrm>
                </p:grpSpPr>
                <p:sp>
                  <p:nvSpPr>
                    <p:cNvPr id="373" name="TextBox 372"/>
                    <p:cNvSpPr txBox="1"/>
                    <p:nvPr/>
                  </p:nvSpPr>
                  <p:spPr bwMode="auto">
                    <a:xfrm>
                      <a:off x="2722967" y="1559012"/>
                      <a:ext cx="383618" cy="301624"/>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Batch</a:t>
                      </a:r>
                    </a:p>
                  </p:txBody>
                </p:sp>
                <p:pic>
                  <p:nvPicPr>
                    <p:cNvPr id="374" name="Picture 147"/>
                    <p:cNvPicPr>
                      <a:picLocks noChangeAspect="1"/>
                    </p:cNvPicPr>
                    <p:nvPr/>
                  </p:nvPicPr>
                  <p:blipFill>
                    <a:blip r:embed="rId35" cstate="print">
                      <a:biLevel thresh="25000"/>
                      <a:extLst>
                        <a:ext uri="{28A0092B-C50C-407E-A947-70E740481C1C}">
                          <a14:useLocalDpi xmlns:a14="http://schemas.microsoft.com/office/drawing/2010/main" val="0"/>
                        </a:ext>
                      </a:extLst>
                    </a:blip>
                    <a:srcRect/>
                    <a:stretch>
                      <a:fillRect/>
                    </a:stretch>
                  </p:blipFill>
                  <p:spPr bwMode="auto">
                    <a:xfrm>
                      <a:off x="2355344" y="1558000"/>
                      <a:ext cx="303542" cy="30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7" name="Group 366"/>
                  <p:cNvGrpSpPr/>
                  <p:nvPr/>
                </p:nvGrpSpPr>
                <p:grpSpPr>
                  <a:xfrm>
                    <a:off x="3226725" y="1617332"/>
                    <a:ext cx="865731" cy="301625"/>
                    <a:chOff x="3193533" y="1551343"/>
                    <a:chExt cx="865731" cy="301625"/>
                  </a:xfrm>
                </p:grpSpPr>
                <p:sp>
                  <p:nvSpPr>
                    <p:cNvPr id="371" name="TextBox 370"/>
                    <p:cNvSpPr txBox="1"/>
                    <p:nvPr/>
                  </p:nvSpPr>
                  <p:spPr bwMode="auto">
                    <a:xfrm>
                      <a:off x="3554337" y="1551343"/>
                      <a:ext cx="504927"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Remote </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App</a:t>
                      </a:r>
                    </a:p>
                  </p:txBody>
                </p:sp>
                <p:pic>
                  <p:nvPicPr>
                    <p:cNvPr id="372" name="Picture 149"/>
                    <p:cNvPicPr>
                      <a:picLocks noChangeAspect="1"/>
                    </p:cNvPicPr>
                    <p:nvPr/>
                  </p:nvPicPr>
                  <p:blipFill>
                    <a:blip r:embed="rId36" cstate="print">
                      <a:biLevel thresh="25000"/>
                      <a:extLst>
                        <a:ext uri="{28A0092B-C50C-407E-A947-70E740481C1C}">
                          <a14:useLocalDpi xmlns:a14="http://schemas.microsoft.com/office/drawing/2010/main" val="0"/>
                        </a:ext>
                      </a:extLst>
                    </a:blip>
                    <a:srcRect/>
                    <a:stretch>
                      <a:fillRect/>
                    </a:stretch>
                  </p:blipFill>
                  <p:spPr bwMode="auto">
                    <a:xfrm>
                      <a:off x="3193533" y="1556274"/>
                      <a:ext cx="291661" cy="29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8" name="Group 367"/>
                  <p:cNvGrpSpPr/>
                  <p:nvPr/>
                </p:nvGrpSpPr>
                <p:grpSpPr>
                  <a:xfrm>
                    <a:off x="3226725" y="1046498"/>
                    <a:ext cx="873084" cy="300037"/>
                    <a:chOff x="3380111" y="980440"/>
                    <a:chExt cx="873084" cy="300037"/>
                  </a:xfrm>
                </p:grpSpPr>
                <p:sp>
                  <p:nvSpPr>
                    <p:cNvPr id="369" name="TextBox 368"/>
                    <p:cNvSpPr txBox="1"/>
                    <p:nvPr/>
                  </p:nvSpPr>
                  <p:spPr bwMode="auto">
                    <a:xfrm>
                      <a:off x="3723011" y="980440"/>
                      <a:ext cx="530184" cy="300037"/>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Service</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Fabric</a:t>
                      </a:r>
                    </a:p>
                  </p:txBody>
                </p:sp>
                <p:sp>
                  <p:nvSpPr>
                    <p:cNvPr id="370" name="Freeform 369"/>
                    <p:cNvSpPr/>
                    <p:nvPr/>
                  </p:nvSpPr>
                  <p:spPr bwMode="auto">
                    <a:xfrm>
                      <a:off x="3380111" y="993933"/>
                      <a:ext cx="282575" cy="273050"/>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rgbClr val="FFFFFF"/>
                    </a:solidFill>
                    <a:ln w="9525" cap="flat" cmpd="sng" algn="ctr">
                      <a:solidFill>
                        <a:srgbClr val="FFFFFF"/>
                      </a:solidFill>
                      <a:prstDash val="solid"/>
                      <a:headEnd type="none" w="med" len="med"/>
                      <a:tailEnd type="none" w="med" len="med"/>
                    </a:ln>
                    <a:effectLst/>
                  </p:spPr>
                  <p:txBody>
                    <a:bodyPr lIns="182880" tIns="146304" rIns="182880" bIns="146304"/>
                    <a:lstStyle/>
                    <a:p>
                      <a:pPr algn="ctr" defTabSz="932293" eaLnBrk="1" hangingPunct="1">
                        <a:lnSpc>
                          <a:spcPct val="90000"/>
                        </a:lnSpc>
                        <a:defRPr/>
                      </a:pPr>
                      <a:endParaRPr lang="en-US" sz="2000" b="1" kern="0" dirty="0">
                        <a:solidFill>
                          <a:srgbClr val="FFFFFF"/>
                        </a:solidFill>
                        <a:latin typeface="Segoe UI Light"/>
                        <a:ea typeface="Segoe UI" pitchFamily="34" charset="0"/>
                        <a:cs typeface="Segoe UI" pitchFamily="34" charset="0"/>
                      </a:endParaRPr>
                    </a:p>
                  </p:txBody>
                </p:sp>
              </p:grpSp>
            </p:grpSp>
            <p:grpSp>
              <p:nvGrpSpPr>
                <p:cNvPr id="350" name="Group 349"/>
                <p:cNvGrpSpPr/>
                <p:nvPr/>
              </p:nvGrpSpPr>
              <p:grpSpPr>
                <a:xfrm>
                  <a:off x="8203323" y="543029"/>
                  <a:ext cx="2250927" cy="1371600"/>
                  <a:chOff x="8203323" y="650979"/>
                  <a:chExt cx="2250927" cy="1371600"/>
                </a:xfrm>
              </p:grpSpPr>
              <p:sp>
                <p:nvSpPr>
                  <p:cNvPr id="351" name="Rectangle 350"/>
                  <p:cNvSpPr/>
                  <p:nvPr/>
                </p:nvSpPr>
                <p:spPr bwMode="auto">
                  <a:xfrm>
                    <a:off x="8203323" y="650979"/>
                    <a:ext cx="2250927" cy="1371600"/>
                  </a:xfrm>
                  <a:prstGeom prst="rect">
                    <a:avLst/>
                  </a:prstGeom>
                  <a:solidFill>
                    <a:srgbClr val="0072C6"/>
                  </a:solidFill>
                  <a:ln w="6350" cap="flat" cmpd="sng" algn="ctr">
                    <a:noFill/>
                    <a:prstDash val="solid"/>
                    <a:miter lim="800000"/>
                    <a:headEnd type="none" w="med" len="med"/>
                    <a:tailEnd type="none" w="med" len="med"/>
                  </a:ln>
                  <a:effectLst/>
                </p:spPr>
                <p:txBody>
                  <a:bodyPr lIns="179285" tIns="143428" rIns="179285" bIns="143428"/>
                  <a:lstStyle/>
                  <a:p>
                    <a:pPr algn="ctr" defTabSz="913752" eaLnBrk="1" hangingPunct="1">
                      <a:lnSpc>
                        <a:spcPct val="90000"/>
                      </a:lnSpc>
                      <a:spcBef>
                        <a:spcPts val="0"/>
                      </a:spcBef>
                      <a:spcAft>
                        <a:spcPts val="0"/>
                      </a:spcAft>
                      <a:defRPr/>
                    </a:pPr>
                    <a:r>
                      <a:rPr lang="en-US" sz="1199"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Developer services</a:t>
                    </a:r>
                  </a:p>
                </p:txBody>
              </p:sp>
              <p:grpSp>
                <p:nvGrpSpPr>
                  <p:cNvPr id="352" name="Group 351"/>
                  <p:cNvGrpSpPr/>
                  <p:nvPr/>
                </p:nvGrpSpPr>
                <p:grpSpPr>
                  <a:xfrm>
                    <a:off x="8316462" y="1050815"/>
                    <a:ext cx="1048050" cy="290595"/>
                    <a:chOff x="8316462" y="1050815"/>
                    <a:chExt cx="1048050" cy="290595"/>
                  </a:xfrm>
                </p:grpSpPr>
                <p:sp>
                  <p:nvSpPr>
                    <p:cNvPr id="362" name="TextBox 361"/>
                    <p:cNvSpPr txBox="1"/>
                    <p:nvPr/>
                  </p:nvSpPr>
                  <p:spPr bwMode="auto">
                    <a:xfrm>
                      <a:off x="8694587" y="1065786"/>
                      <a:ext cx="669925" cy="2508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Visual </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Studio</a:t>
                      </a:r>
                    </a:p>
                  </p:txBody>
                </p:sp>
                <p:pic>
                  <p:nvPicPr>
                    <p:cNvPr id="363" name="Picture 167" descr="Visual Studio Online.png"/>
                    <p:cNvPicPr>
                      <a:picLocks noChangeAspect="1"/>
                    </p:cNvPicPr>
                    <p:nvPr/>
                  </p:nvPicPr>
                  <p:blipFill>
                    <a:blip r:embed="rId37" cstate="print">
                      <a:biLevel thresh="25000"/>
                      <a:extLst>
                        <a:ext uri="{28A0092B-C50C-407E-A947-70E740481C1C}">
                          <a14:useLocalDpi xmlns:a14="http://schemas.microsoft.com/office/drawing/2010/main" val="0"/>
                        </a:ext>
                      </a:extLst>
                    </a:blip>
                    <a:srcRect/>
                    <a:stretch>
                      <a:fillRect/>
                    </a:stretch>
                  </p:blipFill>
                  <p:spPr bwMode="auto">
                    <a:xfrm>
                      <a:off x="8316462" y="1050815"/>
                      <a:ext cx="290580" cy="29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53" name="Group 352"/>
                  <p:cNvGrpSpPr/>
                  <p:nvPr/>
                </p:nvGrpSpPr>
                <p:grpSpPr>
                  <a:xfrm>
                    <a:off x="9413978" y="1606382"/>
                    <a:ext cx="957567" cy="312845"/>
                    <a:chOff x="9413978" y="1606382"/>
                    <a:chExt cx="957567" cy="312845"/>
                  </a:xfrm>
                </p:grpSpPr>
                <p:sp>
                  <p:nvSpPr>
                    <p:cNvPr id="360" name="TextBox 359"/>
                    <p:cNvSpPr txBox="1"/>
                    <p:nvPr/>
                  </p:nvSpPr>
                  <p:spPr bwMode="auto">
                    <a:xfrm>
                      <a:off x="9712733" y="1617602"/>
                      <a:ext cx="65881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Application</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Insights</a:t>
                      </a:r>
                    </a:p>
                  </p:txBody>
                </p:sp>
                <p:pic>
                  <p:nvPicPr>
                    <p:cNvPr id="361" name="Picture 169" descr="Application Insights.png"/>
                    <p:cNvPicPr>
                      <a:picLocks noChangeAspect="1"/>
                    </p:cNvPicPr>
                    <p:nvPr/>
                  </p:nvPicPr>
                  <p:blipFill>
                    <a:blip r:embed="rId38" cstate="print">
                      <a:biLevel thresh="25000"/>
                      <a:extLst>
                        <a:ext uri="{28A0092B-C50C-407E-A947-70E740481C1C}">
                          <a14:useLocalDpi xmlns:a14="http://schemas.microsoft.com/office/drawing/2010/main" val="0"/>
                        </a:ext>
                      </a:extLst>
                    </a:blip>
                    <a:srcRect/>
                    <a:stretch>
                      <a:fillRect/>
                    </a:stretch>
                  </p:blipFill>
                  <p:spPr bwMode="auto">
                    <a:xfrm>
                      <a:off x="9413978" y="1606382"/>
                      <a:ext cx="292365" cy="29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54" name="Group 353"/>
                  <p:cNvGrpSpPr/>
                  <p:nvPr/>
                </p:nvGrpSpPr>
                <p:grpSpPr>
                  <a:xfrm>
                    <a:off x="9408787" y="1025699"/>
                    <a:ext cx="875200" cy="302765"/>
                    <a:chOff x="9408787" y="1025699"/>
                    <a:chExt cx="875200" cy="302765"/>
                  </a:xfrm>
                </p:grpSpPr>
                <p:pic>
                  <p:nvPicPr>
                    <p:cNvPr id="358" name="Picture 272"/>
                    <p:cNvPicPr>
                      <a:picLocks noChangeAspect="1"/>
                    </p:cNvPicPr>
                    <p:nvPr/>
                  </p:nvPicPr>
                  <p:blipFill>
                    <a:blip r:embed="rId39" cstate="print">
                      <a:biLevel thresh="25000"/>
                      <a:extLst>
                        <a:ext uri="{28A0092B-C50C-407E-A947-70E740481C1C}">
                          <a14:useLocalDpi xmlns:a14="http://schemas.microsoft.com/office/drawing/2010/main" val="0"/>
                        </a:ext>
                      </a:extLst>
                    </a:blip>
                    <a:srcRect/>
                    <a:stretch>
                      <a:fillRect/>
                    </a:stretch>
                  </p:blipFill>
                  <p:spPr bwMode="auto">
                    <a:xfrm>
                      <a:off x="9408787" y="1025699"/>
                      <a:ext cx="302749" cy="30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 name="TextBox 358"/>
                    <p:cNvSpPr txBox="1"/>
                    <p:nvPr/>
                  </p:nvSpPr>
                  <p:spPr bwMode="auto">
                    <a:xfrm>
                      <a:off x="9742651" y="1059753"/>
                      <a:ext cx="541336" cy="249238"/>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Azure SDK</a:t>
                      </a:r>
                    </a:p>
                  </p:txBody>
                </p:sp>
              </p:grpSp>
              <p:grpSp>
                <p:nvGrpSpPr>
                  <p:cNvPr id="355" name="Group 354"/>
                  <p:cNvGrpSpPr/>
                  <p:nvPr/>
                </p:nvGrpSpPr>
                <p:grpSpPr>
                  <a:xfrm>
                    <a:off x="8316496" y="1621631"/>
                    <a:ext cx="1048016" cy="280129"/>
                    <a:chOff x="8316496" y="1621631"/>
                    <a:chExt cx="1048016" cy="280129"/>
                  </a:xfrm>
                </p:grpSpPr>
                <p:sp>
                  <p:nvSpPr>
                    <p:cNvPr id="356" name="TextBox 355"/>
                    <p:cNvSpPr txBox="1"/>
                    <p:nvPr/>
                  </p:nvSpPr>
                  <p:spPr bwMode="auto">
                    <a:xfrm>
                      <a:off x="8704112" y="1650936"/>
                      <a:ext cx="660400" cy="250824"/>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Team </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Project</a:t>
                      </a:r>
                    </a:p>
                  </p:txBody>
                </p:sp>
                <p:sp>
                  <p:nvSpPr>
                    <p:cNvPr id="357" name="Freeform 356"/>
                    <p:cNvSpPr/>
                    <p:nvPr/>
                  </p:nvSpPr>
                  <p:spPr bwMode="auto">
                    <a:xfrm>
                      <a:off x="8316496" y="1621631"/>
                      <a:ext cx="290512" cy="249237"/>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rgbClr val="FFFFFF"/>
                    </a:solidFill>
                    <a:ln w="9525" cap="flat" cmpd="sng" algn="ctr">
                      <a:noFill/>
                      <a:prstDash val="solid"/>
                      <a:headEnd type="none" w="med" len="med"/>
                      <a:tailEnd type="none" w="med" len="med"/>
                    </a:ln>
                    <a:effectLst/>
                  </p:spPr>
                  <p:txBody>
                    <a:bodyPr lIns="182880" tIns="146304" rIns="182880" bIns="146304"/>
                    <a:lstStyle/>
                    <a:p>
                      <a:pPr algn="ctr" defTabSz="932293" eaLnBrk="1" hangingPunct="1">
                        <a:lnSpc>
                          <a:spcPct val="90000"/>
                        </a:lnSpc>
                        <a:defRPr/>
                      </a:pPr>
                      <a:endParaRPr lang="en-US" sz="2000" b="1" kern="0" dirty="0">
                        <a:solidFill>
                          <a:srgbClr val="FFFFFF"/>
                        </a:solidFill>
                        <a:latin typeface="Segoe UI Light"/>
                        <a:ea typeface="Segoe UI" pitchFamily="34" charset="0"/>
                        <a:cs typeface="Segoe UI" pitchFamily="34" charset="0"/>
                      </a:endParaRPr>
                    </a:p>
                  </p:txBody>
                </p:sp>
              </p:grpSp>
            </p:grpSp>
          </p:grpSp>
          <p:grpSp>
            <p:nvGrpSpPr>
              <p:cNvPr id="4" name="Group 3"/>
              <p:cNvGrpSpPr/>
              <p:nvPr userDrawn="1"/>
            </p:nvGrpSpPr>
            <p:grpSpPr>
              <a:xfrm>
                <a:off x="249566" y="543029"/>
                <a:ext cx="1720893" cy="3795291"/>
                <a:chOff x="249566" y="543029"/>
                <a:chExt cx="1720893" cy="3795291"/>
              </a:xfrm>
            </p:grpSpPr>
            <p:sp>
              <p:nvSpPr>
                <p:cNvPr id="319" name="Rectangle 318"/>
                <p:cNvSpPr/>
                <p:nvPr/>
              </p:nvSpPr>
              <p:spPr bwMode="auto">
                <a:xfrm>
                  <a:off x="249566" y="543029"/>
                  <a:ext cx="1720893" cy="3795291"/>
                </a:xfrm>
                <a:prstGeom prst="rect">
                  <a:avLst/>
                </a:prstGeom>
                <a:solidFill>
                  <a:srgbClr val="1B3C72"/>
                </a:solidFill>
                <a:ln w="6350" cap="flat" cmpd="sng" algn="ctr">
                  <a:noFill/>
                  <a:prstDash val="solid"/>
                  <a:miter lim="800000"/>
                  <a:headEnd type="none" w="med" len="med"/>
                  <a:tailEnd type="none" w="med" len="med"/>
                </a:ln>
                <a:effectLst/>
              </p:spPr>
              <p:txBody>
                <a:bodyPr lIns="265176" tIns="143428" rIns="179285" bIns="143428"/>
                <a:lstStyle/>
                <a:p>
                  <a:pPr algn="ctr" defTabSz="913752" eaLnBrk="1" hangingPunct="1">
                    <a:lnSpc>
                      <a:spcPct val="90000"/>
                    </a:lnSpc>
                    <a:spcBef>
                      <a:spcPts val="0"/>
                    </a:spcBef>
                    <a:spcAft>
                      <a:spcPts val="0"/>
                    </a:spcAft>
                    <a:defRPr/>
                  </a:pPr>
                  <a:r>
                    <a:rPr lang="en-US" sz="1399"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Security and Management</a:t>
                  </a:r>
                </a:p>
              </p:txBody>
            </p:sp>
            <p:grpSp>
              <p:nvGrpSpPr>
                <p:cNvPr id="3" name="Group 2"/>
                <p:cNvGrpSpPr/>
                <p:nvPr/>
              </p:nvGrpSpPr>
              <p:grpSpPr>
                <a:xfrm>
                  <a:off x="365563" y="1115018"/>
                  <a:ext cx="1458716" cy="3120525"/>
                  <a:chOff x="419554" y="1199688"/>
                  <a:chExt cx="1458716" cy="3120525"/>
                </a:xfrm>
              </p:grpSpPr>
              <p:grpSp>
                <p:nvGrpSpPr>
                  <p:cNvPr id="321" name="Group 320"/>
                  <p:cNvGrpSpPr/>
                  <p:nvPr/>
                </p:nvGrpSpPr>
                <p:grpSpPr>
                  <a:xfrm>
                    <a:off x="442574" y="1656149"/>
                    <a:ext cx="1027708" cy="303213"/>
                    <a:chOff x="368069" y="1313314"/>
                    <a:chExt cx="1027708" cy="303213"/>
                  </a:xfrm>
                </p:grpSpPr>
                <p:sp>
                  <p:nvSpPr>
                    <p:cNvPr id="340" name="TextBox 339"/>
                    <p:cNvSpPr txBox="1"/>
                    <p:nvPr/>
                  </p:nvSpPr>
                  <p:spPr bwMode="auto">
                    <a:xfrm>
                      <a:off x="736963" y="1314902"/>
                      <a:ext cx="658814"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Active</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Directory</a:t>
                      </a:r>
                    </a:p>
                  </p:txBody>
                </p:sp>
                <p:pic>
                  <p:nvPicPr>
                    <p:cNvPr id="341" name="Picture 193" descr="Azure Active Directory.png"/>
                    <p:cNvPicPr>
                      <a:picLocks noChangeAspect="1"/>
                    </p:cNvPicPr>
                    <p:nvPr/>
                  </p:nvPicPr>
                  <p:blipFill>
                    <a:blip r:embed="rId40" cstate="print">
                      <a:biLevel thresh="25000"/>
                      <a:extLst>
                        <a:ext uri="{28A0092B-C50C-407E-A947-70E740481C1C}">
                          <a14:useLocalDpi xmlns:a14="http://schemas.microsoft.com/office/drawing/2010/main" val="0"/>
                        </a:ext>
                      </a:extLst>
                    </a:blip>
                    <a:srcRect/>
                    <a:stretch>
                      <a:fillRect/>
                    </a:stretch>
                  </p:blipFill>
                  <p:spPr bwMode="auto">
                    <a:xfrm>
                      <a:off x="368069" y="1313314"/>
                      <a:ext cx="298175" cy="29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2" name="Group 321"/>
                  <p:cNvGrpSpPr/>
                  <p:nvPr/>
                </p:nvGrpSpPr>
                <p:grpSpPr>
                  <a:xfrm>
                    <a:off x="466215" y="2129907"/>
                    <a:ext cx="1004066" cy="301625"/>
                    <a:chOff x="391710" y="1847920"/>
                    <a:chExt cx="1004066" cy="301625"/>
                  </a:xfrm>
                </p:grpSpPr>
                <p:sp>
                  <p:nvSpPr>
                    <p:cNvPr id="338" name="TextBox 337"/>
                    <p:cNvSpPr txBox="1"/>
                    <p:nvPr/>
                  </p:nvSpPr>
                  <p:spPr bwMode="auto">
                    <a:xfrm>
                      <a:off x="736963" y="1847920"/>
                      <a:ext cx="658813"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Multi-factor</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Authentication</a:t>
                      </a:r>
                    </a:p>
                  </p:txBody>
                </p:sp>
                <p:pic>
                  <p:nvPicPr>
                    <p:cNvPr id="339" name="Picture 195" descr="Multi-Factor Authentication.png"/>
                    <p:cNvPicPr>
                      <a:picLocks noChangeAspect="1"/>
                    </p:cNvPicPr>
                    <p:nvPr/>
                  </p:nvPicPr>
                  <p:blipFill>
                    <a:blip r:embed="rId41" cstate="print">
                      <a:biLevel thresh="25000"/>
                      <a:extLst>
                        <a:ext uri="{28A0092B-C50C-407E-A947-70E740481C1C}">
                          <a14:useLocalDpi xmlns:a14="http://schemas.microsoft.com/office/drawing/2010/main" val="0"/>
                        </a:ext>
                      </a:extLst>
                    </a:blip>
                    <a:srcRect/>
                    <a:stretch>
                      <a:fillRect/>
                    </a:stretch>
                  </p:blipFill>
                  <p:spPr bwMode="auto">
                    <a:xfrm>
                      <a:off x="391710" y="1854270"/>
                      <a:ext cx="288064" cy="28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3" name="Group 322"/>
                  <p:cNvGrpSpPr/>
                  <p:nvPr/>
                </p:nvGrpSpPr>
                <p:grpSpPr>
                  <a:xfrm>
                    <a:off x="442574" y="2602077"/>
                    <a:ext cx="1027706" cy="301625"/>
                    <a:chOff x="368069" y="2341251"/>
                    <a:chExt cx="1027706" cy="301625"/>
                  </a:xfrm>
                </p:grpSpPr>
                <p:sp>
                  <p:nvSpPr>
                    <p:cNvPr id="336" name="TextBox 335"/>
                    <p:cNvSpPr txBox="1"/>
                    <p:nvPr/>
                  </p:nvSpPr>
                  <p:spPr bwMode="auto">
                    <a:xfrm>
                      <a:off x="736963" y="2341251"/>
                      <a:ext cx="65881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Automation</a:t>
                      </a:r>
                    </a:p>
                  </p:txBody>
                </p:sp>
                <p:pic>
                  <p:nvPicPr>
                    <p:cNvPr id="337" name="Picture 198" descr="Azure automation.png"/>
                    <p:cNvPicPr>
                      <a:picLocks noChangeAspect="1"/>
                    </p:cNvPicPr>
                    <p:nvPr/>
                  </p:nvPicPr>
                  <p:blipFill>
                    <a:blip r:embed="rId42" cstate="print">
                      <a:biLevel thresh="25000"/>
                      <a:extLst>
                        <a:ext uri="{28A0092B-C50C-407E-A947-70E740481C1C}">
                          <a14:useLocalDpi xmlns:a14="http://schemas.microsoft.com/office/drawing/2010/main" val="0"/>
                        </a:ext>
                      </a:extLst>
                    </a:blip>
                    <a:srcRect/>
                    <a:stretch>
                      <a:fillRect/>
                    </a:stretch>
                  </p:blipFill>
                  <p:spPr bwMode="auto">
                    <a:xfrm>
                      <a:off x="368069" y="2347601"/>
                      <a:ext cx="289482" cy="290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4" name="Group 323"/>
                  <p:cNvGrpSpPr/>
                  <p:nvPr/>
                </p:nvGrpSpPr>
                <p:grpSpPr>
                  <a:xfrm>
                    <a:off x="442574" y="1199688"/>
                    <a:ext cx="1027707" cy="285916"/>
                    <a:chOff x="368069" y="762503"/>
                    <a:chExt cx="1027707" cy="285916"/>
                  </a:xfrm>
                </p:grpSpPr>
                <p:sp>
                  <p:nvSpPr>
                    <p:cNvPr id="334" name="TextBox 333"/>
                    <p:cNvSpPr txBox="1"/>
                    <p:nvPr/>
                  </p:nvSpPr>
                  <p:spPr bwMode="auto">
                    <a:xfrm>
                      <a:off x="736963" y="789031"/>
                      <a:ext cx="658813" cy="232860"/>
                    </a:xfrm>
                    <a:prstGeom prst="rect">
                      <a:avLst/>
                    </a:prstGeom>
                    <a:noFill/>
                    <a:ln>
                      <a:noFill/>
                    </a:ln>
                  </p:spPr>
                  <p:txBody>
                    <a:bodyPr wrap="none" lIns="0" tIns="27971" rIns="0" bIns="0" anchor="ctr" anchorCtr="0"/>
                    <a:lstStyle/>
                    <a:p>
                      <a:pPr defTabSz="932138">
                        <a:lnSpc>
                          <a:spcPct val="90000"/>
                        </a:lnSpc>
                        <a:spcBef>
                          <a:spcPts val="600"/>
                        </a:spcBef>
                        <a:defRPr/>
                      </a:pPr>
                      <a:r>
                        <a:rPr lang="en-US" sz="1000" kern="0" dirty="0">
                          <a:gradFill>
                            <a:gsLst>
                              <a:gs pos="76250">
                                <a:srgbClr val="FFFFFF"/>
                              </a:gs>
                              <a:gs pos="31000">
                                <a:srgbClr val="FFFFFF"/>
                              </a:gs>
                            </a:gsLst>
                            <a:lin ang="5400000" scaled="0"/>
                          </a:gradFill>
                          <a:latin typeface="Segoe UI"/>
                          <a:ea typeface="Arial Unicode MS" panose="020B0604020202020204" pitchFamily="34" charset="-128"/>
                          <a:cs typeface="Segoe UI Light" panose="020B0502040204020203" pitchFamily="34" charset="0"/>
                        </a:rPr>
                        <a:t>Portal</a:t>
                      </a:r>
                    </a:p>
                  </p:txBody>
                </p:sp>
                <p:pic>
                  <p:nvPicPr>
                    <p:cNvPr id="335" name="Picture 200" descr="Azure subscription.png"/>
                    <p:cNvPicPr>
                      <a:picLocks noChangeAspect="1"/>
                    </p:cNvPicPr>
                    <p:nvPr/>
                  </p:nvPicPr>
                  <p:blipFill>
                    <a:blip r:embed="rId43" cstate="print">
                      <a:biLevel thresh="25000"/>
                      <a:extLst>
                        <a:ext uri="{28A0092B-C50C-407E-A947-70E740481C1C}">
                          <a14:useLocalDpi xmlns:a14="http://schemas.microsoft.com/office/drawing/2010/main" val="0"/>
                        </a:ext>
                      </a:extLst>
                    </a:blip>
                    <a:srcRect/>
                    <a:stretch>
                      <a:fillRect/>
                    </a:stretch>
                  </p:blipFill>
                  <p:spPr bwMode="auto">
                    <a:xfrm>
                      <a:off x="368069" y="762503"/>
                      <a:ext cx="286234" cy="285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5" name="Group 324"/>
                  <p:cNvGrpSpPr/>
                  <p:nvPr/>
                </p:nvGrpSpPr>
                <p:grpSpPr>
                  <a:xfrm>
                    <a:off x="442574" y="3074247"/>
                    <a:ext cx="1027707" cy="301625"/>
                    <a:chOff x="368069" y="2835216"/>
                    <a:chExt cx="1027707" cy="301625"/>
                  </a:xfrm>
                </p:grpSpPr>
                <p:sp>
                  <p:nvSpPr>
                    <p:cNvPr id="332" name="TextBox 331"/>
                    <p:cNvSpPr txBox="1"/>
                    <p:nvPr/>
                  </p:nvSpPr>
                  <p:spPr bwMode="auto">
                    <a:xfrm>
                      <a:off x="736963" y="2835216"/>
                      <a:ext cx="658813"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Key Vault</a:t>
                      </a:r>
                    </a:p>
                  </p:txBody>
                </p:sp>
                <p:pic>
                  <p:nvPicPr>
                    <p:cNvPr id="333" name="Picture 204" descr="AzureKeyVault_icon_white.png"/>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368069" y="2835216"/>
                      <a:ext cx="266988" cy="29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6" name="Group 325"/>
                  <p:cNvGrpSpPr/>
                  <p:nvPr/>
                </p:nvGrpSpPr>
                <p:grpSpPr>
                  <a:xfrm>
                    <a:off x="419554" y="3546417"/>
                    <a:ext cx="1458716" cy="301625"/>
                    <a:chOff x="345049" y="3328988"/>
                    <a:chExt cx="1458716" cy="301625"/>
                  </a:xfrm>
                </p:grpSpPr>
                <p:sp>
                  <p:nvSpPr>
                    <p:cNvPr id="330" name="TextBox 329"/>
                    <p:cNvSpPr txBox="1"/>
                    <p:nvPr/>
                  </p:nvSpPr>
                  <p:spPr bwMode="auto">
                    <a:xfrm>
                      <a:off x="736963" y="3328988"/>
                      <a:ext cx="106680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Store/</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Marketplace</a:t>
                      </a:r>
                    </a:p>
                  </p:txBody>
                </p:sp>
                <p:pic>
                  <p:nvPicPr>
                    <p:cNvPr id="331" name="Picture 230" descr="Azure Marketplace.png"/>
                    <p:cNvPicPr>
                      <a:picLocks noChangeAspect="1"/>
                    </p:cNvPicPr>
                    <p:nvPr/>
                  </p:nvPicPr>
                  <p:blipFill>
                    <a:blip r:embed="rId45" cstate="print">
                      <a:biLevel thresh="25000"/>
                      <a:extLst>
                        <a:ext uri="{28A0092B-C50C-407E-A947-70E740481C1C}">
                          <a14:useLocalDpi xmlns:a14="http://schemas.microsoft.com/office/drawing/2010/main" val="0"/>
                        </a:ext>
                      </a:extLst>
                    </a:blip>
                    <a:srcRect/>
                    <a:stretch>
                      <a:fillRect/>
                    </a:stretch>
                  </p:blipFill>
                  <p:spPr bwMode="auto">
                    <a:xfrm>
                      <a:off x="345049" y="3338513"/>
                      <a:ext cx="291101" cy="291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7" name="Group 326"/>
                  <p:cNvGrpSpPr/>
                  <p:nvPr/>
                </p:nvGrpSpPr>
                <p:grpSpPr>
                  <a:xfrm>
                    <a:off x="442574" y="4018588"/>
                    <a:ext cx="1029294" cy="301625"/>
                    <a:chOff x="368069" y="3867931"/>
                    <a:chExt cx="1029294" cy="301625"/>
                  </a:xfrm>
                </p:grpSpPr>
                <p:pic>
                  <p:nvPicPr>
                    <p:cNvPr id="328" name="Picture 412"/>
                    <p:cNvPicPr>
                      <a:picLocks noChangeAspect="1"/>
                    </p:cNvPicPr>
                    <p:nvPr/>
                  </p:nvPicPr>
                  <p:blipFill>
                    <a:blip r:embed="rId46" cstate="print">
                      <a:biLevel thresh="25000"/>
                      <a:extLst>
                        <a:ext uri="{28A0092B-C50C-407E-A947-70E740481C1C}">
                          <a14:useLocalDpi xmlns:a14="http://schemas.microsoft.com/office/drawing/2010/main" val="0"/>
                        </a:ext>
                      </a:extLst>
                    </a:blip>
                    <a:srcRect/>
                    <a:stretch>
                      <a:fillRect/>
                    </a:stretch>
                  </p:blipFill>
                  <p:spPr bwMode="auto">
                    <a:xfrm>
                      <a:off x="368069" y="3891744"/>
                      <a:ext cx="252343" cy="25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9" name="TextBox 328"/>
                    <p:cNvSpPr txBox="1"/>
                    <p:nvPr/>
                  </p:nvSpPr>
                  <p:spPr bwMode="auto">
                    <a:xfrm>
                      <a:off x="736963" y="3867931"/>
                      <a:ext cx="660400"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VM Image Gallery</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and VM Depot</a:t>
                      </a:r>
                    </a:p>
                  </p:txBody>
                </p:sp>
              </p:grpSp>
            </p:grpSp>
          </p:grpSp>
          <p:grpSp>
            <p:nvGrpSpPr>
              <p:cNvPr id="13" name="Group 12"/>
              <p:cNvGrpSpPr/>
              <p:nvPr userDrawn="1"/>
            </p:nvGrpSpPr>
            <p:grpSpPr>
              <a:xfrm>
                <a:off x="10572607" y="543029"/>
                <a:ext cx="1619393" cy="3786173"/>
                <a:chOff x="10572607" y="543029"/>
                <a:chExt cx="1619393" cy="3786173"/>
              </a:xfrm>
            </p:grpSpPr>
            <p:sp>
              <p:nvSpPr>
                <p:cNvPr id="288" name="Rectangle 287"/>
                <p:cNvSpPr/>
                <p:nvPr/>
              </p:nvSpPr>
              <p:spPr bwMode="auto">
                <a:xfrm>
                  <a:off x="10572607" y="543029"/>
                  <a:ext cx="1619393" cy="3786173"/>
                </a:xfrm>
                <a:prstGeom prst="rect">
                  <a:avLst/>
                </a:prstGeom>
                <a:solidFill>
                  <a:srgbClr val="1B3C72"/>
                </a:solidFill>
                <a:ln w="6350" cap="flat" cmpd="sng" algn="ctr">
                  <a:noFill/>
                  <a:prstDash val="solid"/>
                  <a:miter lim="800000"/>
                  <a:headEnd type="none" w="med" len="med"/>
                  <a:tailEnd type="none" w="med" len="med"/>
                </a:ln>
                <a:effectLst/>
              </p:spPr>
              <p:txBody>
                <a:bodyPr lIns="265176" tIns="143428" rIns="179285" bIns="143428"/>
                <a:lstStyle/>
                <a:p>
                  <a:pPr algn="ctr" defTabSz="913752" eaLnBrk="1" hangingPunct="1">
                    <a:lnSpc>
                      <a:spcPct val="90000"/>
                    </a:lnSpc>
                    <a:spcBef>
                      <a:spcPts val="0"/>
                    </a:spcBef>
                    <a:spcAft>
                      <a:spcPts val="0"/>
                    </a:spcAft>
                    <a:defRPr/>
                  </a:pPr>
                  <a:r>
                    <a:rPr lang="en-US" sz="1399"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Hybrid</a:t>
                  </a:r>
                </a:p>
                <a:p>
                  <a:pPr algn="ctr" defTabSz="913752" eaLnBrk="1" hangingPunct="1">
                    <a:lnSpc>
                      <a:spcPct val="90000"/>
                    </a:lnSpc>
                    <a:spcBef>
                      <a:spcPts val="0"/>
                    </a:spcBef>
                    <a:spcAft>
                      <a:spcPts val="0"/>
                    </a:spcAft>
                    <a:defRPr/>
                  </a:pPr>
                  <a:r>
                    <a:rPr lang="en-US" sz="1399"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Operations</a:t>
                  </a:r>
                </a:p>
              </p:txBody>
            </p:sp>
            <p:grpSp>
              <p:nvGrpSpPr>
                <p:cNvPr id="12" name="Group 11"/>
                <p:cNvGrpSpPr/>
                <p:nvPr userDrawn="1"/>
              </p:nvGrpSpPr>
              <p:grpSpPr>
                <a:xfrm>
                  <a:off x="10757536" y="1170330"/>
                  <a:ext cx="1249535" cy="2996155"/>
                  <a:chOff x="10729741" y="1170330"/>
                  <a:chExt cx="1249535" cy="2996155"/>
                </a:xfrm>
              </p:grpSpPr>
              <p:grpSp>
                <p:nvGrpSpPr>
                  <p:cNvPr id="7" name="Group 6"/>
                  <p:cNvGrpSpPr/>
                  <p:nvPr userDrawn="1"/>
                </p:nvGrpSpPr>
                <p:grpSpPr>
                  <a:xfrm>
                    <a:off x="10729741" y="2078817"/>
                    <a:ext cx="1064688" cy="300038"/>
                    <a:chOff x="10729741" y="1826583"/>
                    <a:chExt cx="1064688" cy="300038"/>
                  </a:xfrm>
                </p:grpSpPr>
                <p:sp>
                  <p:nvSpPr>
                    <p:cNvPr id="317" name="TextBox 316"/>
                    <p:cNvSpPr txBox="1"/>
                    <p:nvPr/>
                  </p:nvSpPr>
                  <p:spPr bwMode="auto">
                    <a:xfrm>
                      <a:off x="11135616" y="1826583"/>
                      <a:ext cx="658813" cy="300038"/>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Backup</a:t>
                      </a:r>
                    </a:p>
                  </p:txBody>
                </p:sp>
                <p:pic>
                  <p:nvPicPr>
                    <p:cNvPr id="318" name="Picture 206" descr="Backup Service.png"/>
                    <p:cNvPicPr>
                      <a:picLocks noChangeAspect="1"/>
                    </p:cNvPicPr>
                    <p:nvPr/>
                  </p:nvPicPr>
                  <p:blipFill>
                    <a:blip r:embed="rId47" cstate="print">
                      <a:biLevel thresh="25000"/>
                      <a:extLst>
                        <a:ext uri="{28A0092B-C50C-407E-A947-70E740481C1C}">
                          <a14:useLocalDpi xmlns:a14="http://schemas.microsoft.com/office/drawing/2010/main" val="0"/>
                        </a:ext>
                      </a:extLst>
                    </a:blip>
                    <a:srcRect/>
                    <a:stretch>
                      <a:fillRect/>
                    </a:stretch>
                  </p:blipFill>
                  <p:spPr bwMode="auto">
                    <a:xfrm>
                      <a:off x="10729741" y="1828595"/>
                      <a:ext cx="296404" cy="296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9"/>
                  <p:cNvGrpSpPr/>
                  <p:nvPr userDrawn="1"/>
                </p:nvGrpSpPr>
                <p:grpSpPr>
                  <a:xfrm>
                    <a:off x="10735019" y="3417554"/>
                    <a:ext cx="1059409" cy="301625"/>
                    <a:chOff x="10735019" y="3369011"/>
                    <a:chExt cx="1059409" cy="301625"/>
                  </a:xfrm>
                </p:grpSpPr>
                <p:sp>
                  <p:nvSpPr>
                    <p:cNvPr id="315" name="TextBox 314"/>
                    <p:cNvSpPr txBox="1"/>
                    <p:nvPr/>
                  </p:nvSpPr>
                  <p:spPr bwMode="auto">
                    <a:xfrm>
                      <a:off x="11135616" y="3369011"/>
                      <a:ext cx="65881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Site</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Recovery</a:t>
                      </a:r>
                    </a:p>
                  </p:txBody>
                </p:sp>
                <p:pic>
                  <p:nvPicPr>
                    <p:cNvPr id="316" name="Picture 210" descr="Site Recovery.png"/>
                    <p:cNvPicPr>
                      <a:picLocks noChangeAspect="1"/>
                    </p:cNvPicPr>
                    <p:nvPr/>
                  </p:nvPicPr>
                  <p:blipFill>
                    <a:blip r:embed="rId48" cstate="print">
                      <a:biLevel thresh="25000"/>
                      <a:extLst>
                        <a:ext uri="{28A0092B-C50C-407E-A947-70E740481C1C}">
                          <a14:useLocalDpi xmlns:a14="http://schemas.microsoft.com/office/drawing/2010/main" val="0"/>
                        </a:ext>
                      </a:extLst>
                    </a:blip>
                    <a:srcRect/>
                    <a:stretch>
                      <a:fillRect/>
                    </a:stretch>
                  </p:blipFill>
                  <p:spPr bwMode="auto">
                    <a:xfrm>
                      <a:off x="10735019" y="3369011"/>
                      <a:ext cx="285848" cy="286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8"/>
                  <p:cNvGrpSpPr/>
                  <p:nvPr userDrawn="1"/>
                </p:nvGrpSpPr>
                <p:grpSpPr>
                  <a:xfrm>
                    <a:off x="10734570" y="2971838"/>
                    <a:ext cx="1059859" cy="300037"/>
                    <a:chOff x="10734570" y="2856179"/>
                    <a:chExt cx="1059859" cy="300037"/>
                  </a:xfrm>
                </p:grpSpPr>
                <p:sp>
                  <p:nvSpPr>
                    <p:cNvPr id="313" name="TextBox 312"/>
                    <p:cNvSpPr txBox="1"/>
                    <p:nvPr/>
                  </p:nvSpPr>
                  <p:spPr bwMode="auto">
                    <a:xfrm>
                      <a:off x="11135616" y="2856179"/>
                      <a:ext cx="658813" cy="300037"/>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Import/Export</a:t>
                      </a:r>
                    </a:p>
                  </p:txBody>
                </p:sp>
                <p:pic>
                  <p:nvPicPr>
                    <p:cNvPr id="314" name="Picture 212" descr="Storage (Azure).png"/>
                    <p:cNvPicPr>
                      <a:picLocks noChangeAspect="1"/>
                    </p:cNvPicPr>
                    <p:nvPr/>
                  </p:nvPicPr>
                  <p:blipFill>
                    <a:blip r:embed="rId49" cstate="print">
                      <a:biLevel thresh="25000"/>
                      <a:extLst>
                        <a:ext uri="{28A0092B-C50C-407E-A947-70E740481C1C}">
                          <a14:useLocalDpi xmlns:a14="http://schemas.microsoft.com/office/drawing/2010/main" val="0"/>
                        </a:ext>
                      </a:extLst>
                    </a:blip>
                    <a:srcRect/>
                    <a:stretch>
                      <a:fillRect/>
                    </a:stretch>
                  </p:blipFill>
                  <p:spPr bwMode="auto">
                    <a:xfrm>
                      <a:off x="10734570" y="2856179"/>
                      <a:ext cx="286746" cy="286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Group 4"/>
                  <p:cNvGrpSpPr/>
                  <p:nvPr userDrawn="1"/>
                </p:nvGrpSpPr>
                <p:grpSpPr>
                  <a:xfrm>
                    <a:off x="10755293" y="1616047"/>
                    <a:ext cx="1223983" cy="317091"/>
                    <a:chOff x="10755293" y="1282976"/>
                    <a:chExt cx="1223983" cy="317091"/>
                  </a:xfrm>
                </p:grpSpPr>
                <p:sp>
                  <p:nvSpPr>
                    <p:cNvPr id="311" name="TextBox 310"/>
                    <p:cNvSpPr txBox="1"/>
                    <p:nvPr/>
                  </p:nvSpPr>
                  <p:spPr bwMode="auto">
                    <a:xfrm>
                      <a:off x="11135616" y="1291503"/>
                      <a:ext cx="843660" cy="300230"/>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AD Privileged</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Identity </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Management</a:t>
                      </a:r>
                    </a:p>
                  </p:txBody>
                </p:sp>
                <p:pic>
                  <p:nvPicPr>
                    <p:cNvPr id="312" name="Picture 271"/>
                    <p:cNvPicPr>
                      <a:picLocks noChangeAspect="1"/>
                    </p:cNvPicPr>
                    <p:nvPr/>
                  </p:nvPicPr>
                  <p:blipFill>
                    <a:blip r:embed="rId50" cstate="print">
                      <a:extLst>
                        <a:ext uri="{28A0092B-C50C-407E-A947-70E740481C1C}">
                          <a14:useLocalDpi xmlns:a14="http://schemas.microsoft.com/office/drawing/2010/main" val="0"/>
                        </a:ext>
                      </a:extLst>
                    </a:blip>
                    <a:srcRect/>
                    <a:stretch>
                      <a:fillRect/>
                    </a:stretch>
                  </p:blipFill>
                  <p:spPr bwMode="auto">
                    <a:xfrm>
                      <a:off x="10755293" y="1282976"/>
                      <a:ext cx="245301" cy="317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7"/>
                  <p:cNvGrpSpPr/>
                  <p:nvPr userDrawn="1"/>
                </p:nvGrpSpPr>
                <p:grpSpPr>
                  <a:xfrm>
                    <a:off x="10737716" y="2524534"/>
                    <a:ext cx="1058300" cy="301625"/>
                    <a:chOff x="10737716" y="2349114"/>
                    <a:chExt cx="1058300" cy="301625"/>
                  </a:xfrm>
                </p:grpSpPr>
                <p:sp>
                  <p:nvSpPr>
                    <p:cNvPr id="309" name="TextBox 308"/>
                    <p:cNvSpPr txBox="1"/>
                    <p:nvPr/>
                  </p:nvSpPr>
                  <p:spPr bwMode="auto">
                    <a:xfrm>
                      <a:off x="11135616" y="2349114"/>
                      <a:ext cx="660400"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Operational</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Insights</a:t>
                      </a:r>
                    </a:p>
                  </p:txBody>
                </p:sp>
                <p:pic>
                  <p:nvPicPr>
                    <p:cNvPr id="310" name="Picture 329" descr="Operational Insights.png"/>
                    <p:cNvPicPr>
                      <a:picLocks noChangeAspect="1"/>
                    </p:cNvPicPr>
                    <p:nvPr/>
                  </p:nvPicPr>
                  <p:blipFill>
                    <a:blip r:embed="rId51" cstate="print">
                      <a:biLevel thresh="25000"/>
                      <a:extLst>
                        <a:ext uri="{28A0092B-C50C-407E-A947-70E740481C1C}">
                          <a14:useLocalDpi xmlns:a14="http://schemas.microsoft.com/office/drawing/2010/main" val="0"/>
                        </a:ext>
                      </a:extLst>
                    </a:blip>
                    <a:srcRect/>
                    <a:stretch>
                      <a:fillRect/>
                    </a:stretch>
                  </p:blipFill>
                  <p:spPr bwMode="auto">
                    <a:xfrm>
                      <a:off x="10737716" y="2349114"/>
                      <a:ext cx="280454" cy="280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5"/>
                  <p:cNvGrpSpPr/>
                  <p:nvPr userDrawn="1"/>
                </p:nvGrpSpPr>
                <p:grpSpPr>
                  <a:xfrm>
                    <a:off x="10731079" y="1170330"/>
                    <a:ext cx="1063349" cy="300038"/>
                    <a:chOff x="10731079" y="777857"/>
                    <a:chExt cx="1063349" cy="300038"/>
                  </a:xfrm>
                </p:grpSpPr>
                <p:sp>
                  <p:nvSpPr>
                    <p:cNvPr id="299" name="TextBox 298"/>
                    <p:cNvSpPr txBox="1"/>
                    <p:nvPr/>
                  </p:nvSpPr>
                  <p:spPr bwMode="auto">
                    <a:xfrm>
                      <a:off x="11135616" y="777857"/>
                      <a:ext cx="658812" cy="300038"/>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a:gradFill>
                            <a:gsLst>
                              <a:gs pos="76250">
                                <a:srgbClr val="FFFFFF"/>
                              </a:gs>
                              <a:gs pos="31000">
                                <a:srgbClr val="FFFFFF"/>
                              </a:gs>
                            </a:gsLst>
                            <a:lin ang="5400000" scaled="0"/>
                          </a:gradFill>
                        </a:rPr>
                        <a:t>Azure AD </a:t>
                      </a:r>
                      <a:br>
                        <a:rPr lang="en-US" sz="1000" kern="0" dirty="0">
                          <a:gradFill>
                            <a:gsLst>
                              <a:gs pos="76250">
                                <a:srgbClr val="FFFFFF"/>
                              </a:gs>
                              <a:gs pos="31000">
                                <a:srgbClr val="FFFFFF"/>
                              </a:gs>
                            </a:gsLst>
                            <a:lin ang="5400000" scaled="0"/>
                          </a:gradFill>
                        </a:rPr>
                      </a:br>
                      <a:r>
                        <a:rPr lang="en-US" sz="1000" kern="0" dirty="0">
                          <a:gradFill>
                            <a:gsLst>
                              <a:gs pos="76250">
                                <a:srgbClr val="FFFFFF"/>
                              </a:gs>
                              <a:gs pos="31000">
                                <a:srgbClr val="FFFFFF"/>
                              </a:gs>
                            </a:gsLst>
                            <a:lin ang="5400000" scaled="0"/>
                          </a:gradFill>
                        </a:rPr>
                        <a:t>Connect Health</a:t>
                      </a:r>
                    </a:p>
                  </p:txBody>
                </p:sp>
                <p:grpSp>
                  <p:nvGrpSpPr>
                    <p:cNvPr id="300" name="Group 228"/>
                    <p:cNvGrpSpPr>
                      <a:grpSpLocks/>
                    </p:cNvGrpSpPr>
                    <p:nvPr/>
                  </p:nvGrpSpPr>
                  <p:grpSpPr bwMode="auto">
                    <a:xfrm>
                      <a:off x="10731079" y="777857"/>
                      <a:ext cx="293729" cy="278603"/>
                      <a:chOff x="10757647" y="1125048"/>
                      <a:chExt cx="293741" cy="279390"/>
                    </a:xfrm>
                  </p:grpSpPr>
                  <p:pic>
                    <p:nvPicPr>
                      <p:cNvPr id="301" name="Picture 221" descr="Azure Active Directory.png"/>
                      <p:cNvPicPr>
                        <a:picLocks noChangeAspect="1"/>
                      </p:cNvPicPr>
                      <p:nvPr/>
                    </p:nvPicPr>
                    <p:blipFill>
                      <a:blip r:embed="rId40" cstate="print">
                        <a:biLevel thresh="25000"/>
                        <a:extLst>
                          <a:ext uri="{28A0092B-C50C-407E-A947-70E740481C1C}">
                            <a14:useLocalDpi xmlns:a14="http://schemas.microsoft.com/office/drawing/2010/main" val="0"/>
                          </a:ext>
                        </a:extLst>
                      </a:blip>
                      <a:srcRect/>
                      <a:stretch>
                        <a:fillRect/>
                      </a:stretch>
                    </p:blipFill>
                    <p:spPr bwMode="auto">
                      <a:xfrm>
                        <a:off x="10757647" y="1125048"/>
                        <a:ext cx="262077" cy="26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2" name="Heart 301"/>
                      <p:cNvSpPr/>
                      <p:nvPr/>
                    </p:nvSpPr>
                    <p:spPr bwMode="auto">
                      <a:xfrm>
                        <a:off x="10905290" y="1274695"/>
                        <a:ext cx="146056" cy="128950"/>
                      </a:xfrm>
                      <a:prstGeom prst="heart">
                        <a:avLst/>
                      </a:prstGeom>
                      <a:solidFill>
                        <a:srgbClr val="FFFFFF"/>
                      </a:solidFill>
                      <a:ln w="12700" cap="flat" cmpd="sng" algn="ctr">
                        <a:solidFill>
                          <a:srgbClr val="005695"/>
                        </a:solidFill>
                        <a:prstDash val="solid"/>
                        <a:headEnd type="none" w="med" len="med"/>
                        <a:tailEnd type="none" w="med" len="med"/>
                      </a:ln>
                      <a:effectLst/>
                    </p:spPr>
                    <p:txBody>
                      <a:bodyPr lIns="182880" tIns="146304" rIns="182880" bIns="146304"/>
                      <a:lstStyle/>
                      <a:p>
                        <a:pPr algn="ctr" defTabSz="932293" eaLnBrk="1" hangingPunct="1">
                          <a:lnSpc>
                            <a:spcPct val="90000"/>
                          </a:lnSpc>
                          <a:defRPr/>
                        </a:pPr>
                        <a:endParaRPr lang="en-US" sz="2000" b="1" kern="0" dirty="0">
                          <a:solidFill>
                            <a:srgbClr val="FFFFFF"/>
                          </a:solidFill>
                          <a:latin typeface="Segoe UI Light"/>
                          <a:ea typeface="Segoe UI" pitchFamily="34" charset="0"/>
                          <a:cs typeface="Segoe UI" pitchFamily="34" charset="0"/>
                        </a:endParaRPr>
                      </a:p>
                    </p:txBody>
                  </p:sp>
                  <p:grpSp>
                    <p:nvGrpSpPr>
                      <p:cNvPr id="303" name="Group 21"/>
                      <p:cNvGrpSpPr>
                        <a:grpSpLocks/>
                      </p:cNvGrpSpPr>
                      <p:nvPr/>
                    </p:nvGrpSpPr>
                    <p:grpSpPr bwMode="auto">
                      <a:xfrm>
                        <a:off x="10911015" y="1312918"/>
                        <a:ext cx="107890" cy="50915"/>
                        <a:chOff x="11033154" y="1382736"/>
                        <a:chExt cx="155481" cy="72283"/>
                      </a:xfrm>
                    </p:grpSpPr>
                    <p:cxnSp>
                      <p:nvCxnSpPr>
                        <p:cNvPr id="304" name="Straight Connector 303"/>
                        <p:cNvCxnSpPr/>
                        <p:nvPr/>
                      </p:nvCxnSpPr>
                      <p:spPr>
                        <a:xfrm flipV="1">
                          <a:off x="11034055" y="1414354"/>
                          <a:ext cx="50333" cy="0"/>
                        </a:xfrm>
                        <a:prstGeom prst="line">
                          <a:avLst/>
                        </a:prstGeom>
                        <a:noFill/>
                        <a:ln w="9525" cap="flat" cmpd="sng" algn="ctr">
                          <a:solidFill>
                            <a:srgbClr val="005695"/>
                          </a:solidFill>
                          <a:prstDash val="solid"/>
                          <a:headEnd type="none"/>
                          <a:tailEnd type="none"/>
                        </a:ln>
                        <a:effectLst/>
                      </p:spPr>
                    </p:cxnSp>
                    <p:cxnSp>
                      <p:nvCxnSpPr>
                        <p:cNvPr id="305" name="Straight Connector 304"/>
                        <p:cNvCxnSpPr/>
                        <p:nvPr/>
                      </p:nvCxnSpPr>
                      <p:spPr>
                        <a:xfrm flipV="1">
                          <a:off x="11139295" y="1418875"/>
                          <a:ext cx="50333" cy="0"/>
                        </a:xfrm>
                        <a:prstGeom prst="line">
                          <a:avLst/>
                        </a:prstGeom>
                        <a:noFill/>
                        <a:ln w="9525" cap="flat" cmpd="sng" algn="ctr">
                          <a:solidFill>
                            <a:srgbClr val="005695"/>
                          </a:solidFill>
                          <a:prstDash val="solid"/>
                          <a:headEnd type="none"/>
                          <a:tailEnd type="none"/>
                        </a:ln>
                        <a:effectLst/>
                      </p:spPr>
                    </p:cxnSp>
                    <p:cxnSp>
                      <p:nvCxnSpPr>
                        <p:cNvPr id="306" name="Straight Connector 305"/>
                        <p:cNvCxnSpPr/>
                        <p:nvPr/>
                      </p:nvCxnSpPr>
                      <p:spPr>
                        <a:xfrm>
                          <a:off x="11114130" y="1382713"/>
                          <a:ext cx="0" cy="70062"/>
                        </a:xfrm>
                        <a:prstGeom prst="line">
                          <a:avLst/>
                        </a:prstGeom>
                        <a:noFill/>
                        <a:ln w="9525" cap="flat" cmpd="sng" algn="ctr">
                          <a:solidFill>
                            <a:srgbClr val="005695"/>
                          </a:solidFill>
                          <a:prstDash val="solid"/>
                          <a:headEnd type="none"/>
                          <a:tailEnd type="none"/>
                        </a:ln>
                        <a:effectLst/>
                      </p:spPr>
                    </p:cxnSp>
                    <p:cxnSp>
                      <p:nvCxnSpPr>
                        <p:cNvPr id="307" name="Straight Connector 306"/>
                        <p:cNvCxnSpPr/>
                        <p:nvPr/>
                      </p:nvCxnSpPr>
                      <p:spPr>
                        <a:xfrm flipV="1">
                          <a:off x="11082100" y="1387233"/>
                          <a:ext cx="25166" cy="27121"/>
                        </a:xfrm>
                        <a:prstGeom prst="line">
                          <a:avLst/>
                        </a:prstGeom>
                        <a:noFill/>
                        <a:ln w="9525" cap="flat" cmpd="sng" algn="ctr">
                          <a:solidFill>
                            <a:srgbClr val="005695"/>
                          </a:solidFill>
                          <a:prstDash val="solid"/>
                          <a:headEnd type="none"/>
                          <a:tailEnd type="none"/>
                        </a:ln>
                        <a:effectLst/>
                      </p:spPr>
                    </p:cxnSp>
                    <p:cxnSp>
                      <p:nvCxnSpPr>
                        <p:cNvPr id="308" name="Straight Connector 307"/>
                        <p:cNvCxnSpPr/>
                        <p:nvPr/>
                      </p:nvCxnSpPr>
                      <p:spPr>
                        <a:xfrm flipV="1">
                          <a:off x="11107266" y="1418875"/>
                          <a:ext cx="34318" cy="36161"/>
                        </a:xfrm>
                        <a:prstGeom prst="line">
                          <a:avLst/>
                        </a:prstGeom>
                        <a:noFill/>
                        <a:ln w="9525" cap="flat" cmpd="sng" algn="ctr">
                          <a:solidFill>
                            <a:srgbClr val="005695"/>
                          </a:solidFill>
                          <a:prstDash val="solid"/>
                          <a:headEnd type="none"/>
                          <a:tailEnd type="none"/>
                        </a:ln>
                        <a:effectLst/>
                      </p:spPr>
                    </p:cxnSp>
                  </p:grpSp>
                </p:grpSp>
              </p:grpSp>
              <p:grpSp>
                <p:nvGrpSpPr>
                  <p:cNvPr id="11" name="Group 10"/>
                  <p:cNvGrpSpPr/>
                  <p:nvPr userDrawn="1"/>
                </p:nvGrpSpPr>
                <p:grpSpPr>
                  <a:xfrm>
                    <a:off x="10734275" y="3864860"/>
                    <a:ext cx="1060154" cy="301625"/>
                    <a:chOff x="10734275" y="3881794"/>
                    <a:chExt cx="1060154" cy="301625"/>
                  </a:xfrm>
                </p:grpSpPr>
                <p:sp>
                  <p:nvSpPr>
                    <p:cNvPr id="297" name="TextBox 296"/>
                    <p:cNvSpPr txBox="1"/>
                    <p:nvPr/>
                  </p:nvSpPr>
                  <p:spPr>
                    <a:xfrm>
                      <a:off x="11135616" y="3881794"/>
                      <a:ext cx="658813"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a:defRPr/>
                      </a:pPr>
                      <a:r>
                        <a:rPr lang="en-US" sz="1000" kern="0" dirty="0" err="1">
                          <a:gradFill>
                            <a:gsLst>
                              <a:gs pos="76250">
                                <a:srgbClr val="FFFFFF"/>
                              </a:gs>
                              <a:gs pos="31000">
                                <a:srgbClr val="FFFFFF"/>
                              </a:gs>
                            </a:gsLst>
                            <a:lin ang="5400000" scaled="0"/>
                          </a:gradFill>
                        </a:rPr>
                        <a:t>StorSimple</a:t>
                      </a:r>
                      <a:endParaRPr lang="en-US" sz="1000" kern="0" dirty="0">
                        <a:gradFill>
                          <a:gsLst>
                            <a:gs pos="76250">
                              <a:srgbClr val="FFFFFF"/>
                            </a:gs>
                            <a:gs pos="31000">
                              <a:srgbClr val="FFFFFF"/>
                            </a:gs>
                          </a:gsLst>
                          <a:lin ang="5400000" scaled="0"/>
                        </a:gradFill>
                      </a:endParaRPr>
                    </a:p>
                  </p:txBody>
                </p:sp>
                <p:pic>
                  <p:nvPicPr>
                    <p:cNvPr id="298" name="Picture 208" descr="StorSimple.png"/>
                    <p:cNvPicPr>
                      <a:picLocks noChangeAspect="1"/>
                    </p:cNvPicPr>
                    <p:nvPr/>
                  </p:nvPicPr>
                  <p:blipFill>
                    <a:blip r:embed="rId52" cstate="print">
                      <a:biLevel thresh="25000"/>
                      <a:extLst>
                        <a:ext uri="{28A0092B-C50C-407E-A947-70E740481C1C}">
                          <a14:useLocalDpi xmlns:a14="http://schemas.microsoft.com/office/drawing/2010/main" val="0"/>
                        </a:ext>
                      </a:extLst>
                    </a:blip>
                    <a:srcRect/>
                    <a:stretch>
                      <a:fillRect/>
                    </a:stretch>
                  </p:blipFill>
                  <p:spPr bwMode="auto">
                    <a:xfrm>
                      <a:off x="10734275" y="3881794"/>
                      <a:ext cx="287337"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sp>
          <p:nvSpPr>
            <p:cNvPr id="265" name="Rectangle 264"/>
            <p:cNvSpPr/>
            <p:nvPr/>
          </p:nvSpPr>
          <p:spPr bwMode="auto">
            <a:xfrm>
              <a:off x="-102722" y="5682116"/>
              <a:ext cx="12641920" cy="1282663"/>
            </a:xfrm>
            <a:prstGeom prst="rect">
              <a:avLst/>
            </a:prstGeom>
            <a:solidFill>
              <a:srgbClr val="002846"/>
            </a:solidFill>
            <a:ln w="6350" cap="flat" cmpd="sng" algn="ctr">
              <a:noFill/>
              <a:prstDash val="solid"/>
              <a:miter lim="800000"/>
              <a:headEnd type="none" w="med" len="med"/>
              <a:tailEnd type="none" w="med" len="med"/>
            </a:ln>
            <a:effectLst/>
          </p:spPr>
          <p:txBody>
            <a:bodyPr lIns="179285" tIns="91440" rIns="179285" bIns="143428"/>
            <a:lstStyle/>
            <a:p>
              <a:pPr algn="ctr" defTabSz="913752" eaLnBrk="1" hangingPunct="1">
                <a:lnSpc>
                  <a:spcPct val="90000"/>
                </a:lnSpc>
                <a:spcBef>
                  <a:spcPts val="0"/>
                </a:spcBef>
                <a:spcAft>
                  <a:spcPts val="0"/>
                </a:spcAft>
                <a:defRPr/>
              </a:pPr>
              <a:r>
                <a:rPr lang="en-US" sz="1399"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Datacenter Infrastructure (24 regions, 19 online)</a:t>
              </a:r>
            </a:p>
          </p:txBody>
        </p:sp>
        <p:grpSp>
          <p:nvGrpSpPr>
            <p:cNvPr id="266" name="Group 265"/>
            <p:cNvGrpSpPr/>
            <p:nvPr/>
          </p:nvGrpSpPr>
          <p:grpSpPr>
            <a:xfrm>
              <a:off x="-237835" y="6137034"/>
              <a:ext cx="12912145" cy="841365"/>
              <a:chOff x="-19051" y="6476517"/>
              <a:chExt cx="12493626" cy="693589"/>
            </a:xfrm>
          </p:grpSpPr>
          <p:pic>
            <p:nvPicPr>
              <p:cNvPr id="267" name="Picture 2"/>
              <p:cNvPicPr>
                <a:picLocks noChangeAspect="1"/>
              </p:cNvPicPr>
              <p:nvPr/>
            </p:nvPicPr>
            <p:blipFill>
              <a:blip r:embed="rId53"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546258"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8" name="Picture 44"/>
              <p:cNvPicPr>
                <a:picLocks noChangeAspect="1"/>
              </p:cNvPicPr>
              <p:nvPr/>
            </p:nvPicPr>
            <p:blipFill>
              <a:blip r:embed="rId53"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328913"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9" name="Picture 45"/>
              <p:cNvPicPr>
                <a:picLocks noChangeAspect="1"/>
              </p:cNvPicPr>
              <p:nvPr/>
            </p:nvPicPr>
            <p:blipFill>
              <a:blip r:embed="rId53"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111567"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0" name="Picture 46"/>
              <p:cNvPicPr>
                <a:picLocks noChangeAspect="1"/>
              </p:cNvPicPr>
              <p:nvPr/>
            </p:nvPicPr>
            <p:blipFill>
              <a:blip r:embed="rId53"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889691"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 name="Picture 47"/>
              <p:cNvPicPr>
                <a:picLocks noChangeAspect="1"/>
              </p:cNvPicPr>
              <p:nvPr/>
            </p:nvPicPr>
            <p:blipFill>
              <a:blip r:embed="rId53"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672345"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2" name="Picture 48"/>
              <p:cNvPicPr>
                <a:picLocks noChangeAspect="1"/>
              </p:cNvPicPr>
              <p:nvPr/>
            </p:nvPicPr>
            <p:blipFill>
              <a:blip r:embed="rId53"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455000"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3" name="Picture 49"/>
              <p:cNvPicPr>
                <a:picLocks noChangeAspect="1"/>
              </p:cNvPicPr>
              <p:nvPr/>
            </p:nvPicPr>
            <p:blipFill>
              <a:blip r:embed="rId53"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237654"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4" name="Picture 50"/>
              <p:cNvPicPr>
                <a:picLocks noChangeAspect="1"/>
              </p:cNvPicPr>
              <p:nvPr/>
            </p:nvPicPr>
            <p:blipFill>
              <a:blip r:embed="rId53"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020309"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51"/>
              <p:cNvPicPr>
                <a:picLocks noChangeAspect="1"/>
              </p:cNvPicPr>
              <p:nvPr/>
            </p:nvPicPr>
            <p:blipFill>
              <a:blip r:embed="rId53"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802963"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 name="Picture 52"/>
              <p:cNvPicPr>
                <a:picLocks noChangeAspect="1"/>
              </p:cNvPicPr>
              <p:nvPr/>
            </p:nvPicPr>
            <p:blipFill>
              <a:blip r:embed="rId53"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585618"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 name="Picture 53"/>
              <p:cNvPicPr>
                <a:picLocks noChangeAspect="1"/>
              </p:cNvPicPr>
              <p:nvPr/>
            </p:nvPicPr>
            <p:blipFill>
              <a:blip r:embed="rId53"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368272"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54"/>
              <p:cNvPicPr>
                <a:picLocks noChangeAspect="1"/>
              </p:cNvPicPr>
              <p:nvPr/>
            </p:nvPicPr>
            <p:blipFill>
              <a:blip r:embed="rId53"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150927"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9" name="Picture 56"/>
              <p:cNvPicPr>
                <a:picLocks noChangeAspect="1"/>
              </p:cNvPicPr>
              <p:nvPr/>
            </p:nvPicPr>
            <p:blipFill>
              <a:blip r:embed="rId53"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933581"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0" name="Picture 57"/>
              <p:cNvPicPr>
                <a:picLocks noChangeAspect="1"/>
              </p:cNvPicPr>
              <p:nvPr/>
            </p:nvPicPr>
            <p:blipFill>
              <a:blip r:embed="rId53"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1716236"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1" name="Picture 58"/>
              <p:cNvPicPr>
                <a:picLocks noChangeAspect="1"/>
              </p:cNvPicPr>
              <p:nvPr/>
            </p:nvPicPr>
            <p:blipFill>
              <a:blip r:embed="rId53"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9051"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2" name="Picture 59"/>
              <p:cNvPicPr>
                <a:picLocks noChangeAspect="1"/>
              </p:cNvPicPr>
              <p:nvPr/>
            </p:nvPicPr>
            <p:blipFill>
              <a:blip r:embed="rId53"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63604"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260049773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10056812" cy="1181862"/>
          </a:xfrm>
          <a:noFill/>
        </p:spPr>
        <p:txBody>
          <a:bodyPr tIns="91440" bIns="91440" anchor="t" anchorCtr="0">
            <a:spAutoFit/>
          </a:bodyPr>
          <a:lstStyle>
            <a:lvl1pPr>
              <a:defRPr lang="en-US" sz="7198"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8693081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107424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3504356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773976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76250">
                      <a:schemeClr val="tx1"/>
                    </a:gs>
                    <a:gs pos="31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38031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65908309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976194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87708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bg1">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2618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3">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112280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column white with bullets">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6400799" cy="1982081"/>
          </a:xfrm>
        </p:spPr>
        <p:txBody>
          <a:bodyPr wrap="square">
            <a:spAutoFit/>
          </a:bodyPr>
          <a:lstStyle>
            <a:lvl1pPr marL="399973" indent="-399973">
              <a:spcBef>
                <a:spcPts val="1224"/>
              </a:spcBef>
              <a:buClr>
                <a:srgbClr val="92D050"/>
              </a:buClr>
              <a:buSzPct val="100000"/>
              <a:buFont typeface="Wingdings" panose="05000000000000000000" pitchFamily="2" charset="2"/>
              <a:buChar char="ü"/>
              <a:defRPr sz="3199">
                <a:gradFill>
                  <a:gsLst>
                    <a:gs pos="7500">
                      <a:schemeClr val="bg1"/>
                    </a:gs>
                    <a:gs pos="43000">
                      <a:schemeClr val="bg1"/>
                    </a:gs>
                  </a:gsLst>
                  <a:lin ang="5400000" scaled="0"/>
                </a:gradFill>
              </a:defRPr>
            </a:lvl1pPr>
            <a:lvl2pPr marL="685669" indent="-285695">
              <a:buClr>
                <a:srgbClr val="92D050"/>
              </a:buClr>
              <a:buSzPct val="100000"/>
              <a:buFont typeface="Wingdings" panose="05000000000000000000" pitchFamily="2" charset="2"/>
              <a:buChar char="ü"/>
              <a:defRPr sz="2400">
                <a:gradFill>
                  <a:gsLst>
                    <a:gs pos="7500">
                      <a:schemeClr val="bg1"/>
                    </a:gs>
                    <a:gs pos="43000">
                      <a:schemeClr val="bg1"/>
                    </a:gs>
                  </a:gsLst>
                  <a:lin ang="5400000" scaled="0"/>
                </a:gradFill>
              </a:defRPr>
            </a:lvl2pPr>
            <a:lvl3pPr marL="698366" indent="272998">
              <a:buClr>
                <a:srgbClr val="92D050"/>
              </a:buClr>
              <a:buSzPct val="100000"/>
              <a:buFont typeface="Wingdings" panose="05000000000000000000" pitchFamily="2" charset="2"/>
              <a:buChar char="ü"/>
              <a:tabLst/>
              <a:defRPr sz="2000">
                <a:gradFill>
                  <a:gsLst>
                    <a:gs pos="7500">
                      <a:schemeClr val="bg1"/>
                    </a:gs>
                    <a:gs pos="43000">
                      <a:schemeClr val="bg1"/>
                    </a:gs>
                  </a:gsLst>
                  <a:lin ang="5400000" scaled="0"/>
                </a:gradFill>
              </a:defRPr>
            </a:lvl3pPr>
            <a:lvl4pPr marL="971363" indent="228557">
              <a:buClr>
                <a:srgbClr val="92D050"/>
              </a:buClr>
              <a:buSzPct val="100000"/>
              <a:buFont typeface="Wingdings" panose="05000000000000000000" pitchFamily="2" charset="2"/>
              <a:buChar char="ü"/>
              <a:defRPr>
                <a:gradFill>
                  <a:gsLst>
                    <a:gs pos="7500">
                      <a:schemeClr val="bg1"/>
                    </a:gs>
                    <a:gs pos="43000">
                      <a:schemeClr val="bg1"/>
                    </a:gs>
                  </a:gsLst>
                  <a:lin ang="5400000" scaled="0"/>
                </a:gradFill>
              </a:defRPr>
            </a:lvl4pPr>
            <a:lvl5pPr marL="1199919" indent="-228557">
              <a:buClr>
                <a:srgbClr val="92D050"/>
              </a:buClr>
              <a:buSzPct val="100000"/>
              <a:buFont typeface="Wingdings" panose="05000000000000000000" pitchFamily="2" charset="2"/>
              <a:buChar char="ü"/>
              <a:tabLst/>
              <a:defRPr>
                <a:gradFill>
                  <a:gsLst>
                    <a:gs pos="7500">
                      <a:schemeClr val="bg1"/>
                    </a:gs>
                    <a:gs pos="43000">
                      <a:schemeClr val="bg1"/>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1589" y="5326063"/>
            <a:ext cx="12434887" cy="1668462"/>
          </a:xfrm>
          <a:prstGeom prst="rect">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563" eaLnBrk="1" fontAlgn="auto" hangingPunct="1">
              <a:spcBef>
                <a:spcPts val="0"/>
              </a:spcBef>
              <a:spcAft>
                <a:spcPts val="0"/>
              </a:spcAft>
              <a:defRPr/>
            </a:pPr>
            <a:endParaRPr lang="en-US" sz="1800">
              <a:solidFill>
                <a:srgbClr val="FFFFFF"/>
              </a:solidFill>
            </a:endParaRPr>
          </a:p>
        </p:txBody>
      </p:sp>
      <p:sp>
        <p:nvSpPr>
          <p:cNvPr id="8" name="Freeform 99"/>
          <p:cNvSpPr>
            <a:spLocks noChangeAspect="1"/>
          </p:cNvSpPr>
          <p:nvPr userDrawn="1"/>
        </p:nvSpPr>
        <p:spPr bwMode="black">
          <a:xfrm>
            <a:off x="484188" y="5600360"/>
            <a:ext cx="576262" cy="422275"/>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tx1"/>
          </a:solidFill>
          <a:ln>
            <a:noFill/>
          </a:ln>
          <a:extLst/>
        </p:spPr>
        <p:txBody>
          <a:bodyPr lIns="69943" tIns="34971" rIns="69943" bIns="34971"/>
          <a:lstStyle/>
          <a:p>
            <a:pPr defTabSz="932563" eaLnBrk="1" fontAlgn="auto" hangingPunct="1">
              <a:spcBef>
                <a:spcPts val="0"/>
              </a:spcBef>
              <a:spcAft>
                <a:spcPts val="0"/>
              </a:spcAft>
              <a:defRPr/>
            </a:pPr>
            <a:endParaRPr lang="en-US" sz="1349" dirty="0">
              <a:solidFill>
                <a:srgbClr val="000000"/>
              </a:solidFill>
              <a:latin typeface="Segoe UI"/>
              <a:ea typeface="+mn-ea"/>
            </a:endParaRPr>
          </a:p>
        </p:txBody>
      </p:sp>
      <p:grpSp>
        <p:nvGrpSpPr>
          <p:cNvPr id="9" name="Group 8"/>
          <p:cNvGrpSpPr>
            <a:grpSpLocks/>
          </p:cNvGrpSpPr>
          <p:nvPr userDrawn="1"/>
        </p:nvGrpSpPr>
        <p:grpSpPr bwMode="auto">
          <a:xfrm flipH="1">
            <a:off x="7224714" y="1943100"/>
            <a:ext cx="4313237" cy="3409950"/>
            <a:chOff x="2348247" y="1709773"/>
            <a:chExt cx="7397345" cy="5322534"/>
          </a:xfrm>
        </p:grpSpPr>
        <p:pic>
          <p:nvPicPr>
            <p:cNvPr id="10" name="Picture 3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8247" y="1709773"/>
              <a:ext cx="3209061" cy="5322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30307" y="5211593"/>
              <a:ext cx="5615285" cy="1820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itle 12"/>
          <p:cNvSpPr>
            <a:spLocks noGrp="1"/>
          </p:cNvSpPr>
          <p:nvPr>
            <p:ph type="title"/>
          </p:nvPr>
        </p:nvSpPr>
        <p:spPr/>
        <p:txBody>
          <a:bodyPr/>
          <a:lstStyle>
            <a:lvl1pPr>
              <a:defRPr>
                <a:gradFill>
                  <a:gsLst>
                    <a:gs pos="17500">
                      <a:schemeClr val="bg1"/>
                    </a:gs>
                    <a:gs pos="55000">
                      <a:schemeClr val="bg1"/>
                    </a:gs>
                  </a:gsLst>
                  <a:lin ang="5400000" scaled="0"/>
                </a:gradFill>
              </a:defRPr>
            </a:lvl1pPr>
          </a:lstStyle>
          <a:p>
            <a:r>
              <a:rPr lang="en-US"/>
              <a:t>Click to edit Master title style</a:t>
            </a:r>
          </a:p>
        </p:txBody>
      </p:sp>
      <p:sp>
        <p:nvSpPr>
          <p:cNvPr id="15" name="Text Placeholder 14"/>
          <p:cNvSpPr>
            <a:spLocks noGrp="1"/>
          </p:cNvSpPr>
          <p:nvPr>
            <p:ph type="body" sz="quarter" idx="11" hasCustomPrompt="1"/>
          </p:nvPr>
        </p:nvSpPr>
        <p:spPr>
          <a:xfrm>
            <a:off x="1060450" y="5510788"/>
            <a:ext cx="11101388" cy="640233"/>
          </a:xfrm>
        </p:spPr>
        <p:txBody>
          <a:bodyPr/>
          <a:lstStyle>
            <a:lvl1pPr marL="0" indent="0">
              <a:buFontTx/>
              <a:buNone/>
              <a:defRPr lang="en-US" sz="3199" kern="1200" spc="0" baseline="0" dirty="0" smtClean="0">
                <a:gradFill>
                  <a:gsLst>
                    <a:gs pos="15000">
                      <a:srgbClr val="1E1E1E"/>
                    </a:gs>
                    <a:gs pos="49000">
                      <a:srgbClr val="1E1E1E"/>
                    </a:gs>
                  </a:gsLst>
                  <a:lin ang="5400000" scaled="0"/>
                </a:gradFill>
                <a:latin typeface="+mj-lt"/>
                <a:ea typeface="+mn-ea"/>
                <a:cs typeface="+mn-cs"/>
              </a:defRPr>
            </a:lvl1pPr>
          </a:lstStyle>
          <a:p>
            <a:pPr marL="0" marR="0" lvl="0" indent="0" algn="l" defTabSz="932563" rtl="0" eaLnBrk="1" fontAlgn="auto" latinLnBrk="0" hangingPunct="1">
              <a:lnSpc>
                <a:spcPct val="90000"/>
              </a:lnSpc>
              <a:spcBef>
                <a:spcPct val="20000"/>
              </a:spcBef>
              <a:spcAft>
                <a:spcPts val="0"/>
              </a:spcAft>
              <a:buClrTx/>
              <a:buSzPct val="90000"/>
              <a:buFontTx/>
              <a:buNone/>
              <a:tabLst/>
            </a:pPr>
            <a:r>
              <a:rPr lang="en-US" dirty="0"/>
              <a:t>Potential highlight or call to action goes here</a:t>
            </a:r>
          </a:p>
        </p:txBody>
      </p:sp>
    </p:spTree>
    <p:extLst>
      <p:ext uri="{BB962C8B-B14F-4D97-AF65-F5344CB8AC3E}">
        <p14:creationId xmlns:p14="http://schemas.microsoft.com/office/powerpoint/2010/main" val="8687929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eaLnBrk="1" hangingPunct="1"/>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61209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veloper Code Layout Blue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320320"/>
            <a:ext cx="11889564" cy="917575"/>
          </a:xfrm>
        </p:spPr>
        <p:txBody>
          <a:bodyPr/>
          <a:lstStyle>
            <a:lvl1pPr>
              <a:defRPr baseline="0">
                <a:gradFill>
                  <a:gsLst>
                    <a:gs pos="22500">
                      <a:schemeClr val="bg2"/>
                    </a:gs>
                    <a:gs pos="48000">
                      <a:schemeClr val="bg2"/>
                    </a:gs>
                  </a:gsLst>
                  <a:lin ang="5400000" scaled="0"/>
                </a:gradFill>
              </a:defRPr>
            </a:lvl1pPr>
          </a:lstStyle>
          <a:p>
            <a:r>
              <a:rPr lang="en-US" dirty="0"/>
              <a:t>Slide for developer code</a:t>
            </a: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439926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7"/>
            <a:ext cx="118871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fontAlgn="auto">
              <a:spcBef>
                <a:spcPts val="0"/>
              </a:spcBef>
              <a:spcAft>
                <a:spcPts val="0"/>
              </a:spcAft>
            </a:pPr>
            <a:r>
              <a:rPr lang="en-US" sz="700" dirty="0">
                <a:gradFill>
                  <a:gsLst>
                    <a:gs pos="0">
                      <a:srgbClr val="FFFFFF"/>
                    </a:gs>
                    <a:gs pos="100000">
                      <a:srgbClr val="FFFFFF"/>
                    </a:gs>
                  </a:gsLst>
                  <a:lin ang="5400000" scaled="0"/>
                </a:gradFill>
                <a:latin typeface="Segoe UI"/>
                <a:ea typeface="+mn-ea"/>
                <a:cs typeface="Segoe UI" pitchFamily="34" charset="0"/>
              </a:rPr>
              <a:t>© 2015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9230" y="3145041"/>
            <a:ext cx="3288506" cy="704445"/>
          </a:xfrm>
          <a:prstGeom prst="rect">
            <a:avLst/>
          </a:prstGeom>
        </p:spPr>
      </p:pic>
    </p:spTree>
    <p:extLst>
      <p:ext uri="{BB962C8B-B14F-4D97-AF65-F5344CB8AC3E}">
        <p14:creationId xmlns:p14="http://schemas.microsoft.com/office/powerpoint/2010/main" val="37168376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endix Accent Color 3">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Appendix</a:t>
            </a:r>
          </a:p>
        </p:txBody>
      </p:sp>
    </p:spTree>
    <p:extLst>
      <p:ext uri="{BB962C8B-B14F-4D97-AF65-F5344CB8AC3E}">
        <p14:creationId xmlns:p14="http://schemas.microsoft.com/office/powerpoint/2010/main" val="210329642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9039981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53060"/>
          </a:xfrm>
        </p:spPr>
        <p:txBody>
          <a:bodyPr/>
          <a:lstStyle>
            <a:lvl1pPr>
              <a:defRPr sz="35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419911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Slide Photo_Option">
    <p:bg>
      <p:bgPr>
        <a:solidFill>
          <a:srgbClr val="0078D7"/>
        </a:solidFill>
        <a:effectLst/>
      </p:bgPr>
    </p:bg>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357188" y="407988"/>
            <a:ext cx="1506537"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434888" cy="699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7322405"/>
      </p:ext>
    </p:extLst>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10882313" y="296863"/>
            <a:ext cx="1276350" cy="27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274639" y="295274"/>
            <a:ext cx="9052524" cy="1190330"/>
          </a:xfrm>
        </p:spPr>
        <p:txBody>
          <a:bodyPr/>
          <a:lstStyle/>
          <a:p>
            <a:r>
              <a:rPr lang="en-US"/>
              <a:t>Click to edit Master title style</a:t>
            </a:r>
            <a:endParaRPr lang="en-US" dirty="0"/>
          </a:p>
        </p:txBody>
      </p:sp>
    </p:spTree>
    <p:extLst>
      <p:ext uri="{BB962C8B-B14F-4D97-AF65-F5344CB8AC3E}">
        <p14:creationId xmlns:p14="http://schemas.microsoft.com/office/powerpoint/2010/main" val="47341400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000906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2267699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ngle column Blue with bullets">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6400799" cy="1982081"/>
          </a:xfrm>
        </p:spPr>
        <p:txBody>
          <a:bodyPr wrap="square">
            <a:spAutoFit/>
          </a:bodyPr>
          <a:lstStyle>
            <a:lvl1pPr marL="399973" indent="-399973">
              <a:spcBef>
                <a:spcPts val="1224"/>
              </a:spcBef>
              <a:buClr>
                <a:srgbClr val="92D050"/>
              </a:buClr>
              <a:buSzPct val="100000"/>
              <a:buFont typeface="Wingdings" panose="05000000000000000000" pitchFamily="2" charset="2"/>
              <a:buChar char="ü"/>
              <a:defRPr sz="3199">
                <a:gradFill>
                  <a:gsLst>
                    <a:gs pos="82500">
                      <a:schemeClr val="tx1"/>
                    </a:gs>
                    <a:gs pos="43000">
                      <a:schemeClr val="tx1"/>
                    </a:gs>
                  </a:gsLst>
                  <a:lin ang="5400000" scaled="0"/>
                </a:gradFill>
              </a:defRPr>
            </a:lvl1pPr>
            <a:lvl2pPr marL="685669" indent="-285695">
              <a:buClr>
                <a:srgbClr val="92D050"/>
              </a:buClr>
              <a:buSzPct val="100000"/>
              <a:buFont typeface="Wingdings" panose="05000000000000000000" pitchFamily="2" charset="2"/>
              <a:buChar char="ü"/>
              <a:defRPr sz="2400">
                <a:gradFill>
                  <a:gsLst>
                    <a:gs pos="82500">
                      <a:schemeClr val="tx1"/>
                    </a:gs>
                    <a:gs pos="43000">
                      <a:schemeClr val="tx1"/>
                    </a:gs>
                  </a:gsLst>
                  <a:lin ang="5400000" scaled="0"/>
                </a:gradFill>
              </a:defRPr>
            </a:lvl2pPr>
            <a:lvl3pPr marL="698366" indent="272998">
              <a:buClr>
                <a:srgbClr val="92D050"/>
              </a:buClr>
              <a:buSzPct val="100000"/>
              <a:buFont typeface="Wingdings" panose="05000000000000000000" pitchFamily="2" charset="2"/>
              <a:buChar char="ü"/>
              <a:tabLst/>
              <a:defRPr sz="2000">
                <a:gradFill>
                  <a:gsLst>
                    <a:gs pos="82500">
                      <a:schemeClr val="tx1"/>
                    </a:gs>
                    <a:gs pos="43000">
                      <a:schemeClr val="tx1"/>
                    </a:gs>
                  </a:gsLst>
                  <a:lin ang="5400000" scaled="0"/>
                </a:gradFill>
              </a:defRPr>
            </a:lvl3pPr>
            <a:lvl4pPr marL="971363" indent="228557">
              <a:buClr>
                <a:srgbClr val="92D050"/>
              </a:buClr>
              <a:buSzPct val="100000"/>
              <a:buFont typeface="Wingdings" panose="05000000000000000000" pitchFamily="2" charset="2"/>
              <a:buChar char="ü"/>
              <a:defRPr>
                <a:gradFill>
                  <a:gsLst>
                    <a:gs pos="82500">
                      <a:schemeClr val="tx1"/>
                    </a:gs>
                    <a:gs pos="43000">
                      <a:schemeClr val="tx1"/>
                    </a:gs>
                  </a:gsLst>
                  <a:lin ang="5400000" scaled="0"/>
                </a:gradFill>
              </a:defRPr>
            </a:lvl4pPr>
            <a:lvl5pPr marL="1199919" indent="-228557">
              <a:buClr>
                <a:srgbClr val="92D050"/>
              </a:buClr>
              <a:buSzPct val="100000"/>
              <a:buFont typeface="Wingdings" panose="05000000000000000000" pitchFamily="2" charset="2"/>
              <a:buChar char="ü"/>
              <a:tabLst/>
              <a:defRPr>
                <a:gradFill>
                  <a:gsLst>
                    <a:gs pos="82500">
                      <a:schemeClr val="tx1"/>
                    </a:gs>
                    <a:gs pos="43000">
                      <a:schemeClr val="tx1"/>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1589" y="5326063"/>
            <a:ext cx="12434887" cy="1668462"/>
          </a:xfrm>
          <a:prstGeom prst="rect">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563" eaLnBrk="1" fontAlgn="auto" hangingPunct="1">
              <a:spcBef>
                <a:spcPts val="0"/>
              </a:spcBef>
              <a:spcAft>
                <a:spcPts val="0"/>
              </a:spcAft>
              <a:defRPr/>
            </a:pPr>
            <a:endParaRPr lang="en-US" sz="1800">
              <a:solidFill>
                <a:srgbClr val="FFFFFF"/>
              </a:solidFill>
            </a:endParaRPr>
          </a:p>
        </p:txBody>
      </p:sp>
      <p:sp>
        <p:nvSpPr>
          <p:cNvPr id="8" name="Freeform 99"/>
          <p:cNvSpPr>
            <a:spLocks noChangeAspect="1"/>
          </p:cNvSpPr>
          <p:nvPr userDrawn="1"/>
        </p:nvSpPr>
        <p:spPr bwMode="black">
          <a:xfrm>
            <a:off x="484188" y="5600360"/>
            <a:ext cx="576262" cy="422275"/>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tx1"/>
          </a:solidFill>
          <a:ln>
            <a:noFill/>
          </a:ln>
          <a:extLst/>
        </p:spPr>
        <p:txBody>
          <a:bodyPr lIns="69943" tIns="34971" rIns="69943" bIns="34971"/>
          <a:lstStyle/>
          <a:p>
            <a:pPr defTabSz="932563" eaLnBrk="1" fontAlgn="auto" hangingPunct="1">
              <a:spcBef>
                <a:spcPts val="0"/>
              </a:spcBef>
              <a:spcAft>
                <a:spcPts val="0"/>
              </a:spcAft>
              <a:defRPr/>
            </a:pPr>
            <a:endParaRPr lang="en-US" sz="1349" dirty="0">
              <a:solidFill>
                <a:srgbClr val="000000"/>
              </a:solidFill>
              <a:latin typeface="Segoe UI"/>
              <a:ea typeface="+mn-ea"/>
            </a:endParaRPr>
          </a:p>
        </p:txBody>
      </p:sp>
      <p:grpSp>
        <p:nvGrpSpPr>
          <p:cNvPr id="9" name="Group 8"/>
          <p:cNvGrpSpPr>
            <a:grpSpLocks/>
          </p:cNvGrpSpPr>
          <p:nvPr userDrawn="1"/>
        </p:nvGrpSpPr>
        <p:grpSpPr bwMode="auto">
          <a:xfrm flipH="1">
            <a:off x="7224714" y="1943100"/>
            <a:ext cx="4313237" cy="3409950"/>
            <a:chOff x="2348247" y="1709773"/>
            <a:chExt cx="7397345" cy="5322534"/>
          </a:xfrm>
        </p:grpSpPr>
        <p:pic>
          <p:nvPicPr>
            <p:cNvPr id="10" name="Picture 3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8247" y="1709773"/>
              <a:ext cx="3209061" cy="5322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30307" y="5211593"/>
              <a:ext cx="5615285" cy="1820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itle 12"/>
          <p:cNvSpPr>
            <a:spLocks noGrp="1"/>
          </p:cNvSpPr>
          <p:nvPr>
            <p:ph type="title"/>
          </p:nvPr>
        </p:nvSpPr>
        <p:spPr/>
        <p:txBody>
          <a:bodyPr/>
          <a:lstStyle>
            <a:lvl1pPr>
              <a:defRPr>
                <a:gradFill>
                  <a:gsLst>
                    <a:gs pos="13750">
                      <a:schemeClr val="tx1"/>
                    </a:gs>
                    <a:gs pos="32000">
                      <a:schemeClr val="tx1"/>
                    </a:gs>
                  </a:gsLst>
                  <a:lin ang="5400000" scaled="0"/>
                </a:gradFill>
              </a:defRPr>
            </a:lvl1pPr>
          </a:lstStyle>
          <a:p>
            <a:r>
              <a:rPr lang="en-US"/>
              <a:t>Click to edit Master title style</a:t>
            </a:r>
          </a:p>
        </p:txBody>
      </p:sp>
      <p:sp>
        <p:nvSpPr>
          <p:cNvPr id="15" name="Text Placeholder 14"/>
          <p:cNvSpPr>
            <a:spLocks noGrp="1"/>
          </p:cNvSpPr>
          <p:nvPr>
            <p:ph type="body" sz="quarter" idx="11" hasCustomPrompt="1"/>
          </p:nvPr>
        </p:nvSpPr>
        <p:spPr>
          <a:xfrm>
            <a:off x="1060450" y="5510788"/>
            <a:ext cx="11101388" cy="640233"/>
          </a:xfrm>
        </p:spPr>
        <p:txBody>
          <a:bodyPr/>
          <a:lstStyle>
            <a:lvl1pPr marL="0" indent="0">
              <a:buFontTx/>
              <a:buNone/>
              <a:defRPr lang="en-US" sz="3199" kern="1200" spc="0" baseline="0" dirty="0" smtClean="0">
                <a:gradFill>
                  <a:gsLst>
                    <a:gs pos="15000">
                      <a:srgbClr val="1E1E1E"/>
                    </a:gs>
                    <a:gs pos="49000">
                      <a:srgbClr val="1E1E1E"/>
                    </a:gs>
                  </a:gsLst>
                  <a:lin ang="5400000" scaled="0"/>
                </a:gradFill>
                <a:latin typeface="+mj-lt"/>
                <a:ea typeface="+mn-ea"/>
                <a:cs typeface="+mn-cs"/>
              </a:defRPr>
            </a:lvl1pPr>
          </a:lstStyle>
          <a:p>
            <a:pPr marL="0" marR="0" lvl="0" indent="0" algn="l" defTabSz="932563" rtl="0" eaLnBrk="1" fontAlgn="auto" latinLnBrk="0" hangingPunct="1">
              <a:lnSpc>
                <a:spcPct val="90000"/>
              </a:lnSpc>
              <a:spcBef>
                <a:spcPct val="20000"/>
              </a:spcBef>
              <a:spcAft>
                <a:spcPts val="0"/>
              </a:spcAft>
              <a:buClrTx/>
              <a:buSzPct val="90000"/>
              <a:buFontTx/>
              <a:buNone/>
              <a:tabLst/>
            </a:pPr>
            <a:r>
              <a:rPr lang="en-US" dirty="0"/>
              <a:t>Potential highlight or call to action goes here</a:t>
            </a:r>
          </a:p>
        </p:txBody>
      </p:sp>
    </p:spTree>
    <p:extLst>
      <p:ext uri="{BB962C8B-B14F-4D97-AF65-F5344CB8AC3E}">
        <p14:creationId xmlns:p14="http://schemas.microsoft.com/office/powerpoint/2010/main" val="42481226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006124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6765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077644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5532873"/>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617869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599729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lue Bullet text">
    <p:spTree>
      <p:nvGrpSpPr>
        <p:cNvPr id="1" name=""/>
        <p:cNvGrpSpPr/>
        <p:nvPr/>
      </p:nvGrpSpPr>
      <p:grpSpPr>
        <a:xfrm>
          <a:off x="0" y="0"/>
          <a:ext cx="0" cy="0"/>
          <a:chOff x="0" y="0"/>
          <a:chExt cx="0" cy="0"/>
        </a:xfrm>
      </p:grpSpPr>
      <p:sp>
        <p:nvSpPr>
          <p:cNvPr id="6" name="Text Placeholder 3"/>
          <p:cNvSpPr>
            <a:spLocks noGrp="1"/>
          </p:cNvSpPr>
          <p:nvPr>
            <p:ph type="body" sz="quarter" idx="12"/>
          </p:nvPr>
        </p:nvSpPr>
        <p:spPr>
          <a:xfrm>
            <a:off x="6675439" y="1212849"/>
            <a:ext cx="5486399" cy="2425279"/>
          </a:xfrm>
        </p:spPr>
        <p:txBody>
          <a:bodyPr wrap="square">
            <a:spAutoFit/>
          </a:bodyPr>
          <a:lstStyle>
            <a:lvl1pPr marL="400050" indent="-400050">
              <a:spcBef>
                <a:spcPts val="1224"/>
              </a:spcBef>
              <a:buClr>
                <a:schemeClr val="tx2"/>
              </a:buClr>
              <a:buSzPct val="100000"/>
              <a:buFont typeface="Wingdings" panose="05000000000000000000" pitchFamily="2" charset="2"/>
              <a:buChar char="ü"/>
              <a:defRPr sz="3200"/>
            </a:lvl1pPr>
            <a:lvl2pPr marL="742950" indent="-342900">
              <a:buClr>
                <a:schemeClr val="tx2"/>
              </a:buClr>
              <a:buSzPct val="100000"/>
              <a:buFont typeface="Wingdings" panose="05000000000000000000" pitchFamily="2" charset="2"/>
              <a:buChar char="ü"/>
              <a:defRPr sz="2400"/>
            </a:lvl2pPr>
            <a:lvl3pPr marL="1028700" indent="-285750">
              <a:buClr>
                <a:schemeClr val="tx2"/>
              </a:buClr>
              <a:buSzPct val="100000"/>
              <a:buFont typeface="Wingdings" panose="05000000000000000000" pitchFamily="2" charset="2"/>
              <a:buChar char="ü"/>
              <a:tabLst/>
              <a:defRPr sz="2000"/>
            </a:lvl3pPr>
            <a:lvl4pPr marL="1257300" indent="-228600">
              <a:buClr>
                <a:schemeClr val="tx2"/>
              </a:buClr>
              <a:buSzPct val="100000"/>
              <a:buFont typeface="Wingdings" panose="05000000000000000000" pitchFamily="2" charset="2"/>
              <a:buChar char="ü"/>
              <a:defRPr lang="en-US" sz="1800" kern="1200" spc="0" baseline="0" dirty="0">
                <a:gradFill>
                  <a:gsLst>
                    <a:gs pos="1250">
                      <a:schemeClr val="tx1"/>
                    </a:gs>
                    <a:gs pos="100000">
                      <a:schemeClr val="tx1"/>
                    </a:gs>
                  </a:gsLst>
                  <a:lin ang="5400000" scaled="0"/>
                </a:gradFill>
                <a:latin typeface="+mn-lt"/>
                <a:ea typeface="+mn-ea"/>
                <a:cs typeface="+mn-cs"/>
              </a:defRPr>
            </a:lvl4pPr>
            <a:lvl5pPr marL="1257300" indent="-228600">
              <a:buClr>
                <a:schemeClr val="tx2"/>
              </a:buClr>
              <a:buSzPct val="100000"/>
              <a:buFont typeface="Wingdings" panose="05000000000000000000" pitchFamily="2" charset="2"/>
              <a:buChar char="ü"/>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1257300" marR="0" lvl="3" indent="-228600" algn="l" defTabSz="932742" rtl="0" eaLnBrk="1" fontAlgn="auto" latinLnBrk="0" hangingPunct="1">
              <a:lnSpc>
                <a:spcPct val="90000"/>
              </a:lnSpc>
              <a:spcBef>
                <a:spcPct val="20000"/>
              </a:spcBef>
              <a:spcAft>
                <a:spcPts val="0"/>
              </a:spcAft>
              <a:buClr>
                <a:schemeClr val="tx2"/>
              </a:buClr>
              <a:buSzPct val="100000"/>
              <a:buFont typeface="Wingdings" panose="05000000000000000000" pitchFamily="2" charset="2"/>
              <a:buChar char="ü"/>
              <a:tabLst/>
            </a:pPr>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400050" indent="-400050">
              <a:spcBef>
                <a:spcPts val="1224"/>
              </a:spcBef>
              <a:buClr>
                <a:schemeClr val="tx2"/>
              </a:buClr>
              <a:buSzPct val="100000"/>
              <a:buFont typeface="Wingdings" panose="05000000000000000000" pitchFamily="2" charset="2"/>
              <a:buChar char="ü"/>
              <a:defRPr sz="3200"/>
            </a:lvl1pPr>
            <a:lvl2pPr marL="742950" indent="-342900">
              <a:buClr>
                <a:schemeClr val="tx2"/>
              </a:buClr>
              <a:buSzPct val="100000"/>
              <a:buFont typeface="Wingdings" panose="05000000000000000000" pitchFamily="2" charset="2"/>
              <a:buChar char="ü"/>
              <a:defRPr sz="2400"/>
            </a:lvl2pPr>
            <a:lvl3pPr marL="1028700" indent="-285750">
              <a:buClr>
                <a:schemeClr val="tx2"/>
              </a:buClr>
              <a:buSzPct val="100000"/>
              <a:buFont typeface="Wingdings" panose="05000000000000000000" pitchFamily="2" charset="2"/>
              <a:buChar char="ü"/>
              <a:tabLst/>
              <a:defRPr sz="2000"/>
            </a:lvl3pPr>
            <a:lvl4pPr marL="1257300" indent="-228600">
              <a:buClr>
                <a:schemeClr val="tx2"/>
              </a:buClr>
              <a:buSzPct val="100000"/>
              <a:buFont typeface="Wingdings" panose="05000000000000000000" pitchFamily="2" charset="2"/>
              <a:buChar char="ü"/>
              <a:defRPr lang="en-US" sz="1800" kern="1200" spc="0" baseline="0" dirty="0">
                <a:gradFill>
                  <a:gsLst>
                    <a:gs pos="1250">
                      <a:schemeClr val="tx1"/>
                    </a:gs>
                    <a:gs pos="100000">
                      <a:schemeClr val="tx1"/>
                    </a:gs>
                  </a:gsLst>
                  <a:lin ang="5400000" scaled="0"/>
                </a:gradFill>
                <a:latin typeface="+mn-lt"/>
                <a:ea typeface="+mn-ea"/>
                <a:cs typeface="+mn-cs"/>
              </a:defRPr>
            </a:lvl4pPr>
            <a:lvl5pPr marL="1257300" indent="-228600">
              <a:buClr>
                <a:schemeClr val="tx2"/>
              </a:buClr>
              <a:buSzPct val="100000"/>
              <a:buFont typeface="Wingdings" panose="05000000000000000000" pitchFamily="2" charset="2"/>
              <a:buChar char="ü"/>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1257300" marR="0" lvl="3" indent="-228600" algn="l" defTabSz="932742" rtl="0" eaLnBrk="1" fontAlgn="auto" latinLnBrk="0" hangingPunct="1">
              <a:lnSpc>
                <a:spcPct val="90000"/>
              </a:lnSpc>
              <a:spcBef>
                <a:spcPct val="20000"/>
              </a:spcBef>
              <a:spcAft>
                <a:spcPts val="0"/>
              </a:spcAft>
              <a:buClr>
                <a:schemeClr val="tx2"/>
              </a:buClr>
              <a:buSzPct val="100000"/>
              <a:buFont typeface="Wingdings" panose="05000000000000000000" pitchFamily="2" charset="2"/>
              <a:buChar char="ü"/>
              <a:tabLst/>
            </a:pPr>
            <a:r>
              <a:rPr lang="en-US" dirty="0"/>
              <a:t>Fifth level</a:t>
            </a:r>
          </a:p>
        </p:txBody>
      </p:sp>
    </p:spTree>
    <p:extLst>
      <p:ext uri="{BB962C8B-B14F-4D97-AF65-F5344CB8AC3E}">
        <p14:creationId xmlns:p14="http://schemas.microsoft.com/office/powerpoint/2010/main" val="281268072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ar Two Column Blue Bullet text">
    <p:spTree>
      <p:nvGrpSpPr>
        <p:cNvPr id="1" name=""/>
        <p:cNvGrpSpPr/>
        <p:nvPr/>
      </p:nvGrpSpPr>
      <p:grpSpPr>
        <a:xfrm>
          <a:off x="0" y="0"/>
          <a:ext cx="0" cy="0"/>
          <a:chOff x="0" y="0"/>
          <a:chExt cx="0" cy="0"/>
        </a:xfrm>
      </p:grpSpPr>
      <p:sp>
        <p:nvSpPr>
          <p:cNvPr id="3" name="Rectangle 2"/>
          <p:cNvSpPr/>
          <p:nvPr userDrawn="1"/>
        </p:nvSpPr>
        <p:spPr bwMode="auto">
          <a:xfrm>
            <a:off x="0" y="0"/>
            <a:ext cx="12436475" cy="12128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eaLnBrk="1" hangingPunct="1">
              <a:lnSpc>
                <a:spcPct val="90000"/>
              </a:lnSpc>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3"/>
          <p:cNvSpPr>
            <a:spLocks noGrp="1"/>
          </p:cNvSpPr>
          <p:nvPr>
            <p:ph type="body" sz="quarter" idx="12"/>
          </p:nvPr>
        </p:nvSpPr>
        <p:spPr>
          <a:xfrm>
            <a:off x="6675439" y="1212849"/>
            <a:ext cx="5486399" cy="2425279"/>
          </a:xfrm>
        </p:spPr>
        <p:txBody>
          <a:bodyPr wrap="square">
            <a:spAutoFit/>
          </a:bodyPr>
          <a:lstStyle>
            <a:lvl1pPr marL="400050" indent="-400050">
              <a:spcBef>
                <a:spcPts val="1224"/>
              </a:spcBef>
              <a:buClr>
                <a:schemeClr val="tx2"/>
              </a:buClr>
              <a:buSzPct val="100000"/>
              <a:buFont typeface="Wingdings" panose="05000000000000000000" pitchFamily="2" charset="2"/>
              <a:buChar char="ü"/>
              <a:defRPr sz="3200"/>
            </a:lvl1pPr>
            <a:lvl2pPr marL="742950" indent="-342900">
              <a:buClr>
                <a:schemeClr val="tx2"/>
              </a:buClr>
              <a:buSzPct val="100000"/>
              <a:buFont typeface="Wingdings" panose="05000000000000000000" pitchFamily="2" charset="2"/>
              <a:buChar char="ü"/>
              <a:defRPr sz="2400"/>
            </a:lvl2pPr>
            <a:lvl3pPr marL="1028700" indent="-285750">
              <a:buClr>
                <a:schemeClr val="tx2"/>
              </a:buClr>
              <a:buSzPct val="100000"/>
              <a:buFont typeface="Wingdings" panose="05000000000000000000" pitchFamily="2" charset="2"/>
              <a:buChar char="ü"/>
              <a:tabLst/>
              <a:defRPr sz="2000"/>
            </a:lvl3pPr>
            <a:lvl4pPr marL="1257300" indent="-228600">
              <a:buClr>
                <a:schemeClr val="tx2"/>
              </a:buClr>
              <a:buSzPct val="100000"/>
              <a:buFont typeface="Wingdings" panose="05000000000000000000" pitchFamily="2" charset="2"/>
              <a:buChar char="ü"/>
              <a:defRPr lang="en-US" sz="1800" kern="1200" spc="0" baseline="0" dirty="0">
                <a:gradFill>
                  <a:gsLst>
                    <a:gs pos="1250">
                      <a:schemeClr val="tx1"/>
                    </a:gs>
                    <a:gs pos="100000">
                      <a:schemeClr val="tx1"/>
                    </a:gs>
                  </a:gsLst>
                  <a:lin ang="5400000" scaled="0"/>
                </a:gradFill>
                <a:latin typeface="+mn-lt"/>
                <a:ea typeface="+mn-ea"/>
                <a:cs typeface="+mn-cs"/>
              </a:defRPr>
            </a:lvl4pPr>
            <a:lvl5pPr marL="1257300" indent="-228600">
              <a:buClr>
                <a:schemeClr val="tx2"/>
              </a:buClr>
              <a:buSzPct val="100000"/>
              <a:buFont typeface="Wingdings" panose="05000000000000000000" pitchFamily="2" charset="2"/>
              <a:buChar char="ü"/>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1257300" marR="0" lvl="3" indent="-228600" algn="l" defTabSz="932742" rtl="0" eaLnBrk="1" fontAlgn="auto" latinLnBrk="0" hangingPunct="1">
              <a:lnSpc>
                <a:spcPct val="90000"/>
              </a:lnSpc>
              <a:spcBef>
                <a:spcPct val="20000"/>
              </a:spcBef>
              <a:spcAft>
                <a:spcPts val="0"/>
              </a:spcAft>
              <a:buClr>
                <a:schemeClr val="tx2"/>
              </a:buClr>
              <a:buSzPct val="100000"/>
              <a:buFont typeface="Wingdings" panose="05000000000000000000" pitchFamily="2" charset="2"/>
              <a:buChar char="ü"/>
              <a:tabLst/>
            </a:pPr>
            <a:r>
              <a:rPr lang="en-US" dirty="0"/>
              <a:t>Fifth level</a:t>
            </a:r>
          </a:p>
        </p:txBody>
      </p:sp>
      <p:sp>
        <p:nvSpPr>
          <p:cNvPr id="2" name="Title 1"/>
          <p:cNvSpPr>
            <a:spLocks noGrp="1"/>
          </p:cNvSpPr>
          <p:nvPr>
            <p:ph type="title"/>
          </p:nvPr>
        </p:nvSpPr>
        <p:spPr/>
        <p:txBody>
          <a:bodyPr/>
          <a:lstStyle>
            <a:lvl1pPr>
              <a:defRPr>
                <a:gradFill>
                  <a:gsLst>
                    <a:gs pos="18750">
                      <a:schemeClr val="bg1"/>
                    </a:gs>
                    <a:gs pos="64000">
                      <a:schemeClr val="bg1"/>
                    </a:gs>
                  </a:gsLst>
                  <a:lin ang="5400000" scaled="0"/>
                </a:gradFill>
              </a:defRPr>
            </a:lvl1p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400050" indent="-400050">
              <a:spcBef>
                <a:spcPts val="1224"/>
              </a:spcBef>
              <a:buClr>
                <a:schemeClr val="tx2"/>
              </a:buClr>
              <a:buSzPct val="100000"/>
              <a:buFont typeface="Wingdings" panose="05000000000000000000" pitchFamily="2" charset="2"/>
              <a:buChar char="ü"/>
              <a:defRPr sz="3200"/>
            </a:lvl1pPr>
            <a:lvl2pPr marL="742950" indent="-342900">
              <a:buClr>
                <a:schemeClr val="tx2"/>
              </a:buClr>
              <a:buSzPct val="100000"/>
              <a:buFont typeface="Wingdings" panose="05000000000000000000" pitchFamily="2" charset="2"/>
              <a:buChar char="ü"/>
              <a:defRPr sz="2400"/>
            </a:lvl2pPr>
            <a:lvl3pPr marL="1028700" indent="-285750">
              <a:buClr>
                <a:schemeClr val="tx2"/>
              </a:buClr>
              <a:buSzPct val="100000"/>
              <a:buFont typeface="Wingdings" panose="05000000000000000000" pitchFamily="2" charset="2"/>
              <a:buChar char="ü"/>
              <a:tabLst/>
              <a:defRPr sz="2000"/>
            </a:lvl3pPr>
            <a:lvl4pPr marL="1257300" indent="-228600">
              <a:buClr>
                <a:schemeClr val="tx2"/>
              </a:buClr>
              <a:buSzPct val="100000"/>
              <a:buFont typeface="Wingdings" panose="05000000000000000000" pitchFamily="2" charset="2"/>
              <a:buChar char="ü"/>
              <a:defRPr lang="en-US" sz="1800" kern="1200" spc="0" baseline="0" dirty="0">
                <a:gradFill>
                  <a:gsLst>
                    <a:gs pos="1250">
                      <a:schemeClr val="tx1"/>
                    </a:gs>
                    <a:gs pos="100000">
                      <a:schemeClr val="tx1"/>
                    </a:gs>
                  </a:gsLst>
                  <a:lin ang="5400000" scaled="0"/>
                </a:gradFill>
                <a:latin typeface="+mn-lt"/>
                <a:ea typeface="+mn-ea"/>
                <a:cs typeface="+mn-cs"/>
              </a:defRPr>
            </a:lvl4pPr>
            <a:lvl5pPr marL="1257300" indent="-228600">
              <a:buClr>
                <a:schemeClr val="tx2"/>
              </a:buClr>
              <a:buSzPct val="100000"/>
              <a:buFont typeface="Wingdings" panose="05000000000000000000" pitchFamily="2" charset="2"/>
              <a:buChar char="ü"/>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1257300" marR="0" lvl="3" indent="-228600" algn="l" defTabSz="932742" rtl="0" eaLnBrk="1" fontAlgn="auto" latinLnBrk="0" hangingPunct="1">
              <a:lnSpc>
                <a:spcPct val="90000"/>
              </a:lnSpc>
              <a:spcBef>
                <a:spcPct val="20000"/>
              </a:spcBef>
              <a:spcAft>
                <a:spcPts val="0"/>
              </a:spcAft>
              <a:buClr>
                <a:schemeClr val="tx2"/>
              </a:buClr>
              <a:buSzPct val="100000"/>
              <a:buFont typeface="Wingdings" panose="05000000000000000000" pitchFamily="2" charset="2"/>
              <a:buChar char="ü"/>
              <a:tabLst/>
            </a:pPr>
            <a:r>
              <a:rPr lang="en-US" dirty="0"/>
              <a:t>Fifth level</a:t>
            </a:r>
          </a:p>
        </p:txBody>
      </p:sp>
    </p:spTree>
    <p:extLst>
      <p:ext uri="{BB962C8B-B14F-4D97-AF65-F5344CB8AC3E}">
        <p14:creationId xmlns:p14="http://schemas.microsoft.com/office/powerpoint/2010/main" val="146256126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124236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with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hasCustomPrompt="1"/>
          </p:nvPr>
        </p:nvSpPr>
        <p:spPr>
          <a:xfrm>
            <a:off x="274638" y="1028409"/>
            <a:ext cx="11887200" cy="572464"/>
          </a:xfrm>
        </p:spPr>
        <p:txBody>
          <a:bodyPr/>
          <a:lstStyle>
            <a:lvl1pPr marL="0" indent="0">
              <a:buFontTx/>
              <a:buNone/>
              <a:defRPr sz="2800" baseline="0"/>
            </a:lvl1pPr>
            <a:lvl2pPr marL="342900" indent="0">
              <a:buFontTx/>
              <a:buNone/>
              <a:defRPr/>
            </a:lvl2pPr>
            <a:lvl3pPr marL="571500" indent="0">
              <a:buFontTx/>
              <a:buNone/>
              <a:defRPr/>
            </a:lvl3pPr>
            <a:lvl4pPr marL="800100" indent="0">
              <a:buFontTx/>
              <a:buNone/>
              <a:defRPr/>
            </a:lvl4pPr>
            <a:lvl5pPr marL="1028700" indent="0">
              <a:buFontTx/>
              <a:buNone/>
              <a:defRPr/>
            </a:lvl5pPr>
          </a:lstStyle>
          <a:p>
            <a:pPr lvl="0"/>
            <a:r>
              <a:rPr lang="en-US" dirty="0"/>
              <a:t>Sub-head, or additional information goes here</a:t>
            </a:r>
          </a:p>
        </p:txBody>
      </p:sp>
    </p:spTree>
    <p:extLst>
      <p:ext uri="{BB962C8B-B14F-4D97-AF65-F5344CB8AC3E}">
        <p14:creationId xmlns:p14="http://schemas.microsoft.com/office/powerpoint/2010/main" val="418562739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ngle column Grey with bullets">
    <p:bg>
      <p:bgPr>
        <a:solidFill>
          <a:srgbClr val="1E1E1E"/>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6400799" cy="1982081"/>
          </a:xfrm>
        </p:spPr>
        <p:txBody>
          <a:bodyPr wrap="square">
            <a:spAutoFit/>
          </a:bodyPr>
          <a:lstStyle>
            <a:lvl1pPr marL="399973" indent="-399973">
              <a:spcBef>
                <a:spcPts val="1224"/>
              </a:spcBef>
              <a:buClr>
                <a:srgbClr val="92D050"/>
              </a:buClr>
              <a:buSzPct val="100000"/>
              <a:buFont typeface="Wingdings" panose="05000000000000000000" pitchFamily="2" charset="2"/>
              <a:buChar char="ü"/>
              <a:defRPr sz="3199">
                <a:gradFill>
                  <a:gsLst>
                    <a:gs pos="82500">
                      <a:schemeClr val="tx1"/>
                    </a:gs>
                    <a:gs pos="43000">
                      <a:schemeClr val="tx1"/>
                    </a:gs>
                  </a:gsLst>
                  <a:lin ang="5400000" scaled="0"/>
                </a:gradFill>
              </a:defRPr>
            </a:lvl1pPr>
            <a:lvl2pPr marL="685669" indent="-285695">
              <a:buClr>
                <a:srgbClr val="92D050"/>
              </a:buClr>
              <a:buSzPct val="100000"/>
              <a:buFont typeface="Wingdings" panose="05000000000000000000" pitchFamily="2" charset="2"/>
              <a:buChar char="ü"/>
              <a:defRPr sz="2400">
                <a:gradFill>
                  <a:gsLst>
                    <a:gs pos="82500">
                      <a:schemeClr val="tx1"/>
                    </a:gs>
                    <a:gs pos="43000">
                      <a:schemeClr val="tx1"/>
                    </a:gs>
                  </a:gsLst>
                  <a:lin ang="5400000" scaled="0"/>
                </a:gradFill>
              </a:defRPr>
            </a:lvl2pPr>
            <a:lvl3pPr marL="698366" indent="272998">
              <a:buClr>
                <a:srgbClr val="92D050"/>
              </a:buClr>
              <a:buSzPct val="100000"/>
              <a:buFont typeface="Wingdings" panose="05000000000000000000" pitchFamily="2" charset="2"/>
              <a:buChar char="ü"/>
              <a:tabLst/>
              <a:defRPr sz="2000">
                <a:gradFill>
                  <a:gsLst>
                    <a:gs pos="82500">
                      <a:schemeClr val="tx1"/>
                    </a:gs>
                    <a:gs pos="43000">
                      <a:schemeClr val="tx1"/>
                    </a:gs>
                  </a:gsLst>
                  <a:lin ang="5400000" scaled="0"/>
                </a:gradFill>
              </a:defRPr>
            </a:lvl3pPr>
            <a:lvl4pPr marL="971363" indent="228557">
              <a:buClr>
                <a:srgbClr val="92D050"/>
              </a:buClr>
              <a:buSzPct val="100000"/>
              <a:buFont typeface="Wingdings" panose="05000000000000000000" pitchFamily="2" charset="2"/>
              <a:buChar char="ü"/>
              <a:defRPr>
                <a:gradFill>
                  <a:gsLst>
                    <a:gs pos="82500">
                      <a:schemeClr val="tx1"/>
                    </a:gs>
                    <a:gs pos="43000">
                      <a:schemeClr val="tx1"/>
                    </a:gs>
                  </a:gsLst>
                  <a:lin ang="5400000" scaled="0"/>
                </a:gradFill>
              </a:defRPr>
            </a:lvl4pPr>
            <a:lvl5pPr marL="1199919" indent="-228557">
              <a:buClr>
                <a:srgbClr val="92D050"/>
              </a:buClr>
              <a:buSzPct val="100000"/>
              <a:buFont typeface="Wingdings" panose="05000000000000000000" pitchFamily="2" charset="2"/>
              <a:buChar char="ü"/>
              <a:tabLst/>
              <a:defRPr>
                <a:gradFill>
                  <a:gsLst>
                    <a:gs pos="82500">
                      <a:schemeClr val="tx1"/>
                    </a:gs>
                    <a:gs pos="43000">
                      <a:schemeClr val="tx1"/>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1589" y="5326063"/>
            <a:ext cx="12434887" cy="1668462"/>
          </a:xfrm>
          <a:prstGeom prst="rect">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563" eaLnBrk="1" fontAlgn="auto" hangingPunct="1">
              <a:spcBef>
                <a:spcPts val="0"/>
              </a:spcBef>
              <a:spcAft>
                <a:spcPts val="0"/>
              </a:spcAft>
              <a:defRPr/>
            </a:pPr>
            <a:endParaRPr lang="en-US" sz="1800">
              <a:solidFill>
                <a:srgbClr val="FFFFFF"/>
              </a:solidFill>
            </a:endParaRPr>
          </a:p>
        </p:txBody>
      </p:sp>
      <p:sp>
        <p:nvSpPr>
          <p:cNvPr id="8" name="Freeform 99"/>
          <p:cNvSpPr>
            <a:spLocks noChangeAspect="1"/>
          </p:cNvSpPr>
          <p:nvPr userDrawn="1"/>
        </p:nvSpPr>
        <p:spPr bwMode="black">
          <a:xfrm>
            <a:off x="484188" y="5600360"/>
            <a:ext cx="576262" cy="422275"/>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tx1"/>
          </a:solidFill>
          <a:ln>
            <a:noFill/>
          </a:ln>
          <a:extLst/>
        </p:spPr>
        <p:txBody>
          <a:bodyPr lIns="69943" tIns="34971" rIns="69943" bIns="34971"/>
          <a:lstStyle/>
          <a:p>
            <a:pPr defTabSz="932563" eaLnBrk="1" fontAlgn="auto" hangingPunct="1">
              <a:spcBef>
                <a:spcPts val="0"/>
              </a:spcBef>
              <a:spcAft>
                <a:spcPts val="0"/>
              </a:spcAft>
              <a:defRPr/>
            </a:pPr>
            <a:endParaRPr lang="en-US" sz="1349" dirty="0">
              <a:solidFill>
                <a:srgbClr val="000000"/>
              </a:solidFill>
              <a:latin typeface="Segoe UI"/>
              <a:ea typeface="+mn-ea"/>
            </a:endParaRPr>
          </a:p>
        </p:txBody>
      </p:sp>
      <p:grpSp>
        <p:nvGrpSpPr>
          <p:cNvPr id="9" name="Group 8"/>
          <p:cNvGrpSpPr>
            <a:grpSpLocks/>
          </p:cNvGrpSpPr>
          <p:nvPr userDrawn="1"/>
        </p:nvGrpSpPr>
        <p:grpSpPr bwMode="auto">
          <a:xfrm flipH="1">
            <a:off x="7224714" y="1943100"/>
            <a:ext cx="4313237" cy="3409950"/>
            <a:chOff x="2348247" y="1709773"/>
            <a:chExt cx="7397345" cy="5322534"/>
          </a:xfrm>
        </p:grpSpPr>
        <p:pic>
          <p:nvPicPr>
            <p:cNvPr id="10" name="Picture 3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8247" y="1709773"/>
              <a:ext cx="3209061" cy="5322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30307" y="5211593"/>
              <a:ext cx="5615285" cy="1820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itle 12"/>
          <p:cNvSpPr>
            <a:spLocks noGrp="1"/>
          </p:cNvSpPr>
          <p:nvPr>
            <p:ph type="title"/>
          </p:nvPr>
        </p:nvSpPr>
        <p:spPr/>
        <p:txBody>
          <a:bodyPr/>
          <a:lstStyle>
            <a:lvl1pPr>
              <a:defRPr>
                <a:gradFill>
                  <a:gsLst>
                    <a:gs pos="13750">
                      <a:schemeClr val="tx1"/>
                    </a:gs>
                    <a:gs pos="32000">
                      <a:schemeClr val="tx1"/>
                    </a:gs>
                  </a:gsLst>
                  <a:lin ang="5400000" scaled="0"/>
                </a:gradFill>
              </a:defRPr>
            </a:lvl1pPr>
          </a:lstStyle>
          <a:p>
            <a:r>
              <a:rPr lang="en-US"/>
              <a:t>Click to edit Master title style</a:t>
            </a:r>
          </a:p>
        </p:txBody>
      </p:sp>
      <p:sp>
        <p:nvSpPr>
          <p:cNvPr id="15" name="Text Placeholder 14"/>
          <p:cNvSpPr>
            <a:spLocks noGrp="1"/>
          </p:cNvSpPr>
          <p:nvPr>
            <p:ph type="body" sz="quarter" idx="11" hasCustomPrompt="1"/>
          </p:nvPr>
        </p:nvSpPr>
        <p:spPr>
          <a:xfrm>
            <a:off x="1060450" y="5510789"/>
            <a:ext cx="11101388" cy="627864"/>
          </a:xfrm>
        </p:spPr>
        <p:txBody>
          <a:bodyPr/>
          <a:lstStyle>
            <a:lvl1pPr marL="0" indent="0">
              <a:buFontTx/>
              <a:buNone/>
              <a:defRPr sz="3199" baseline="0">
                <a:gradFill>
                  <a:gsLst>
                    <a:gs pos="15000">
                      <a:srgbClr val="1E1E1E"/>
                    </a:gs>
                    <a:gs pos="49000">
                      <a:srgbClr val="1E1E1E"/>
                    </a:gs>
                  </a:gsLst>
                  <a:lin ang="5400000" scaled="0"/>
                </a:gradFill>
              </a:defRPr>
            </a:lvl1pPr>
          </a:lstStyle>
          <a:p>
            <a:pPr lvl="0"/>
            <a:r>
              <a:rPr lang="en-US" dirty="0"/>
              <a:t>Potential highlight or call to action goes here</a:t>
            </a:r>
          </a:p>
        </p:txBody>
      </p:sp>
    </p:spTree>
    <p:extLst>
      <p:ext uri="{BB962C8B-B14F-4D97-AF65-F5344CB8AC3E}">
        <p14:creationId xmlns:p14="http://schemas.microsoft.com/office/powerpoint/2010/main" val="2268428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584861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909058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827560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273512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54111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eaLnBrk="1" hangingPunct="1"/>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2731254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fontAlgn="auto">
              <a:spcBef>
                <a:spcPts val="0"/>
              </a:spcBef>
              <a:spcAft>
                <a:spcPts val="0"/>
              </a:spcAft>
            </a:pPr>
            <a:r>
              <a:rPr lang="en-US" sz="700" dirty="0">
                <a:gradFill>
                  <a:gsLst>
                    <a:gs pos="0">
                      <a:srgbClr val="505050"/>
                    </a:gs>
                    <a:gs pos="100000">
                      <a:srgbClr val="505050"/>
                    </a:gs>
                  </a:gsLst>
                  <a:lin ang="5400000" scaled="0"/>
                </a:gradFill>
                <a:latin typeface="Segoe UI"/>
                <a:ea typeface="+mn-ea"/>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117045244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588264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10882313" y="296863"/>
            <a:ext cx="1276350" cy="27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274639" y="295274"/>
            <a:ext cx="9052524" cy="1190330"/>
          </a:xfrm>
        </p:spPr>
        <p:txBody>
          <a:bodyPr/>
          <a:lstStyle/>
          <a:p>
            <a:r>
              <a:rPr lang="en-US"/>
              <a:t>Click to edit Master title style</a:t>
            </a:r>
            <a:endParaRPr lang="en-US" dirty="0"/>
          </a:p>
        </p:txBody>
      </p:sp>
    </p:spTree>
    <p:extLst>
      <p:ext uri="{BB962C8B-B14F-4D97-AF65-F5344CB8AC3E}">
        <p14:creationId xmlns:p14="http://schemas.microsoft.com/office/powerpoint/2010/main" val="133111558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Blue">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5943598" cy="1318133"/>
          </a:xfrm>
        </p:spPr>
        <p:txBody>
          <a:bodyPr vert="horz" wrap="square" lIns="146304" tIns="91440" rIns="146304" bIns="91440" rtlCol="0">
            <a:spAutoFit/>
          </a:bodyPr>
          <a:lstStyle>
            <a:lvl1pPr>
              <a:defRPr lang="en-US" sz="3999" spc="0" dirty="0">
                <a:gradFill>
                  <a:gsLst>
                    <a:gs pos="81250">
                      <a:schemeClr val="tx1"/>
                    </a:gs>
                    <a:gs pos="47000">
                      <a:schemeClr val="tx1"/>
                    </a:gs>
                  </a:gsLst>
                  <a:lin ang="5400000" scaled="0"/>
                </a:gradFill>
                <a:cs typeface="+mn-cs"/>
              </a:defRPr>
            </a:lvl1pPr>
          </a:lstStyle>
          <a:p>
            <a:pPr marL="0" marR="0" lvl="0" indent="0" fontAlgn="auto">
              <a:spcBef>
                <a:spcPct val="20000"/>
              </a:spcBef>
              <a:spcAft>
                <a:spcPts val="0"/>
              </a:spcAft>
              <a:buClrTx/>
              <a:buSzPct val="90000"/>
              <a:buFont typeface="Arial" pitchFamily="34" charset="0"/>
              <a:tabLst/>
            </a:pPr>
            <a:r>
              <a:rPr lang="en-US"/>
              <a:t>Click to edit Master title style</a:t>
            </a:r>
            <a:endParaRPr lang="en-US" dirty="0"/>
          </a:p>
        </p:txBody>
      </p:sp>
      <p:pic>
        <p:nvPicPr>
          <p:cNvPr id="4" name="Picture 2" descr="cropped16x9_code.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21413" y="0"/>
            <a:ext cx="6215062" cy="699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0"/>
          </p:nvPr>
        </p:nvSpPr>
        <p:spPr>
          <a:xfrm>
            <a:off x="274639" y="1668463"/>
            <a:ext cx="5943598" cy="572464"/>
          </a:xfrm>
        </p:spPr>
        <p:txBody>
          <a:bodyPr/>
          <a:lstStyle>
            <a:lvl1pPr marL="0" indent="0">
              <a:buNone/>
              <a:defRPr sz="2800"/>
            </a:lvl1pPr>
          </a:lstStyle>
          <a:p>
            <a:pPr lvl="0"/>
            <a:r>
              <a:rPr lang="en-US"/>
              <a:t>Click to edit Master text styles</a:t>
            </a:r>
          </a:p>
        </p:txBody>
      </p:sp>
    </p:spTree>
    <p:extLst>
      <p:ext uri="{BB962C8B-B14F-4D97-AF65-F5344CB8AC3E}">
        <p14:creationId xmlns:p14="http://schemas.microsoft.com/office/powerpoint/2010/main" val="1695252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Green">
    <p:bg>
      <p:bgPr>
        <a:solidFill>
          <a:srgbClr val="89C40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9" y="296898"/>
            <a:ext cx="5943599" cy="1292662"/>
          </a:xfrm>
        </p:spPr>
        <p:txBody>
          <a:bodyPr/>
          <a:lstStyle>
            <a:lvl1pPr marL="0" indent="0">
              <a:buNone/>
              <a:defRPr sz="3999">
                <a:gradFill>
                  <a:gsLst>
                    <a:gs pos="15000">
                      <a:srgbClr val="1E1E1E"/>
                    </a:gs>
                    <a:gs pos="49000">
                      <a:srgbClr val="1E1E1E"/>
                    </a:gs>
                  </a:gsLst>
                  <a:lin ang="5400000" scaled="0"/>
                </a:gradFill>
              </a:defRPr>
            </a:lvl1pPr>
            <a:lvl2pPr marL="0" indent="0">
              <a:buFontTx/>
              <a:buNone/>
              <a:defRPr sz="2000">
                <a:gradFill>
                  <a:gsLst>
                    <a:gs pos="73750">
                      <a:schemeClr val="bg1"/>
                    </a:gs>
                    <a:gs pos="36000">
                      <a:schemeClr val="bg1"/>
                    </a:gs>
                  </a:gsLst>
                  <a:lin ang="5400000" scaled="0"/>
                </a:gradFill>
              </a:defRPr>
            </a:lvl2pPr>
            <a:lvl3pPr marL="228557" indent="0">
              <a:buNone/>
              <a:defRPr/>
            </a:lvl3pPr>
            <a:lvl4pPr marL="457112" indent="0">
              <a:buNone/>
              <a:defRPr/>
            </a:lvl4pPr>
            <a:lvl5pPr marL="685669" indent="0">
              <a:buNone/>
              <a:defRPr/>
            </a:lvl5pPr>
          </a:lstStyle>
          <a:p>
            <a:pPr lvl="0"/>
            <a:r>
              <a:rPr lang="en-US"/>
              <a:t>Click to edit Master text styles</a:t>
            </a:r>
          </a:p>
        </p:txBody>
      </p:sp>
      <p:pic>
        <p:nvPicPr>
          <p:cNvPr id="4" name="Picture 2" descr="cropped16x9_code.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21413" y="0"/>
            <a:ext cx="6215062" cy="699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7"/>
          <p:cNvSpPr>
            <a:spLocks noGrp="1"/>
          </p:cNvSpPr>
          <p:nvPr>
            <p:ph type="body" sz="quarter" idx="11"/>
          </p:nvPr>
        </p:nvSpPr>
        <p:spPr>
          <a:xfrm>
            <a:off x="274638" y="1668463"/>
            <a:ext cx="5852160" cy="572464"/>
          </a:xfrm>
        </p:spPr>
        <p:txBody>
          <a:bodyPr/>
          <a:lstStyle>
            <a:lvl1pPr marL="0" indent="0">
              <a:buNone/>
              <a:defRPr sz="2800">
                <a:gradFill>
                  <a:gsLst>
                    <a:gs pos="15000">
                      <a:srgbClr val="1E1E1E"/>
                    </a:gs>
                    <a:gs pos="49000">
                      <a:srgbClr val="1E1E1E"/>
                    </a:gs>
                  </a:gsLst>
                  <a:lin ang="5400000" scaled="0"/>
                </a:gradFill>
              </a:defRPr>
            </a:lvl1pPr>
          </a:lstStyle>
          <a:p>
            <a:pPr lvl="0"/>
            <a:r>
              <a:rPr lang="en-US"/>
              <a:t>Click to edit Master text styles</a:t>
            </a:r>
          </a:p>
        </p:txBody>
      </p:sp>
    </p:spTree>
    <p:extLst>
      <p:ext uri="{BB962C8B-B14F-4D97-AF65-F5344CB8AC3E}">
        <p14:creationId xmlns:p14="http://schemas.microsoft.com/office/powerpoint/2010/main" val="316238645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Alt. Blue">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5943598" cy="1318133"/>
          </a:xfrm>
        </p:spPr>
        <p:txBody>
          <a:bodyPr vert="horz" wrap="square" lIns="146304" tIns="91440" rIns="146304" bIns="91440" rtlCol="0">
            <a:spAutoFit/>
          </a:bodyPr>
          <a:lstStyle>
            <a:lvl1pPr>
              <a:defRPr lang="en-US" sz="3999" spc="0" dirty="0">
                <a:gradFill>
                  <a:gsLst>
                    <a:gs pos="81250">
                      <a:schemeClr val="tx1"/>
                    </a:gs>
                    <a:gs pos="47000">
                      <a:schemeClr val="tx1"/>
                    </a:gs>
                  </a:gsLst>
                  <a:lin ang="5400000" scaled="0"/>
                </a:gradFill>
                <a:cs typeface="+mn-cs"/>
              </a:defRPr>
            </a:lvl1pPr>
          </a:lstStyle>
          <a:p>
            <a:pPr marL="0" marR="0" lvl="0" indent="0" fontAlgn="auto">
              <a:spcBef>
                <a:spcPct val="20000"/>
              </a:spcBef>
              <a:spcAft>
                <a:spcPts val="0"/>
              </a:spcAft>
              <a:buClrTx/>
              <a:buSzPct val="90000"/>
              <a:buFont typeface="Arial" pitchFamily="34" charset="0"/>
              <a:tabLst/>
            </a:pPr>
            <a:r>
              <a:rPr lang="en-US"/>
              <a:t>Click to edit Master title style</a:t>
            </a:r>
            <a:endParaRPr lang="en-US" dirty="0"/>
          </a:p>
        </p:txBody>
      </p:sp>
      <p:sp>
        <p:nvSpPr>
          <p:cNvPr id="5" name="Text Placeholder 4"/>
          <p:cNvSpPr>
            <a:spLocks noGrp="1"/>
          </p:cNvSpPr>
          <p:nvPr>
            <p:ph type="body" sz="quarter" idx="10"/>
          </p:nvPr>
        </p:nvSpPr>
        <p:spPr>
          <a:xfrm>
            <a:off x="274639" y="1668463"/>
            <a:ext cx="5943598" cy="572464"/>
          </a:xfrm>
        </p:spPr>
        <p:txBody>
          <a:bodyPr/>
          <a:lstStyle>
            <a:lvl1pPr marL="0" indent="0">
              <a:buNone/>
              <a:defRPr sz="2800"/>
            </a:lvl1pPr>
          </a:lstStyle>
          <a:p>
            <a:pPr lvl="0"/>
            <a:r>
              <a:rPr lang="en-US"/>
              <a:t>Click to edit Master text styles</a:t>
            </a:r>
          </a:p>
        </p:txBody>
      </p:sp>
    </p:spTree>
    <p:extLst>
      <p:ext uri="{BB962C8B-B14F-4D97-AF65-F5344CB8AC3E}">
        <p14:creationId xmlns:p14="http://schemas.microsoft.com/office/powerpoint/2010/main" val="38386552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Alt. Grey">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5943598" cy="1318133"/>
          </a:xfrm>
        </p:spPr>
        <p:txBody>
          <a:bodyPr vert="horz" wrap="square" lIns="146304" tIns="91440" rIns="146304" bIns="91440" rtlCol="0">
            <a:spAutoFit/>
          </a:bodyPr>
          <a:lstStyle>
            <a:lvl1pPr>
              <a:defRPr lang="en-US" sz="3999" spc="0" dirty="0">
                <a:gradFill>
                  <a:gsLst>
                    <a:gs pos="81250">
                      <a:schemeClr val="tx1"/>
                    </a:gs>
                    <a:gs pos="47000">
                      <a:schemeClr val="tx1"/>
                    </a:gs>
                  </a:gsLst>
                  <a:lin ang="5400000" scaled="0"/>
                </a:gradFill>
                <a:cs typeface="+mn-cs"/>
              </a:defRPr>
            </a:lvl1pPr>
          </a:lstStyle>
          <a:p>
            <a:pPr marL="0" marR="0" lvl="0" indent="0" fontAlgn="auto">
              <a:spcBef>
                <a:spcPct val="20000"/>
              </a:spcBef>
              <a:spcAft>
                <a:spcPts val="0"/>
              </a:spcAft>
              <a:buClrTx/>
              <a:buSzPct val="90000"/>
              <a:buFont typeface="Arial" pitchFamily="34" charset="0"/>
              <a:tabLst/>
            </a:pPr>
            <a:r>
              <a:rPr lang="en-US"/>
              <a:t>Click to edit Master title style</a:t>
            </a:r>
            <a:endParaRPr lang="en-US" dirty="0"/>
          </a:p>
        </p:txBody>
      </p:sp>
      <p:sp>
        <p:nvSpPr>
          <p:cNvPr id="5" name="Text Placeholder 4"/>
          <p:cNvSpPr>
            <a:spLocks noGrp="1"/>
          </p:cNvSpPr>
          <p:nvPr>
            <p:ph type="body" sz="quarter" idx="10"/>
          </p:nvPr>
        </p:nvSpPr>
        <p:spPr>
          <a:xfrm>
            <a:off x="274639" y="1668463"/>
            <a:ext cx="5943598" cy="572464"/>
          </a:xfrm>
        </p:spPr>
        <p:txBody>
          <a:bodyPr/>
          <a:lstStyle>
            <a:lvl1pPr marL="0" indent="0">
              <a:buNone/>
              <a:defRPr sz="2800"/>
            </a:lvl1pPr>
          </a:lstStyle>
          <a:p>
            <a:pPr lvl="0"/>
            <a:r>
              <a:rPr lang="en-US"/>
              <a:t>Click to edit Master text styles</a:t>
            </a:r>
          </a:p>
        </p:txBody>
      </p:sp>
    </p:spTree>
    <p:extLst>
      <p:ext uri="{BB962C8B-B14F-4D97-AF65-F5344CB8AC3E}">
        <p14:creationId xmlns:p14="http://schemas.microsoft.com/office/powerpoint/2010/main" val="56552797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theme" Target="../theme/theme1.xml"/><Relationship Id="rId3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46.xml"/><Relationship Id="rId20" Type="http://schemas.openxmlformats.org/officeDocument/2006/relationships/slideLayout" Target="../slideLayouts/slideLayout57.xml"/><Relationship Id="rId21" Type="http://schemas.openxmlformats.org/officeDocument/2006/relationships/slideLayout" Target="../slideLayouts/slideLayout58.xml"/><Relationship Id="rId22" Type="http://schemas.openxmlformats.org/officeDocument/2006/relationships/theme" Target="../theme/theme2.xml"/><Relationship Id="rId23" Type="http://schemas.openxmlformats.org/officeDocument/2006/relationships/image" Target="../media/image1.png"/><Relationship Id="rId10" Type="http://schemas.openxmlformats.org/officeDocument/2006/relationships/slideLayout" Target="../slideLayouts/slideLayout47.xml"/><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slideLayout" Target="../slideLayouts/slideLayout55.xml"/><Relationship Id="rId19" Type="http://schemas.openxmlformats.org/officeDocument/2006/relationships/slideLayout" Target="../slideLayouts/slideLayout56.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9"/>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4122864355"/>
      </p:ext>
    </p:extLst>
  </p:cSld>
  <p:clrMap bg1="dk1" tx1="lt1" bg2="dk2" tx2="lt2" accent1="accent1" accent2="accent2" accent3="accent3" accent4="accent4" accent5="accent5" accent6="accent6" hlink="hlink" folHlink="folHlink"/>
  <p:sldLayoutIdLst>
    <p:sldLayoutId id="2147485204" r:id="rId1"/>
    <p:sldLayoutId id="2147485205" r:id="rId2"/>
    <p:sldLayoutId id="2147485206" r:id="rId3"/>
    <p:sldLayoutId id="2147485207" r:id="rId4"/>
    <p:sldLayoutId id="2147485208" r:id="rId5"/>
    <p:sldLayoutId id="2147485209" r:id="rId6"/>
    <p:sldLayoutId id="2147485210" r:id="rId7"/>
    <p:sldLayoutId id="2147485211" r:id="rId8"/>
    <p:sldLayoutId id="2147485212" r:id="rId9"/>
    <p:sldLayoutId id="2147485213" r:id="rId10"/>
    <p:sldLayoutId id="2147485214" r:id="rId11"/>
    <p:sldLayoutId id="2147485215" r:id="rId12"/>
    <p:sldLayoutId id="2147485216" r:id="rId13"/>
    <p:sldLayoutId id="2147485217" r:id="rId14"/>
    <p:sldLayoutId id="2147485218" r:id="rId15"/>
    <p:sldLayoutId id="2147485219" r:id="rId16"/>
    <p:sldLayoutId id="2147485220" r:id="rId17"/>
    <p:sldLayoutId id="2147485221" r:id="rId18"/>
    <p:sldLayoutId id="2147485222" r:id="rId19"/>
    <p:sldLayoutId id="2147485223" r:id="rId20"/>
    <p:sldLayoutId id="2147485224" r:id="rId21"/>
    <p:sldLayoutId id="2147485225" r:id="rId22"/>
    <p:sldLayoutId id="2147485226" r:id="rId23"/>
    <p:sldLayoutId id="2147485227" r:id="rId24"/>
    <p:sldLayoutId id="2147485228" r:id="rId25"/>
    <p:sldLayoutId id="2147485229" r:id="rId26"/>
    <p:sldLayoutId id="2147485230" r:id="rId27"/>
    <p:sldLayoutId id="2147485231" r:id="rId28"/>
    <p:sldLayoutId id="2147485232" r:id="rId29"/>
    <p:sldLayoutId id="2147485233" r:id="rId30"/>
    <p:sldLayoutId id="2147485234" r:id="rId31"/>
    <p:sldLayoutId id="2147485235" r:id="rId32"/>
    <p:sldLayoutId id="2147485236" r:id="rId33"/>
    <p:sldLayoutId id="2147485237" r:id="rId34"/>
    <p:sldLayoutId id="2147485238" r:id="rId35"/>
    <p:sldLayoutId id="2147485239" r:id="rId36"/>
    <p:sldLayoutId id="2147485261" r:id="rId37"/>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84443632"/>
      </p:ext>
    </p:extLst>
  </p:cSld>
  <p:clrMap bg1="lt1" tx1="dk1" bg2="lt2" tx2="dk2" accent1="accent1" accent2="accent2" accent3="accent3" accent4="accent4" accent5="accent5" accent6="accent6" hlink="hlink" folHlink="folHlink"/>
  <p:sldLayoutIdLst>
    <p:sldLayoutId id="2147485241" r:id="rId1"/>
    <p:sldLayoutId id="2147485242" r:id="rId2"/>
    <p:sldLayoutId id="2147485243" r:id="rId3"/>
    <p:sldLayoutId id="2147485244" r:id="rId4"/>
    <p:sldLayoutId id="2147485245" r:id="rId5"/>
    <p:sldLayoutId id="2147485246" r:id="rId6"/>
    <p:sldLayoutId id="2147485247" r:id="rId7"/>
    <p:sldLayoutId id="2147485248" r:id="rId8"/>
    <p:sldLayoutId id="2147485249" r:id="rId9"/>
    <p:sldLayoutId id="2147485250" r:id="rId10"/>
    <p:sldLayoutId id="2147485251" r:id="rId11"/>
    <p:sldLayoutId id="2147485252" r:id="rId12"/>
    <p:sldLayoutId id="2147485253" r:id="rId13"/>
    <p:sldLayoutId id="2147485254" r:id="rId14"/>
    <p:sldLayoutId id="2147485255" r:id="rId15"/>
    <p:sldLayoutId id="2147485256" r:id="rId16"/>
    <p:sldLayoutId id="2147485257" r:id="rId17"/>
    <p:sldLayoutId id="2147485258" r:id="rId18"/>
    <p:sldLayoutId id="2147485259" r:id="rId19"/>
    <p:sldLayoutId id="2147485260" r:id="rId20"/>
    <p:sldLayoutId id="2147485262"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8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87.jpeg"/><Relationship Id="rId5" Type="http://schemas.openxmlformats.org/officeDocument/2006/relationships/image" Target="../media/image88.png"/><Relationship Id="rId1" Type="http://schemas.openxmlformats.org/officeDocument/2006/relationships/tags" Target="../tags/tag1.xml"/><Relationship Id="rId2"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85.png"/></Relationships>
</file>

<file path=ppt/slides/_rels/slide17.xml.rels><?xml version="1.0" encoding="UTF-8" standalone="yes"?>
<Relationships xmlns="http://schemas.openxmlformats.org/package/2006/relationships"><Relationship Id="rId3" Type="http://schemas.openxmlformats.org/officeDocument/2006/relationships/image" Target="../media/image90.png"/><Relationship Id="rId4" Type="http://schemas.openxmlformats.org/officeDocument/2006/relationships/image" Target="../media/image91.png"/><Relationship Id="rId5" Type="http://schemas.openxmlformats.org/officeDocument/2006/relationships/image" Target="../media/image88.png"/><Relationship Id="rId1" Type="http://schemas.openxmlformats.org/officeDocument/2006/relationships/slideLayout" Target="../slideLayouts/slideLayout27.xml"/><Relationship Id="rId2" Type="http://schemas.openxmlformats.org/officeDocument/2006/relationships/image" Target="../media/image89.emf"/></Relationships>
</file>

<file path=ppt/slides/_rels/slide18.xml.rels><?xml version="1.0" encoding="UTF-8" standalone="yes"?>
<Relationships xmlns="http://schemas.openxmlformats.org/package/2006/relationships"><Relationship Id="rId9" Type="http://schemas.openxmlformats.org/officeDocument/2006/relationships/image" Target="../media/image98.png"/><Relationship Id="rId20" Type="http://schemas.openxmlformats.org/officeDocument/2006/relationships/image" Target="../media/image109.png"/><Relationship Id="rId21" Type="http://schemas.openxmlformats.org/officeDocument/2006/relationships/image" Target="../media/image110.png"/><Relationship Id="rId22" Type="http://schemas.openxmlformats.org/officeDocument/2006/relationships/image" Target="../media/image111.png"/><Relationship Id="rId23" Type="http://schemas.openxmlformats.org/officeDocument/2006/relationships/image" Target="../media/image112.png"/><Relationship Id="rId24" Type="http://schemas.openxmlformats.org/officeDocument/2006/relationships/image" Target="../media/image113.png"/><Relationship Id="rId25" Type="http://schemas.openxmlformats.org/officeDocument/2006/relationships/image" Target="../media/image114.png"/><Relationship Id="rId26" Type="http://schemas.openxmlformats.org/officeDocument/2006/relationships/image" Target="../media/image115.png"/><Relationship Id="rId27" Type="http://schemas.openxmlformats.org/officeDocument/2006/relationships/image" Target="../media/image116.png"/><Relationship Id="rId28" Type="http://schemas.openxmlformats.org/officeDocument/2006/relationships/image" Target="../media/image117.png"/><Relationship Id="rId29" Type="http://schemas.openxmlformats.org/officeDocument/2006/relationships/image" Target="../media/image118.png"/><Relationship Id="rId30" Type="http://schemas.openxmlformats.org/officeDocument/2006/relationships/image" Target="../media/image119.png"/><Relationship Id="rId31" Type="http://schemas.openxmlformats.org/officeDocument/2006/relationships/image" Target="../media/image120.png"/><Relationship Id="rId10" Type="http://schemas.openxmlformats.org/officeDocument/2006/relationships/image" Target="../media/image99.png"/><Relationship Id="rId11" Type="http://schemas.openxmlformats.org/officeDocument/2006/relationships/image" Target="../media/image100.png"/><Relationship Id="rId12" Type="http://schemas.openxmlformats.org/officeDocument/2006/relationships/image" Target="../media/image101.png"/><Relationship Id="rId13" Type="http://schemas.openxmlformats.org/officeDocument/2006/relationships/image" Target="../media/image102.png"/><Relationship Id="rId14" Type="http://schemas.openxmlformats.org/officeDocument/2006/relationships/image" Target="../media/image103.png"/><Relationship Id="rId15" Type="http://schemas.openxmlformats.org/officeDocument/2006/relationships/image" Target="../media/image104.png"/><Relationship Id="rId16" Type="http://schemas.openxmlformats.org/officeDocument/2006/relationships/image" Target="../media/image105.png"/><Relationship Id="rId17" Type="http://schemas.openxmlformats.org/officeDocument/2006/relationships/image" Target="../media/image106.png"/><Relationship Id="rId18" Type="http://schemas.openxmlformats.org/officeDocument/2006/relationships/image" Target="../media/image107.png"/><Relationship Id="rId19" Type="http://schemas.openxmlformats.org/officeDocument/2006/relationships/image" Target="../media/image108.png"/><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92.png"/><Relationship Id="rId4" Type="http://schemas.openxmlformats.org/officeDocument/2006/relationships/image" Target="../media/image93.png"/><Relationship Id="rId5" Type="http://schemas.openxmlformats.org/officeDocument/2006/relationships/image" Target="../media/image94.png"/><Relationship Id="rId6" Type="http://schemas.openxmlformats.org/officeDocument/2006/relationships/image" Target="../media/image95.png"/><Relationship Id="rId7" Type="http://schemas.openxmlformats.org/officeDocument/2006/relationships/image" Target="../media/image96.png"/><Relationship Id="rId8" Type="http://schemas.openxmlformats.org/officeDocument/2006/relationships/image" Target="../media/image9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48.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21.png"/></Relationships>
</file>

<file path=ppt/slides/_rels/slide21.xml.rels><?xml version="1.0" encoding="UTF-8" standalone="yes"?>
<Relationships xmlns="http://schemas.openxmlformats.org/package/2006/relationships"><Relationship Id="rId3" Type="http://schemas.openxmlformats.org/officeDocument/2006/relationships/image" Target="../media/image123.png"/><Relationship Id="rId4" Type="http://schemas.openxmlformats.org/officeDocument/2006/relationships/image" Target="../media/image124.png"/><Relationship Id="rId1" Type="http://schemas.openxmlformats.org/officeDocument/2006/relationships/slideLayout" Target="../slideLayouts/slideLayout27.xml"/><Relationship Id="rId2" Type="http://schemas.openxmlformats.org/officeDocument/2006/relationships/image" Target="../media/image122.png"/></Relationships>
</file>

<file path=ppt/slides/_rels/slide22.xml.rels><?xml version="1.0" encoding="UTF-8" standalone="yes"?>
<Relationships xmlns="http://schemas.openxmlformats.org/package/2006/relationships"><Relationship Id="rId3" Type="http://schemas.openxmlformats.org/officeDocument/2006/relationships/image" Target="../media/image126.png"/><Relationship Id="rId4" Type="http://schemas.openxmlformats.org/officeDocument/2006/relationships/image" Target="../media/image127.emf"/><Relationship Id="rId5" Type="http://schemas.openxmlformats.org/officeDocument/2006/relationships/image" Target="../media/image128.png"/><Relationship Id="rId6" Type="http://schemas.openxmlformats.org/officeDocument/2006/relationships/image" Target="../media/image129.png"/><Relationship Id="rId1" Type="http://schemas.openxmlformats.org/officeDocument/2006/relationships/slideLayout" Target="../slideLayouts/slideLayout27.xml"/><Relationship Id="rId2" Type="http://schemas.openxmlformats.org/officeDocument/2006/relationships/image" Target="../media/image1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1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1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132.png"/><Relationship Id="rId3" Type="http://schemas.openxmlformats.org/officeDocument/2006/relationships/image" Target="../media/image8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hyperlink" Target="http://azure.microsoft.com/en-us/documentation/services/virtual-network/" TargetMode="External"/><Relationship Id="rId4" Type="http://schemas.openxmlformats.org/officeDocument/2006/relationships/hyperlink" Target="http://azure.microsoft.com/en-us/documentation/services/expressroute/" TargetMode="External"/><Relationship Id="rId5" Type="http://schemas.openxmlformats.org/officeDocument/2006/relationships/hyperlink" Target="http://azure.microsoft.com/en-us/documentation/templates/" TargetMode="External"/><Relationship Id="rId6" Type="http://schemas.openxmlformats.org/officeDocument/2006/relationships/hyperlink" Target="http://www.opsgility.com/" TargetMode="External"/><Relationship Id="rId1" Type="http://schemas.openxmlformats.org/officeDocument/2006/relationships/slideLayout" Target="../slideLayouts/slideLayout29.xml"/><Relationship Id="rId2" Type="http://schemas.openxmlformats.org/officeDocument/2006/relationships/hyperlink" Target="http://azure.microsoft.com/en-us/services/virtual-machines/"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48.xml"/><Relationship Id="rId2"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41.xml"/><Relationship Id="rId2" Type="http://schemas.openxmlformats.org/officeDocument/2006/relationships/diagramData" Target="../diagrams/data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hyperlink" Target="http://jessicadeen.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56.emf"/><Relationship Id="rId4" Type="http://schemas.openxmlformats.org/officeDocument/2006/relationships/image" Target="../media/image57.emf"/><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82.png"/><Relationship Id="rId4" Type="http://schemas.openxmlformats.org/officeDocument/2006/relationships/image" Target="../media/image83.png"/><Relationship Id="rId5" Type="http://schemas.openxmlformats.org/officeDocument/2006/relationships/image" Target="../media/image84.png"/><Relationship Id="rId1" Type="http://schemas.openxmlformats.org/officeDocument/2006/relationships/slideLayout" Target="../slideLayouts/slideLayout27.xml"/><Relationship Id="rId2" Type="http://schemas.openxmlformats.org/officeDocument/2006/relationships/image" Target="../media/image8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5.png"/><Relationship Id="rId3" Type="http://schemas.openxmlformats.org/officeDocument/2006/relationships/image" Target="../media/image8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5.png"/><Relationship Id="rId3" Type="http://schemas.openxmlformats.org/officeDocument/2006/relationships/image" Target="../media/image8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02" y="2308555"/>
            <a:ext cx="9143936" cy="1828786"/>
          </a:xfrm>
        </p:spPr>
        <p:txBody>
          <a:bodyPr/>
          <a:lstStyle/>
          <a:p>
            <a:pPr defTabSz="914367">
              <a:defRPr/>
            </a:pPr>
            <a:r>
              <a:rPr lang="en-US" sz="5294" spc="-98" dirty="0"/>
              <a:t>Getting started with Azure Infrastructure as a Service (IaaS)</a:t>
            </a:r>
          </a:p>
        </p:txBody>
      </p:sp>
      <p:sp>
        <p:nvSpPr>
          <p:cNvPr id="44035" name="Text Placeholder 2"/>
          <p:cNvSpPr>
            <a:spLocks noGrp="1"/>
          </p:cNvSpPr>
          <p:nvPr>
            <p:ph type="body" sz="quarter" idx="12"/>
          </p:nvPr>
        </p:nvSpPr>
        <p:spPr bwMode="auto">
          <a:xfrm>
            <a:off x="274702" y="4503091"/>
            <a:ext cx="7315137" cy="182800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t" anchorCtr="0" compatLnSpc="1">
            <a:prstTxWarp prst="textNoShape">
              <a:avLst/>
            </a:prstTxWarp>
          </a:bodyPr>
          <a:lstStyle/>
          <a:p>
            <a:pPr defTabSz="914367"/>
            <a:r>
              <a:rPr lang="en-US" altLang="en-US" sz="2800" dirty="0"/>
              <a:t>Jessica Deen</a:t>
            </a:r>
            <a:endParaRPr lang="en-US" altLang="en-US" sz="2800" i="1" dirty="0"/>
          </a:p>
          <a:p>
            <a:pPr defTabSz="914367"/>
            <a:r>
              <a:rPr lang="en-US" altLang="en-US" sz="2800" dirty="0"/>
              <a:t>Technical Evangelist</a:t>
            </a:r>
          </a:p>
          <a:p>
            <a:pPr defTabSz="914367"/>
            <a:r>
              <a:rPr lang="en-US" altLang="en-US" sz="2800" dirty="0"/>
              <a:t>Microsoft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z="6600" dirty="0"/>
              <a:t>DEMO</a:t>
            </a:r>
          </a:p>
        </p:txBody>
      </p:sp>
      <p:sp>
        <p:nvSpPr>
          <p:cNvPr id="3" name="Text Placeholder 2"/>
          <p:cNvSpPr>
            <a:spLocks noGrp="1"/>
          </p:cNvSpPr>
          <p:nvPr>
            <p:ph type="body" sz="quarter" idx="12"/>
          </p:nvPr>
        </p:nvSpPr>
        <p:spPr/>
        <p:txBody>
          <a:bodyPr/>
          <a:lstStyle/>
          <a:p>
            <a:pPr marL="0" indent="0">
              <a:buNone/>
              <a:defRPr/>
            </a:pPr>
            <a:r>
              <a:rPr lang="en-US" dirty="0"/>
              <a:t>Creating an Azure Account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5" name="Oval 4"/>
          <p:cNvSpPr/>
          <p:nvPr/>
        </p:nvSpPr>
        <p:spPr bwMode="auto">
          <a:xfrm>
            <a:off x="9263063" y="2232025"/>
            <a:ext cx="2560637" cy="2559050"/>
          </a:xfrm>
          <a:prstGeom prst="ellipse">
            <a:avLst/>
          </a:prstGeom>
          <a:solidFill>
            <a:srgbClr val="0B65B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eaLnBrk="1" hangingPunct="1">
              <a:lnSpc>
                <a:spcPct val="90000"/>
              </a:lnSpc>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8132"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02775" y="1851025"/>
            <a:ext cx="21082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639" y="2125663"/>
            <a:ext cx="7315199" cy="2179058"/>
          </a:xfrm>
        </p:spPr>
        <p:txBody>
          <a:bodyPr/>
          <a:lstStyle/>
          <a:p>
            <a:pPr fontAlgn="auto">
              <a:spcAft>
                <a:spcPts val="0"/>
              </a:spcAft>
              <a:defRPr/>
            </a:pPr>
            <a:r>
              <a:rPr lang="en-US" sz="7200" dirty="0">
                <a:gradFill>
                  <a:gsLst>
                    <a:gs pos="1250">
                      <a:schemeClr val="tx1"/>
                    </a:gs>
                    <a:gs pos="100000">
                      <a:schemeClr val="tx1"/>
                    </a:gs>
                  </a:gsLst>
                  <a:lin ang="5400000" scaled="0"/>
                </a:gradFill>
              </a:rPr>
              <a:t>Virtual Machines &amp; Virtual Networks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itle 1"/>
          <p:cNvSpPr txBox="1">
            <a:spLocks/>
          </p:cNvSpPr>
          <p:nvPr/>
        </p:nvSpPr>
        <p:spPr>
          <a:xfrm>
            <a:off x="355981" y="355571"/>
            <a:ext cx="11978573" cy="155608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fontAlgn="auto">
              <a:spcAft>
                <a:spcPts val="0"/>
              </a:spcAft>
              <a:defRPr/>
            </a:pPr>
            <a:r>
              <a:rPr lang="en-US" sz="4799" dirty="0"/>
              <a:t>Azure Virtual Networks</a:t>
            </a:r>
          </a:p>
        </p:txBody>
      </p:sp>
      <p:sp>
        <p:nvSpPr>
          <p:cNvPr id="7" name="TextBox 6"/>
          <p:cNvSpPr txBox="1"/>
          <p:nvPr/>
        </p:nvSpPr>
        <p:spPr>
          <a:xfrm>
            <a:off x="1333117" y="1424645"/>
            <a:ext cx="10798175" cy="2986087"/>
          </a:xfrm>
          <a:prstGeom prst="rect">
            <a:avLst/>
          </a:prstGeom>
          <a:noFill/>
        </p:spPr>
        <p:txBody>
          <a:bodyPr>
            <a:spAutoFit/>
          </a:bodyPr>
          <a:lstStyle/>
          <a:p>
            <a:pPr defTabSz="932742" eaLnBrk="1" fontAlgn="auto" hangingPunct="1">
              <a:spcBef>
                <a:spcPts val="0"/>
              </a:spcBef>
              <a:spcAft>
                <a:spcPts val="2400"/>
              </a:spcAft>
              <a:defRPr/>
            </a:pPr>
            <a:r>
              <a:rPr lang="en-US" sz="3200" dirty="0">
                <a:gradFill>
                  <a:gsLst>
                    <a:gs pos="1250">
                      <a:schemeClr val="tx1"/>
                    </a:gs>
                    <a:gs pos="100000">
                      <a:schemeClr val="tx1"/>
                    </a:gs>
                  </a:gsLst>
                  <a:lin ang="5400000" scaled="0"/>
                </a:gradFill>
                <a:latin typeface="+mj-lt"/>
                <a:ea typeface="+mn-ea"/>
              </a:rPr>
              <a:t>Private network in the cloud </a:t>
            </a:r>
          </a:p>
          <a:p>
            <a:pPr defTabSz="932742" eaLnBrk="1" fontAlgn="auto" hangingPunct="1">
              <a:spcBef>
                <a:spcPts val="0"/>
              </a:spcBef>
              <a:spcAft>
                <a:spcPts val="2400"/>
              </a:spcAft>
              <a:defRPr/>
            </a:pPr>
            <a:r>
              <a:rPr lang="en-US" sz="3200" dirty="0">
                <a:gradFill>
                  <a:gsLst>
                    <a:gs pos="1250">
                      <a:schemeClr val="tx1"/>
                    </a:gs>
                    <a:gs pos="100000">
                      <a:schemeClr val="tx1"/>
                    </a:gs>
                  </a:gsLst>
                  <a:lin ang="5400000" scaled="0"/>
                </a:gradFill>
                <a:latin typeface="+mj-lt"/>
                <a:ea typeface="+mn-ea"/>
              </a:rPr>
              <a:t>Supports hybrid connectivity to on-premises or other regions</a:t>
            </a:r>
          </a:p>
          <a:p>
            <a:pPr defTabSz="932742" eaLnBrk="1" fontAlgn="auto" hangingPunct="1">
              <a:spcBef>
                <a:spcPts val="0"/>
              </a:spcBef>
              <a:spcAft>
                <a:spcPts val="2400"/>
              </a:spcAft>
              <a:defRPr/>
            </a:pPr>
            <a:r>
              <a:rPr lang="en-US" sz="3200" dirty="0">
                <a:gradFill>
                  <a:gsLst>
                    <a:gs pos="1250">
                      <a:schemeClr val="tx1"/>
                    </a:gs>
                    <a:gs pos="100000">
                      <a:schemeClr val="tx1"/>
                    </a:gs>
                  </a:gsLst>
                  <a:lin ang="5400000" scaled="0"/>
                </a:gradFill>
                <a:latin typeface="+mj-lt"/>
                <a:ea typeface="+mn-ea"/>
              </a:rPr>
              <a:t>Network traffic segmentation and virtual appliance support</a:t>
            </a:r>
          </a:p>
          <a:p>
            <a:pPr defTabSz="932742" eaLnBrk="1" fontAlgn="auto" hangingPunct="1">
              <a:spcBef>
                <a:spcPts val="0"/>
              </a:spcBef>
              <a:spcAft>
                <a:spcPts val="2400"/>
              </a:spcAft>
              <a:defRPr/>
            </a:pPr>
            <a:r>
              <a:rPr lang="en-US" sz="3200" dirty="0">
                <a:gradFill>
                  <a:gsLst>
                    <a:gs pos="1250">
                      <a:schemeClr val="tx1"/>
                    </a:gs>
                    <a:gs pos="100000">
                      <a:schemeClr val="tx1"/>
                    </a:gs>
                  </a:gsLst>
                  <a:lin ang="5400000" scaled="0"/>
                </a:gradFill>
                <a:latin typeface="+mj-lt"/>
                <a:ea typeface="+mn-ea"/>
              </a:rPr>
              <a:t>Deploy Virtual Machines, Cloud Service, or App Services</a:t>
            </a:r>
          </a:p>
        </p:txBody>
      </p:sp>
      <p:sp>
        <p:nvSpPr>
          <p:cNvPr id="21" name="Rectangle 20"/>
          <p:cNvSpPr/>
          <p:nvPr/>
        </p:nvSpPr>
        <p:spPr>
          <a:xfrm>
            <a:off x="1588" y="5353050"/>
            <a:ext cx="12434887" cy="1662113"/>
          </a:xfrm>
          <a:prstGeom prst="rect">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pic>
        <p:nvPicPr>
          <p:cNvPr id="49163" name="Picture 21"/>
          <p:cNvPicPr>
            <a:picLocks noChangeAspect="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10515870" y="571103"/>
            <a:ext cx="1253059" cy="1253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19"/>
          <p:cNvGrpSpPr/>
          <p:nvPr/>
        </p:nvGrpSpPr>
        <p:grpSpPr>
          <a:xfrm rot="18900000">
            <a:off x="513830" y="1434015"/>
            <a:ext cx="451122" cy="303567"/>
            <a:chOff x="8913812" y="1031876"/>
            <a:chExt cx="1524000" cy="1025524"/>
          </a:xfrm>
          <a:solidFill>
            <a:srgbClr val="BAD80A"/>
          </a:solidFill>
        </p:grpSpPr>
        <p:sp>
          <p:nvSpPr>
            <p:cNvPr id="22" name="Rectangle 21"/>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sp>
          <p:nvSpPr>
            <p:cNvPr id="34" name="Rectangle 33"/>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grpSp>
      <p:grpSp>
        <p:nvGrpSpPr>
          <p:cNvPr id="35" name="Group 34"/>
          <p:cNvGrpSpPr/>
          <p:nvPr/>
        </p:nvGrpSpPr>
        <p:grpSpPr>
          <a:xfrm rot="18900000">
            <a:off x="513830" y="2252317"/>
            <a:ext cx="451122" cy="303567"/>
            <a:chOff x="8913812" y="1031876"/>
            <a:chExt cx="1524000" cy="1025524"/>
          </a:xfrm>
          <a:solidFill>
            <a:srgbClr val="BAD80A"/>
          </a:solidFill>
        </p:grpSpPr>
        <p:sp>
          <p:nvSpPr>
            <p:cNvPr id="36" name="Rectangle 35"/>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sp>
          <p:nvSpPr>
            <p:cNvPr id="37" name="Rectangle 36"/>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grpSp>
      <p:grpSp>
        <p:nvGrpSpPr>
          <p:cNvPr id="38" name="Group 37"/>
          <p:cNvGrpSpPr/>
          <p:nvPr/>
        </p:nvGrpSpPr>
        <p:grpSpPr>
          <a:xfrm rot="18900000">
            <a:off x="513830" y="3079916"/>
            <a:ext cx="451122" cy="303567"/>
            <a:chOff x="8913812" y="1031876"/>
            <a:chExt cx="1524000" cy="1025524"/>
          </a:xfrm>
          <a:solidFill>
            <a:srgbClr val="BAD80A"/>
          </a:solidFill>
        </p:grpSpPr>
        <p:sp>
          <p:nvSpPr>
            <p:cNvPr id="39" name="Rectangle 38"/>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sp>
          <p:nvSpPr>
            <p:cNvPr id="40" name="Rectangle 39"/>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grpSp>
      <p:grpSp>
        <p:nvGrpSpPr>
          <p:cNvPr id="41" name="Group 40"/>
          <p:cNvGrpSpPr/>
          <p:nvPr/>
        </p:nvGrpSpPr>
        <p:grpSpPr>
          <a:xfrm rot="18900000">
            <a:off x="513830" y="3898218"/>
            <a:ext cx="451122" cy="303567"/>
            <a:chOff x="8913812" y="1031876"/>
            <a:chExt cx="1524000" cy="1025524"/>
          </a:xfrm>
          <a:solidFill>
            <a:srgbClr val="BAD80A"/>
          </a:solidFill>
        </p:grpSpPr>
        <p:sp>
          <p:nvSpPr>
            <p:cNvPr id="42" name="Rectangle 41"/>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sp>
          <p:nvSpPr>
            <p:cNvPr id="43" name="Rectangle 42"/>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grpSp>
      <p:sp>
        <p:nvSpPr>
          <p:cNvPr id="44" name="Freeform 99"/>
          <p:cNvSpPr>
            <a:spLocks noChangeAspect="1"/>
          </p:cNvSpPr>
          <p:nvPr/>
        </p:nvSpPr>
        <p:spPr bwMode="black">
          <a:xfrm>
            <a:off x="472567" y="5967148"/>
            <a:ext cx="576262" cy="422275"/>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tx1"/>
          </a:solidFill>
          <a:ln>
            <a:noFill/>
          </a:ln>
          <a:extLst/>
        </p:spPr>
        <p:txBody>
          <a:bodyPr lIns="69953" tIns="34976" rIns="69953" bIns="34976"/>
          <a:lstStyle/>
          <a:p>
            <a:pPr defTabSz="932742" eaLnBrk="1" fontAlgn="auto" hangingPunct="1">
              <a:spcBef>
                <a:spcPts val="0"/>
              </a:spcBef>
              <a:spcAft>
                <a:spcPts val="0"/>
              </a:spcAft>
              <a:defRPr/>
            </a:pPr>
            <a:endParaRPr lang="en-US" sz="1350" dirty="0">
              <a:solidFill>
                <a:srgbClr val="000000"/>
              </a:solidFill>
              <a:latin typeface="+mn-lt"/>
              <a:ea typeface="+mn-ea"/>
            </a:endParaRPr>
          </a:p>
        </p:txBody>
      </p:sp>
      <p:sp>
        <p:nvSpPr>
          <p:cNvPr id="45" name="TextBox 22"/>
          <p:cNvSpPr txBox="1"/>
          <p:nvPr/>
        </p:nvSpPr>
        <p:spPr>
          <a:xfrm>
            <a:off x="1315731" y="5855229"/>
            <a:ext cx="11064875" cy="646113"/>
          </a:xfrm>
          <a:prstGeom prst="rect">
            <a:avLst/>
          </a:prstGeom>
          <a:noFill/>
          <a:ln>
            <a:noFill/>
          </a:ln>
        </p:spPr>
        <p:txBody>
          <a:bodyPr anchor="ctr">
            <a:spAutoFit/>
          </a:bodyPr>
          <a:lstStyle>
            <a:defPPr>
              <a:defRPr lang="en-US"/>
            </a:defPPr>
            <a:lvl1pPr algn="l" defTabSz="931863" rtl="0" eaLnBrk="0" fontAlgn="base" hangingPunct="0">
              <a:spcBef>
                <a:spcPct val="0"/>
              </a:spcBef>
              <a:spcAft>
                <a:spcPct val="0"/>
              </a:spcAft>
              <a:defRPr kern="1200">
                <a:solidFill>
                  <a:schemeClr val="tx1"/>
                </a:solidFill>
                <a:latin typeface="Segoe UI" panose="020B0502040204020203" pitchFamily="34" charset="0"/>
                <a:ea typeface="MS PGothic" pitchFamily="34" charset="-128"/>
                <a:cs typeface="+mn-cs"/>
              </a:defRPr>
            </a:lvl1pPr>
            <a:lvl2pPr marL="465138" indent="-7938" algn="l" defTabSz="931863" rtl="0" eaLnBrk="0" fontAlgn="base" hangingPunct="0">
              <a:spcBef>
                <a:spcPct val="0"/>
              </a:spcBef>
              <a:spcAft>
                <a:spcPct val="0"/>
              </a:spcAft>
              <a:defRPr kern="1200">
                <a:solidFill>
                  <a:schemeClr val="tx1"/>
                </a:solidFill>
                <a:latin typeface="Segoe UI" panose="020B0502040204020203" pitchFamily="34" charset="0"/>
                <a:ea typeface="MS PGothic" pitchFamily="34" charset="-128"/>
                <a:cs typeface="+mn-cs"/>
              </a:defRPr>
            </a:lvl2pPr>
            <a:lvl3pPr marL="931863" indent="-17463" algn="l" defTabSz="931863" rtl="0" eaLnBrk="0" fontAlgn="base" hangingPunct="0">
              <a:spcBef>
                <a:spcPct val="0"/>
              </a:spcBef>
              <a:spcAft>
                <a:spcPct val="0"/>
              </a:spcAft>
              <a:defRPr kern="1200">
                <a:solidFill>
                  <a:schemeClr val="tx1"/>
                </a:solidFill>
                <a:latin typeface="Segoe UI" panose="020B0502040204020203" pitchFamily="34" charset="0"/>
                <a:ea typeface="MS PGothic" pitchFamily="34" charset="-128"/>
                <a:cs typeface="+mn-cs"/>
              </a:defRPr>
            </a:lvl3pPr>
            <a:lvl4pPr marL="1398588" indent="-26988" algn="l" defTabSz="931863" rtl="0" eaLnBrk="0" fontAlgn="base" hangingPunct="0">
              <a:spcBef>
                <a:spcPct val="0"/>
              </a:spcBef>
              <a:spcAft>
                <a:spcPct val="0"/>
              </a:spcAft>
              <a:defRPr kern="1200">
                <a:solidFill>
                  <a:schemeClr val="tx1"/>
                </a:solidFill>
                <a:latin typeface="Segoe UI" panose="020B0502040204020203" pitchFamily="34" charset="0"/>
                <a:ea typeface="MS PGothic" pitchFamily="34" charset="-128"/>
                <a:cs typeface="+mn-cs"/>
              </a:defRPr>
            </a:lvl4pPr>
            <a:lvl5pPr marL="1865313" indent="-36513" algn="l" defTabSz="931863" rtl="0" eaLnBrk="0" fontAlgn="base" hangingPunct="0">
              <a:spcBef>
                <a:spcPct val="0"/>
              </a:spcBef>
              <a:spcAft>
                <a:spcPct val="0"/>
              </a:spcAft>
              <a:defRPr kern="1200">
                <a:solidFill>
                  <a:schemeClr val="tx1"/>
                </a:solidFill>
                <a:latin typeface="Segoe UI" panose="020B0502040204020203" pitchFamily="34" charset="0"/>
                <a:ea typeface="MS PGothic"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itchFamily="34" charset="-128"/>
                <a:cs typeface="+mn-cs"/>
              </a:defRPr>
            </a:lvl9pPr>
          </a:lstStyle>
          <a:p>
            <a:pPr defTabSz="932742" eaLnBrk="1" fontAlgn="auto" hangingPunct="1">
              <a:spcBef>
                <a:spcPts val="0"/>
              </a:spcBef>
              <a:spcAft>
                <a:spcPts val="0"/>
              </a:spcAft>
              <a:defRPr/>
            </a:pPr>
            <a:r>
              <a:rPr lang="en-US" sz="3600" dirty="0">
                <a:gradFill>
                  <a:gsLst>
                    <a:gs pos="1250">
                      <a:schemeClr val="tx1"/>
                    </a:gs>
                    <a:gs pos="100000">
                      <a:schemeClr val="tx1"/>
                    </a:gs>
                  </a:gsLst>
                  <a:lin ang="5400000" scaled="0"/>
                </a:gradFill>
                <a:latin typeface="+mj-lt"/>
                <a:ea typeface="+mn-ea"/>
              </a:rPr>
              <a:t>Deploy a virtual network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itle 1"/>
          <p:cNvSpPr txBox="1">
            <a:spLocks/>
          </p:cNvSpPr>
          <p:nvPr/>
        </p:nvSpPr>
        <p:spPr>
          <a:xfrm>
            <a:off x="355917" y="357419"/>
            <a:ext cx="11978573" cy="155608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fontAlgn="auto">
              <a:spcAft>
                <a:spcPts val="0"/>
              </a:spcAft>
              <a:defRPr/>
            </a:pPr>
            <a:r>
              <a:rPr dirty="0"/>
              <a:t>Azure Storage</a:t>
            </a:r>
          </a:p>
        </p:txBody>
      </p:sp>
      <p:sp>
        <p:nvSpPr>
          <p:cNvPr id="7" name="TextBox 6"/>
          <p:cNvSpPr txBox="1"/>
          <p:nvPr/>
        </p:nvSpPr>
        <p:spPr>
          <a:xfrm>
            <a:off x="1308100" y="1428021"/>
            <a:ext cx="10615612" cy="2985433"/>
          </a:xfrm>
          <a:prstGeom prst="rect">
            <a:avLst/>
          </a:prstGeom>
          <a:noFill/>
        </p:spPr>
        <p:txBody>
          <a:bodyPr>
            <a:spAutoFit/>
          </a:bodyPr>
          <a:lstStyle/>
          <a:p>
            <a:pPr defTabSz="932742" eaLnBrk="1" fontAlgn="auto" hangingPunct="1">
              <a:spcBef>
                <a:spcPts val="0"/>
              </a:spcBef>
              <a:spcAft>
                <a:spcPts val="2400"/>
              </a:spcAft>
              <a:defRPr/>
            </a:pPr>
            <a:r>
              <a:rPr lang="en-US" sz="3200" dirty="0">
                <a:solidFill>
                  <a:srgbClr val="FFFFFF"/>
                </a:solidFill>
                <a:latin typeface="+mj-lt"/>
                <a:ea typeface="+mn-ea"/>
              </a:rPr>
              <a:t>Multi-tenant and highly scalable storage system</a:t>
            </a:r>
          </a:p>
          <a:p>
            <a:pPr defTabSz="932742" eaLnBrk="1" fontAlgn="auto" hangingPunct="1">
              <a:spcBef>
                <a:spcPts val="0"/>
              </a:spcBef>
              <a:spcAft>
                <a:spcPts val="2400"/>
              </a:spcAft>
              <a:defRPr/>
            </a:pPr>
            <a:r>
              <a:rPr lang="en-US" sz="3200" dirty="0">
                <a:solidFill>
                  <a:srgbClr val="FFFFFF"/>
                </a:solidFill>
                <a:latin typeface="+mj-lt"/>
                <a:ea typeface="+mn-ea"/>
              </a:rPr>
              <a:t>Automatic local redundancy (3 copies per file)</a:t>
            </a:r>
          </a:p>
          <a:p>
            <a:pPr defTabSz="932742" eaLnBrk="1" fontAlgn="auto" hangingPunct="1">
              <a:spcBef>
                <a:spcPts val="0"/>
              </a:spcBef>
              <a:spcAft>
                <a:spcPts val="2400"/>
              </a:spcAft>
              <a:defRPr/>
            </a:pPr>
            <a:r>
              <a:rPr lang="en-US" sz="3200" dirty="0">
                <a:solidFill>
                  <a:srgbClr val="FFFFFF"/>
                </a:solidFill>
                <a:latin typeface="+mj-lt"/>
                <a:ea typeface="+mn-ea"/>
              </a:rPr>
              <a:t>Enable geo-redundancy for +3 in a remote region </a:t>
            </a:r>
          </a:p>
          <a:p>
            <a:pPr defTabSz="932742" eaLnBrk="1" fontAlgn="auto" hangingPunct="1">
              <a:spcBef>
                <a:spcPts val="0"/>
              </a:spcBef>
              <a:spcAft>
                <a:spcPts val="2400"/>
              </a:spcAft>
              <a:defRPr/>
            </a:pPr>
            <a:r>
              <a:rPr lang="en-US" sz="3200" dirty="0">
                <a:solidFill>
                  <a:srgbClr val="FFFFFF"/>
                </a:solidFill>
                <a:latin typeface="+mj-lt"/>
                <a:ea typeface="+mn-ea"/>
              </a:rPr>
              <a:t>Standard storage or Premium (SSD)</a:t>
            </a:r>
          </a:p>
        </p:txBody>
      </p:sp>
      <p:sp>
        <p:nvSpPr>
          <p:cNvPr id="33" name="Rectangle 32"/>
          <p:cNvSpPr/>
          <p:nvPr/>
        </p:nvSpPr>
        <p:spPr>
          <a:xfrm>
            <a:off x="0" y="5332413"/>
            <a:ext cx="12434887" cy="1662112"/>
          </a:xfrm>
          <a:prstGeom prst="rect">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defTabSz="931863" rtl="0" eaLnBrk="0" fontAlgn="base" hangingPunct="0">
              <a:spcBef>
                <a:spcPct val="0"/>
              </a:spcBef>
              <a:spcAft>
                <a:spcPct val="0"/>
              </a:spcAft>
              <a:defRPr kern="1200">
                <a:solidFill>
                  <a:schemeClr val="lt1"/>
                </a:solidFill>
                <a:latin typeface="+mn-lt"/>
                <a:ea typeface="+mn-ea"/>
                <a:cs typeface="+mn-cs"/>
              </a:defRPr>
            </a:lvl1pPr>
            <a:lvl2pPr marL="465138" indent="-7938" algn="l" defTabSz="931863" rtl="0" eaLnBrk="0" fontAlgn="base" hangingPunct="0">
              <a:spcBef>
                <a:spcPct val="0"/>
              </a:spcBef>
              <a:spcAft>
                <a:spcPct val="0"/>
              </a:spcAft>
              <a:defRPr kern="1200">
                <a:solidFill>
                  <a:schemeClr val="lt1"/>
                </a:solidFill>
                <a:latin typeface="+mn-lt"/>
                <a:ea typeface="+mn-ea"/>
                <a:cs typeface="+mn-cs"/>
              </a:defRPr>
            </a:lvl2pPr>
            <a:lvl3pPr marL="931863" indent="-17463" algn="l" defTabSz="931863" rtl="0" eaLnBrk="0" fontAlgn="base" hangingPunct="0">
              <a:spcBef>
                <a:spcPct val="0"/>
              </a:spcBef>
              <a:spcAft>
                <a:spcPct val="0"/>
              </a:spcAft>
              <a:defRPr kern="1200">
                <a:solidFill>
                  <a:schemeClr val="lt1"/>
                </a:solidFill>
                <a:latin typeface="+mn-lt"/>
                <a:ea typeface="+mn-ea"/>
                <a:cs typeface="+mn-cs"/>
              </a:defRPr>
            </a:lvl3pPr>
            <a:lvl4pPr marL="1398588" indent="-26988" algn="l" defTabSz="931863" rtl="0" eaLnBrk="0" fontAlgn="base" hangingPunct="0">
              <a:spcBef>
                <a:spcPct val="0"/>
              </a:spcBef>
              <a:spcAft>
                <a:spcPct val="0"/>
              </a:spcAft>
              <a:defRPr kern="1200">
                <a:solidFill>
                  <a:schemeClr val="lt1"/>
                </a:solidFill>
                <a:latin typeface="+mn-lt"/>
                <a:ea typeface="+mn-ea"/>
                <a:cs typeface="+mn-cs"/>
              </a:defRPr>
            </a:lvl4pPr>
            <a:lvl5pPr marL="1865313" indent="-36513" algn="l" defTabSz="931863"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932742" eaLnBrk="1" fontAlgn="auto" hangingPunct="1">
              <a:spcBef>
                <a:spcPts val="0"/>
              </a:spcBef>
              <a:spcAft>
                <a:spcPts val="0"/>
              </a:spcAft>
              <a:defRPr/>
            </a:pPr>
            <a:endParaRPr lang="en-US"/>
          </a:p>
        </p:txBody>
      </p:sp>
      <p:pic>
        <p:nvPicPr>
          <p:cNvPr id="2" name="Picture 1"/>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0169525" y="598213"/>
            <a:ext cx="1636988" cy="1636988"/>
          </a:xfrm>
          <a:prstGeom prst="rect">
            <a:avLst/>
          </a:prstGeom>
        </p:spPr>
      </p:pic>
      <p:grpSp>
        <p:nvGrpSpPr>
          <p:cNvPr id="23" name="Group 22"/>
          <p:cNvGrpSpPr/>
          <p:nvPr/>
        </p:nvGrpSpPr>
        <p:grpSpPr>
          <a:xfrm rot="18900000">
            <a:off x="513830" y="1434015"/>
            <a:ext cx="451122" cy="303567"/>
            <a:chOff x="8913812" y="1031876"/>
            <a:chExt cx="1524000" cy="1025524"/>
          </a:xfrm>
          <a:solidFill>
            <a:srgbClr val="BAD80A"/>
          </a:solidFill>
        </p:grpSpPr>
        <p:sp>
          <p:nvSpPr>
            <p:cNvPr id="34" name="Rectangle 33"/>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sp>
          <p:nvSpPr>
            <p:cNvPr id="35" name="Rectangle 34"/>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grpSp>
      <p:grpSp>
        <p:nvGrpSpPr>
          <p:cNvPr id="37" name="Group 36"/>
          <p:cNvGrpSpPr/>
          <p:nvPr/>
        </p:nvGrpSpPr>
        <p:grpSpPr>
          <a:xfrm rot="18900000">
            <a:off x="513830" y="2252317"/>
            <a:ext cx="451122" cy="303567"/>
            <a:chOff x="8913812" y="1031876"/>
            <a:chExt cx="1524000" cy="1025524"/>
          </a:xfrm>
          <a:solidFill>
            <a:srgbClr val="BAD80A"/>
          </a:solidFill>
        </p:grpSpPr>
        <p:sp>
          <p:nvSpPr>
            <p:cNvPr id="38" name="Rectangle 37"/>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sp>
          <p:nvSpPr>
            <p:cNvPr id="39" name="Rectangle 38"/>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grpSp>
      <p:grpSp>
        <p:nvGrpSpPr>
          <p:cNvPr id="40" name="Group 39"/>
          <p:cNvGrpSpPr/>
          <p:nvPr/>
        </p:nvGrpSpPr>
        <p:grpSpPr>
          <a:xfrm rot="18900000">
            <a:off x="513830" y="3079916"/>
            <a:ext cx="451122" cy="303567"/>
            <a:chOff x="8913812" y="1031876"/>
            <a:chExt cx="1524000" cy="1025524"/>
          </a:xfrm>
          <a:solidFill>
            <a:srgbClr val="BAD80A"/>
          </a:solidFill>
        </p:grpSpPr>
        <p:sp>
          <p:nvSpPr>
            <p:cNvPr id="41" name="Rectangle 40"/>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sp>
          <p:nvSpPr>
            <p:cNvPr id="42" name="Rectangle 41"/>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grpSp>
      <p:grpSp>
        <p:nvGrpSpPr>
          <p:cNvPr id="43" name="Group 42"/>
          <p:cNvGrpSpPr/>
          <p:nvPr/>
        </p:nvGrpSpPr>
        <p:grpSpPr>
          <a:xfrm rot="18900000">
            <a:off x="513830" y="3898218"/>
            <a:ext cx="451122" cy="303567"/>
            <a:chOff x="8913812" y="1031876"/>
            <a:chExt cx="1524000" cy="1025524"/>
          </a:xfrm>
          <a:solidFill>
            <a:srgbClr val="BAD80A"/>
          </a:solidFill>
        </p:grpSpPr>
        <p:sp>
          <p:nvSpPr>
            <p:cNvPr id="44" name="Rectangle 43"/>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sp>
          <p:nvSpPr>
            <p:cNvPr id="45" name="Rectangle 44"/>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grpSp>
      <p:sp>
        <p:nvSpPr>
          <p:cNvPr id="46" name="Freeform 99"/>
          <p:cNvSpPr>
            <a:spLocks noChangeAspect="1"/>
          </p:cNvSpPr>
          <p:nvPr/>
        </p:nvSpPr>
        <p:spPr bwMode="black">
          <a:xfrm>
            <a:off x="472567" y="5889116"/>
            <a:ext cx="576262" cy="422275"/>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tx1"/>
          </a:solidFill>
          <a:ln>
            <a:noFill/>
          </a:ln>
          <a:extLst/>
        </p:spPr>
        <p:txBody>
          <a:bodyPr lIns="69953" tIns="34976" rIns="69953" bIns="34976"/>
          <a:lstStyle/>
          <a:p>
            <a:pPr defTabSz="932742" eaLnBrk="1" fontAlgn="auto" hangingPunct="1">
              <a:spcBef>
                <a:spcPts val="0"/>
              </a:spcBef>
              <a:spcAft>
                <a:spcPts val="0"/>
              </a:spcAft>
              <a:defRPr/>
            </a:pPr>
            <a:endParaRPr lang="en-US" sz="1350" dirty="0">
              <a:solidFill>
                <a:srgbClr val="000000"/>
              </a:solidFill>
              <a:latin typeface="+mn-lt"/>
              <a:ea typeface="+mn-ea"/>
            </a:endParaRPr>
          </a:p>
        </p:txBody>
      </p:sp>
      <p:sp>
        <p:nvSpPr>
          <p:cNvPr id="47" name="TextBox 22"/>
          <p:cNvSpPr txBox="1"/>
          <p:nvPr/>
        </p:nvSpPr>
        <p:spPr>
          <a:xfrm>
            <a:off x="1315731" y="5777197"/>
            <a:ext cx="11064875" cy="646113"/>
          </a:xfrm>
          <a:prstGeom prst="rect">
            <a:avLst/>
          </a:prstGeom>
          <a:noFill/>
          <a:ln>
            <a:noFill/>
          </a:ln>
        </p:spPr>
        <p:txBody>
          <a:bodyPr anchor="ctr">
            <a:spAutoFit/>
          </a:bodyPr>
          <a:lstStyle>
            <a:defPPr>
              <a:defRPr lang="en-US"/>
            </a:defPPr>
            <a:lvl1pPr algn="l" defTabSz="931863" rtl="0" eaLnBrk="0" fontAlgn="base" hangingPunct="0">
              <a:spcBef>
                <a:spcPct val="0"/>
              </a:spcBef>
              <a:spcAft>
                <a:spcPct val="0"/>
              </a:spcAft>
              <a:defRPr kern="1200">
                <a:solidFill>
                  <a:schemeClr val="tx1"/>
                </a:solidFill>
                <a:latin typeface="Segoe UI" panose="020B0502040204020203" pitchFamily="34" charset="0"/>
                <a:ea typeface="MS PGothic" pitchFamily="34" charset="-128"/>
                <a:cs typeface="+mn-cs"/>
              </a:defRPr>
            </a:lvl1pPr>
            <a:lvl2pPr marL="465138" indent="-7938" algn="l" defTabSz="931863" rtl="0" eaLnBrk="0" fontAlgn="base" hangingPunct="0">
              <a:spcBef>
                <a:spcPct val="0"/>
              </a:spcBef>
              <a:spcAft>
                <a:spcPct val="0"/>
              </a:spcAft>
              <a:defRPr kern="1200">
                <a:solidFill>
                  <a:schemeClr val="tx1"/>
                </a:solidFill>
                <a:latin typeface="Segoe UI" panose="020B0502040204020203" pitchFamily="34" charset="0"/>
                <a:ea typeface="MS PGothic" pitchFamily="34" charset="-128"/>
                <a:cs typeface="+mn-cs"/>
              </a:defRPr>
            </a:lvl2pPr>
            <a:lvl3pPr marL="931863" indent="-17463" algn="l" defTabSz="931863" rtl="0" eaLnBrk="0" fontAlgn="base" hangingPunct="0">
              <a:spcBef>
                <a:spcPct val="0"/>
              </a:spcBef>
              <a:spcAft>
                <a:spcPct val="0"/>
              </a:spcAft>
              <a:defRPr kern="1200">
                <a:solidFill>
                  <a:schemeClr val="tx1"/>
                </a:solidFill>
                <a:latin typeface="Segoe UI" panose="020B0502040204020203" pitchFamily="34" charset="0"/>
                <a:ea typeface="MS PGothic" pitchFamily="34" charset="-128"/>
                <a:cs typeface="+mn-cs"/>
              </a:defRPr>
            </a:lvl3pPr>
            <a:lvl4pPr marL="1398588" indent="-26988" algn="l" defTabSz="931863" rtl="0" eaLnBrk="0" fontAlgn="base" hangingPunct="0">
              <a:spcBef>
                <a:spcPct val="0"/>
              </a:spcBef>
              <a:spcAft>
                <a:spcPct val="0"/>
              </a:spcAft>
              <a:defRPr kern="1200">
                <a:solidFill>
                  <a:schemeClr val="tx1"/>
                </a:solidFill>
                <a:latin typeface="Segoe UI" panose="020B0502040204020203" pitchFamily="34" charset="0"/>
                <a:ea typeface="MS PGothic" pitchFamily="34" charset="-128"/>
                <a:cs typeface="+mn-cs"/>
              </a:defRPr>
            </a:lvl4pPr>
            <a:lvl5pPr marL="1865313" indent="-36513" algn="l" defTabSz="931863" rtl="0" eaLnBrk="0" fontAlgn="base" hangingPunct="0">
              <a:spcBef>
                <a:spcPct val="0"/>
              </a:spcBef>
              <a:spcAft>
                <a:spcPct val="0"/>
              </a:spcAft>
              <a:defRPr kern="1200">
                <a:solidFill>
                  <a:schemeClr val="tx1"/>
                </a:solidFill>
                <a:latin typeface="Segoe UI" panose="020B0502040204020203" pitchFamily="34" charset="0"/>
                <a:ea typeface="MS PGothic"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itchFamily="34" charset="-128"/>
                <a:cs typeface="+mn-cs"/>
              </a:defRPr>
            </a:lvl9pPr>
          </a:lstStyle>
          <a:p>
            <a:pPr defTabSz="932742" eaLnBrk="1" fontAlgn="auto" hangingPunct="1">
              <a:spcBef>
                <a:spcPts val="0"/>
              </a:spcBef>
              <a:spcAft>
                <a:spcPts val="0"/>
              </a:spcAft>
              <a:defRPr/>
            </a:pPr>
            <a:r>
              <a:rPr lang="en-US" sz="3600" dirty="0">
                <a:latin typeface="+mj-lt"/>
                <a:ea typeface="+mn-ea"/>
              </a:rPr>
              <a:t>Up to 5,000 IOPS per disk with Premium Storage!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itle 1"/>
          <p:cNvSpPr txBox="1">
            <a:spLocks/>
          </p:cNvSpPr>
          <p:nvPr/>
        </p:nvSpPr>
        <p:spPr>
          <a:xfrm>
            <a:off x="355783" y="356696"/>
            <a:ext cx="11978573" cy="155608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fontAlgn="auto">
              <a:spcAft>
                <a:spcPts val="0"/>
              </a:spcAft>
              <a:defRPr/>
            </a:pPr>
            <a:r>
              <a:rPr dirty="0"/>
              <a:t>Azure Virtual Machines</a:t>
            </a:r>
          </a:p>
        </p:txBody>
      </p:sp>
      <p:sp>
        <p:nvSpPr>
          <p:cNvPr id="7" name="TextBox 6"/>
          <p:cNvSpPr txBox="1"/>
          <p:nvPr/>
        </p:nvSpPr>
        <p:spPr>
          <a:xfrm>
            <a:off x="1303060" y="1417861"/>
            <a:ext cx="10615613" cy="2985433"/>
          </a:xfrm>
          <a:prstGeom prst="rect">
            <a:avLst/>
          </a:prstGeom>
          <a:noFill/>
        </p:spPr>
        <p:txBody>
          <a:bodyPr>
            <a:spAutoFit/>
          </a:bodyPr>
          <a:lstStyle/>
          <a:p>
            <a:pPr defTabSz="932742" eaLnBrk="1" fontAlgn="auto" hangingPunct="1">
              <a:spcBef>
                <a:spcPts val="0"/>
              </a:spcBef>
              <a:spcAft>
                <a:spcPts val="2400"/>
              </a:spcAft>
              <a:defRPr/>
            </a:pPr>
            <a:r>
              <a:rPr lang="en-US" sz="3200" dirty="0">
                <a:solidFill>
                  <a:srgbClr val="FFFFFF"/>
                </a:solidFill>
                <a:latin typeface="+mj-lt"/>
                <a:ea typeface="+mn-ea"/>
              </a:rPr>
              <a:t>Most flexible compute option</a:t>
            </a:r>
          </a:p>
          <a:p>
            <a:pPr defTabSz="932742" eaLnBrk="1" fontAlgn="auto" hangingPunct="1">
              <a:spcBef>
                <a:spcPts val="0"/>
              </a:spcBef>
              <a:spcAft>
                <a:spcPts val="2400"/>
              </a:spcAft>
              <a:defRPr/>
            </a:pPr>
            <a:r>
              <a:rPr lang="en-US" sz="3200" dirty="0">
                <a:solidFill>
                  <a:srgbClr val="FFFFFF"/>
                </a:solidFill>
                <a:latin typeface="+mj-lt"/>
              </a:rPr>
              <a:t>Supports Windows and Linux OS’s and most workloads</a:t>
            </a:r>
            <a:endParaRPr lang="en-US" sz="3200" dirty="0">
              <a:solidFill>
                <a:srgbClr val="FFFFFF"/>
              </a:solidFill>
              <a:latin typeface="+mj-lt"/>
              <a:ea typeface="+mn-ea"/>
            </a:endParaRPr>
          </a:p>
          <a:p>
            <a:pPr defTabSz="932742" eaLnBrk="1" fontAlgn="auto" hangingPunct="1">
              <a:spcBef>
                <a:spcPts val="0"/>
              </a:spcBef>
              <a:spcAft>
                <a:spcPts val="2400"/>
              </a:spcAft>
              <a:defRPr/>
            </a:pPr>
            <a:r>
              <a:rPr lang="en-US" sz="3200" dirty="0">
                <a:solidFill>
                  <a:srgbClr val="FFFFFF"/>
                </a:solidFill>
                <a:latin typeface="+mj-lt"/>
                <a:ea typeface="+mn-ea"/>
              </a:rPr>
              <a:t>Create VMs with up to 32 processors and 448 GB of ram</a:t>
            </a:r>
          </a:p>
          <a:p>
            <a:pPr defTabSz="932742" eaLnBrk="1" fontAlgn="auto" hangingPunct="1">
              <a:spcBef>
                <a:spcPts val="0"/>
              </a:spcBef>
              <a:spcAft>
                <a:spcPts val="2400"/>
              </a:spcAft>
              <a:defRPr/>
            </a:pPr>
            <a:r>
              <a:rPr lang="en-US" sz="3200" dirty="0">
                <a:solidFill>
                  <a:srgbClr val="FFFFFF"/>
                </a:solidFill>
                <a:latin typeface="+mj-lt"/>
                <a:ea typeface="+mn-ea"/>
              </a:rPr>
              <a:t>Standard or SSD storage, up to 64TBs for the largest VMs</a:t>
            </a:r>
          </a:p>
        </p:txBody>
      </p:sp>
      <p:sp>
        <p:nvSpPr>
          <p:cNvPr id="21" name="Rectangle 20"/>
          <p:cNvSpPr/>
          <p:nvPr/>
        </p:nvSpPr>
        <p:spPr>
          <a:xfrm>
            <a:off x="1588" y="5326063"/>
            <a:ext cx="12434887" cy="1662112"/>
          </a:xfrm>
          <a:prstGeom prst="rect">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pic>
        <p:nvPicPr>
          <p:cNvPr id="53259" name="Picture 19"/>
          <p:cNvPicPr>
            <a:picLocks noChangeAspect="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10333038" y="733795"/>
            <a:ext cx="1446477" cy="1446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Group 21"/>
          <p:cNvGrpSpPr/>
          <p:nvPr/>
        </p:nvGrpSpPr>
        <p:grpSpPr>
          <a:xfrm rot="18900000">
            <a:off x="513830" y="1434015"/>
            <a:ext cx="451122" cy="303567"/>
            <a:chOff x="8913812" y="1031876"/>
            <a:chExt cx="1524000" cy="1025524"/>
          </a:xfrm>
          <a:solidFill>
            <a:srgbClr val="BAD80A"/>
          </a:solidFill>
        </p:grpSpPr>
        <p:sp>
          <p:nvSpPr>
            <p:cNvPr id="34" name="Rectangle 33"/>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sp>
          <p:nvSpPr>
            <p:cNvPr id="35" name="Rectangle 34"/>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grpSp>
      <p:grpSp>
        <p:nvGrpSpPr>
          <p:cNvPr id="36" name="Group 35"/>
          <p:cNvGrpSpPr/>
          <p:nvPr/>
        </p:nvGrpSpPr>
        <p:grpSpPr>
          <a:xfrm rot="18900000">
            <a:off x="513830" y="2252317"/>
            <a:ext cx="451122" cy="303567"/>
            <a:chOff x="8913812" y="1031876"/>
            <a:chExt cx="1524000" cy="1025524"/>
          </a:xfrm>
          <a:solidFill>
            <a:srgbClr val="BAD80A"/>
          </a:solidFill>
        </p:grpSpPr>
        <p:sp>
          <p:nvSpPr>
            <p:cNvPr id="37" name="Rectangle 36"/>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sp>
          <p:nvSpPr>
            <p:cNvPr id="38" name="Rectangle 37"/>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grpSp>
      <p:grpSp>
        <p:nvGrpSpPr>
          <p:cNvPr id="39" name="Group 38"/>
          <p:cNvGrpSpPr/>
          <p:nvPr/>
        </p:nvGrpSpPr>
        <p:grpSpPr>
          <a:xfrm rot="18900000">
            <a:off x="513830" y="3079916"/>
            <a:ext cx="451122" cy="303567"/>
            <a:chOff x="8913812" y="1031876"/>
            <a:chExt cx="1524000" cy="1025524"/>
          </a:xfrm>
          <a:solidFill>
            <a:srgbClr val="BAD80A"/>
          </a:solidFill>
        </p:grpSpPr>
        <p:sp>
          <p:nvSpPr>
            <p:cNvPr id="40" name="Rectangle 39"/>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sp>
          <p:nvSpPr>
            <p:cNvPr id="41" name="Rectangle 40"/>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grpSp>
      <p:grpSp>
        <p:nvGrpSpPr>
          <p:cNvPr id="42" name="Group 41"/>
          <p:cNvGrpSpPr/>
          <p:nvPr/>
        </p:nvGrpSpPr>
        <p:grpSpPr>
          <a:xfrm rot="18900000">
            <a:off x="513830" y="3898218"/>
            <a:ext cx="451122" cy="303567"/>
            <a:chOff x="8913812" y="1031876"/>
            <a:chExt cx="1524000" cy="1025524"/>
          </a:xfrm>
          <a:solidFill>
            <a:srgbClr val="BAD80A"/>
          </a:solidFill>
        </p:grpSpPr>
        <p:sp>
          <p:nvSpPr>
            <p:cNvPr id="43" name="Rectangle 42"/>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sp>
          <p:nvSpPr>
            <p:cNvPr id="44" name="Rectangle 43"/>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grpSp>
      <p:sp>
        <p:nvSpPr>
          <p:cNvPr id="49" name="Freeform 99"/>
          <p:cNvSpPr>
            <a:spLocks noChangeAspect="1"/>
          </p:cNvSpPr>
          <p:nvPr/>
        </p:nvSpPr>
        <p:spPr bwMode="black">
          <a:xfrm>
            <a:off x="472567" y="5895182"/>
            <a:ext cx="576262" cy="422275"/>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tx1"/>
          </a:solidFill>
          <a:ln>
            <a:noFill/>
          </a:ln>
          <a:extLst/>
        </p:spPr>
        <p:txBody>
          <a:bodyPr lIns="69953" tIns="34976" rIns="69953" bIns="34976"/>
          <a:lstStyle/>
          <a:p>
            <a:pPr defTabSz="932742" eaLnBrk="1" fontAlgn="auto" hangingPunct="1">
              <a:spcBef>
                <a:spcPts val="0"/>
              </a:spcBef>
              <a:spcAft>
                <a:spcPts val="0"/>
              </a:spcAft>
              <a:defRPr/>
            </a:pPr>
            <a:endParaRPr lang="en-US" sz="1350" dirty="0">
              <a:solidFill>
                <a:srgbClr val="000000"/>
              </a:solidFill>
              <a:latin typeface="+mn-lt"/>
              <a:ea typeface="+mn-ea"/>
            </a:endParaRPr>
          </a:p>
        </p:txBody>
      </p:sp>
      <p:sp>
        <p:nvSpPr>
          <p:cNvPr id="50" name="TextBox 22"/>
          <p:cNvSpPr txBox="1"/>
          <p:nvPr/>
        </p:nvSpPr>
        <p:spPr>
          <a:xfrm>
            <a:off x="1315731" y="5783263"/>
            <a:ext cx="11064875" cy="646113"/>
          </a:xfrm>
          <a:prstGeom prst="rect">
            <a:avLst/>
          </a:prstGeom>
          <a:noFill/>
          <a:ln>
            <a:noFill/>
          </a:ln>
        </p:spPr>
        <p:txBody>
          <a:bodyPr anchor="ctr">
            <a:spAutoFit/>
          </a:bodyPr>
          <a:lstStyle>
            <a:defPPr>
              <a:defRPr lang="en-US"/>
            </a:defPPr>
            <a:lvl1pPr algn="l" defTabSz="931863" rtl="0" eaLnBrk="0" fontAlgn="base" hangingPunct="0">
              <a:spcBef>
                <a:spcPct val="0"/>
              </a:spcBef>
              <a:spcAft>
                <a:spcPct val="0"/>
              </a:spcAft>
              <a:defRPr kern="1200">
                <a:solidFill>
                  <a:schemeClr val="tx1"/>
                </a:solidFill>
                <a:latin typeface="Segoe UI" panose="020B0502040204020203" pitchFamily="34" charset="0"/>
                <a:ea typeface="MS PGothic" pitchFamily="34" charset="-128"/>
                <a:cs typeface="+mn-cs"/>
              </a:defRPr>
            </a:lvl1pPr>
            <a:lvl2pPr marL="465138" indent="-7938" algn="l" defTabSz="931863" rtl="0" eaLnBrk="0" fontAlgn="base" hangingPunct="0">
              <a:spcBef>
                <a:spcPct val="0"/>
              </a:spcBef>
              <a:spcAft>
                <a:spcPct val="0"/>
              </a:spcAft>
              <a:defRPr kern="1200">
                <a:solidFill>
                  <a:schemeClr val="tx1"/>
                </a:solidFill>
                <a:latin typeface="Segoe UI" panose="020B0502040204020203" pitchFamily="34" charset="0"/>
                <a:ea typeface="MS PGothic" pitchFamily="34" charset="-128"/>
                <a:cs typeface="+mn-cs"/>
              </a:defRPr>
            </a:lvl2pPr>
            <a:lvl3pPr marL="931863" indent="-17463" algn="l" defTabSz="931863" rtl="0" eaLnBrk="0" fontAlgn="base" hangingPunct="0">
              <a:spcBef>
                <a:spcPct val="0"/>
              </a:spcBef>
              <a:spcAft>
                <a:spcPct val="0"/>
              </a:spcAft>
              <a:defRPr kern="1200">
                <a:solidFill>
                  <a:schemeClr val="tx1"/>
                </a:solidFill>
                <a:latin typeface="Segoe UI" panose="020B0502040204020203" pitchFamily="34" charset="0"/>
                <a:ea typeface="MS PGothic" pitchFamily="34" charset="-128"/>
                <a:cs typeface="+mn-cs"/>
              </a:defRPr>
            </a:lvl3pPr>
            <a:lvl4pPr marL="1398588" indent="-26988" algn="l" defTabSz="931863" rtl="0" eaLnBrk="0" fontAlgn="base" hangingPunct="0">
              <a:spcBef>
                <a:spcPct val="0"/>
              </a:spcBef>
              <a:spcAft>
                <a:spcPct val="0"/>
              </a:spcAft>
              <a:defRPr kern="1200">
                <a:solidFill>
                  <a:schemeClr val="tx1"/>
                </a:solidFill>
                <a:latin typeface="Segoe UI" panose="020B0502040204020203" pitchFamily="34" charset="0"/>
                <a:ea typeface="MS PGothic" pitchFamily="34" charset="-128"/>
                <a:cs typeface="+mn-cs"/>
              </a:defRPr>
            </a:lvl4pPr>
            <a:lvl5pPr marL="1865313" indent="-36513" algn="l" defTabSz="931863" rtl="0" eaLnBrk="0" fontAlgn="base" hangingPunct="0">
              <a:spcBef>
                <a:spcPct val="0"/>
              </a:spcBef>
              <a:spcAft>
                <a:spcPct val="0"/>
              </a:spcAft>
              <a:defRPr kern="1200">
                <a:solidFill>
                  <a:schemeClr val="tx1"/>
                </a:solidFill>
                <a:latin typeface="Segoe UI" panose="020B0502040204020203" pitchFamily="34" charset="0"/>
                <a:ea typeface="MS PGothic"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itchFamily="34" charset="-128"/>
                <a:cs typeface="+mn-cs"/>
              </a:defRPr>
            </a:lvl9pPr>
          </a:lstStyle>
          <a:p>
            <a:pPr defTabSz="932742" eaLnBrk="1" fontAlgn="auto" hangingPunct="1">
              <a:spcBef>
                <a:spcPts val="0"/>
              </a:spcBef>
              <a:spcAft>
                <a:spcPts val="0"/>
              </a:spcAft>
              <a:defRPr/>
            </a:pPr>
            <a:r>
              <a:rPr lang="en-US" sz="3600" dirty="0">
                <a:latin typeface="+mj-lt"/>
                <a:ea typeface="+mn-ea"/>
              </a:rPr>
              <a:t>Built in capabilities for availability and scale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5464" y="311151"/>
            <a:ext cx="11888787" cy="917575"/>
          </a:xfrm>
        </p:spPr>
        <p:txBody>
          <a:bodyPr/>
          <a:lstStyle/>
          <a:p>
            <a:pPr>
              <a:defRPr/>
            </a:pPr>
            <a:r>
              <a:rPr dirty="0"/>
              <a:t>Automatic Physical Redundancy</a:t>
            </a:r>
          </a:p>
        </p:txBody>
      </p:sp>
      <p:pic>
        <p:nvPicPr>
          <p:cNvPr id="56323"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6032" y="1612878"/>
            <a:ext cx="3383243" cy="4900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598" y="1612878"/>
            <a:ext cx="3384876" cy="4900882"/>
          </a:xfrm>
          <a:prstGeom prst="rect">
            <a:avLst/>
          </a:prstGeom>
          <a:noFill/>
          <a:ln w="9525">
            <a:solidFill>
              <a:schemeClr val="accent2"/>
            </a:solidFill>
            <a:miter lim="800000"/>
            <a:headEnd/>
            <a:tailEnd/>
          </a:ln>
          <a:extLst/>
        </p:spPr>
      </p:pic>
      <p:sp>
        <p:nvSpPr>
          <p:cNvPr id="5" name="Rectangle 4"/>
          <p:cNvSpPr/>
          <p:nvPr/>
        </p:nvSpPr>
        <p:spPr bwMode="auto">
          <a:xfrm>
            <a:off x="1294485" y="1612878"/>
            <a:ext cx="9847506" cy="2556627"/>
          </a:xfrm>
          <a:prstGeom prst="rect">
            <a:avLst/>
          </a:prstGeom>
          <a:solidFill>
            <a:schemeClr val="bg2">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endParaRPr lang="en-US" sz="2200" dirty="0">
              <a:gradFill>
                <a:gsLst>
                  <a:gs pos="0">
                    <a:srgbClr val="FFFFFF"/>
                  </a:gs>
                  <a:gs pos="100000">
                    <a:srgbClr val="FFFFFF"/>
                  </a:gs>
                </a:gsLst>
                <a:lin ang="5400000" scaled="0"/>
              </a:gradFill>
            </a:endParaRPr>
          </a:p>
        </p:txBody>
      </p:sp>
      <p:sp>
        <p:nvSpPr>
          <p:cNvPr id="10" name="Double Brace 9"/>
          <p:cNvSpPr/>
          <p:nvPr/>
        </p:nvSpPr>
        <p:spPr>
          <a:xfrm>
            <a:off x="1715308" y="1708226"/>
            <a:ext cx="9020891" cy="2246237"/>
          </a:xfrm>
          <a:prstGeom prst="bracePair">
            <a:avLst/>
          </a:prstGeom>
          <a:ln w="1047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6" name="Rounded Rectangle 5"/>
          <p:cNvSpPr/>
          <p:nvPr/>
        </p:nvSpPr>
        <p:spPr bwMode="auto">
          <a:xfrm>
            <a:off x="2115661" y="2125663"/>
            <a:ext cx="1739813" cy="1083096"/>
          </a:xfrm>
          <a:prstGeom prst="roundRect">
            <a:avLst>
              <a:gd name="adj" fmla="val 0"/>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endParaRPr lang="en-US" sz="2200" dirty="0">
              <a:ln>
                <a:solidFill>
                  <a:schemeClr val="bg1"/>
                </a:solidFill>
              </a:ln>
              <a:gradFill>
                <a:gsLst>
                  <a:gs pos="0">
                    <a:srgbClr val="FFFFFF"/>
                  </a:gs>
                  <a:gs pos="100000">
                    <a:srgbClr val="FFFFFF"/>
                  </a:gs>
                </a:gsLst>
                <a:lin ang="5400000" scaled="0"/>
              </a:gradFill>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83695" y="2266155"/>
            <a:ext cx="803745" cy="80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custDataLst>
              <p:tags r:id="rId1"/>
            </p:custDataLst>
          </p:nvPr>
        </p:nvSpPr>
        <p:spPr bwMode="auto">
          <a:xfrm>
            <a:off x="3552740" y="3497263"/>
            <a:ext cx="5306022" cy="246841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44" tIns="34272" rIns="68544" bIns="34272" anchor="ctr"/>
          <a:lstStyle/>
          <a:p>
            <a:pPr algn="ctr" defTabSz="685214">
              <a:defRPr/>
            </a:pPr>
            <a:r>
              <a:rPr lang="en-US" sz="2800" dirty="0">
                <a:gradFill>
                  <a:gsLst>
                    <a:gs pos="2917">
                      <a:schemeClr val="tx1"/>
                    </a:gs>
                    <a:gs pos="100000">
                      <a:schemeClr val="tx1"/>
                    </a:gs>
                  </a:gsLst>
                  <a:lin ang="5400000" scaled="0"/>
                </a:gradFill>
              </a:rPr>
              <a:t>Availability sets deploy your virtual machines on redundant hardware automatically</a:t>
            </a:r>
            <a:endParaRPr lang="en-US" sz="3137" b="1" dirty="0">
              <a:gradFill>
                <a:gsLst>
                  <a:gs pos="2917">
                    <a:schemeClr val="tx1"/>
                  </a:gs>
                  <a:gs pos="100000">
                    <a:schemeClr val="tx1"/>
                  </a:gs>
                </a:gsLst>
                <a:lin ang="5400000" scaled="0"/>
              </a:gradFill>
            </a:endParaRPr>
          </a:p>
        </p:txBody>
      </p:sp>
      <p:sp>
        <p:nvSpPr>
          <p:cNvPr id="12" name="Left Brace 11"/>
          <p:cNvSpPr/>
          <p:nvPr/>
        </p:nvSpPr>
        <p:spPr>
          <a:xfrm rot="5400000">
            <a:off x="5964788" y="-1171939"/>
            <a:ext cx="570137" cy="5642551"/>
          </a:xfrm>
          <a:prstGeom prst="leftBrace">
            <a:avLst/>
          </a:prstGeom>
          <a:ln w="571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765" b="1" dirty="0">
              <a:ln>
                <a:solidFill>
                  <a:sysClr val="windowText" lastClr="000000"/>
                </a:solidFill>
              </a:ln>
              <a:solidFill>
                <a:srgbClr val="FFFFFF"/>
              </a:solidFill>
            </a:endParaRPr>
          </a:p>
        </p:txBody>
      </p:sp>
      <p:sp>
        <p:nvSpPr>
          <p:cNvPr id="8" name="Rounded Rectangle 7"/>
          <p:cNvSpPr/>
          <p:nvPr/>
        </p:nvSpPr>
        <p:spPr bwMode="auto">
          <a:xfrm>
            <a:off x="8596032" y="2135345"/>
            <a:ext cx="1739814" cy="1083096"/>
          </a:xfrm>
          <a:prstGeom prst="roundRect">
            <a:avLst>
              <a:gd name="adj" fmla="val 0"/>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endParaRPr lang="en-US" sz="2200" dirty="0">
              <a:ln>
                <a:solidFill>
                  <a:schemeClr val="bg1"/>
                </a:solidFill>
              </a:ln>
              <a:gradFill>
                <a:gsLst>
                  <a:gs pos="0">
                    <a:srgbClr val="FFFFFF"/>
                  </a:gs>
                  <a:gs pos="100000">
                    <a:srgbClr val="FFFFFF"/>
                  </a:gs>
                </a:gsLst>
                <a:lin ang="5400000" scaled="0"/>
              </a:gradFill>
            </a:endParaRP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064883" y="2275837"/>
            <a:ext cx="802112" cy="80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026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6" grpId="0" animBg="1"/>
      <p:bldP spid="11" grpId="0" animBg="1"/>
      <p:bldP spid="12"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05118" y="307023"/>
            <a:ext cx="11888787" cy="917575"/>
          </a:xfrm>
        </p:spPr>
        <p:txBody>
          <a:bodyPr/>
          <a:lstStyle/>
          <a:p>
            <a:pPr>
              <a:defRPr/>
            </a:pPr>
            <a:r>
              <a:rPr dirty="0"/>
              <a:t>Azure Load Balancer</a:t>
            </a:r>
          </a:p>
        </p:txBody>
      </p:sp>
      <p:sp>
        <p:nvSpPr>
          <p:cNvPr id="5" name="Text Placeholder 4"/>
          <p:cNvSpPr>
            <a:spLocks noGrp="1"/>
          </p:cNvSpPr>
          <p:nvPr>
            <p:ph type="body" sz="quarter" idx="4294967295"/>
          </p:nvPr>
        </p:nvSpPr>
        <p:spPr>
          <a:xfrm>
            <a:off x="294958" y="1211263"/>
            <a:ext cx="11887200" cy="4498975"/>
          </a:xfrm>
        </p:spPr>
        <p:txBody>
          <a:bodyPr/>
          <a:lstStyle/>
          <a:p>
            <a:pPr marL="0" indent="0">
              <a:buNone/>
              <a:defRPr/>
            </a:pPr>
            <a:r>
              <a:rPr lang="en-US" sz="2800" dirty="0"/>
              <a:t>Load balance traffic on a public IP or a private IP (internal)</a:t>
            </a:r>
          </a:p>
          <a:p>
            <a:pPr marL="0" indent="0">
              <a:buNone/>
              <a:defRPr/>
            </a:pPr>
            <a:r>
              <a:rPr lang="en-US" sz="2800" dirty="0"/>
              <a:t>Support TCP or UDP protocols </a:t>
            </a:r>
          </a:p>
          <a:p>
            <a:pPr marL="0" indent="0">
              <a:buNone/>
              <a:defRPr/>
            </a:pPr>
            <a:r>
              <a:rPr lang="en-US" sz="2800" dirty="0"/>
              <a:t>Configurable Idle timeout </a:t>
            </a:r>
          </a:p>
          <a:p>
            <a:pPr marL="0" indent="0">
              <a:buNone/>
              <a:defRPr/>
            </a:pPr>
            <a:r>
              <a:rPr lang="en-US" sz="2800" dirty="0"/>
              <a:t>Health Probe Support</a:t>
            </a:r>
          </a:p>
          <a:p>
            <a:pPr marL="396875" lvl="1" indent="-223838">
              <a:defRPr/>
            </a:pPr>
            <a:r>
              <a:rPr lang="en-US" dirty="0">
                <a:latin typeface="+mj-lt"/>
              </a:rPr>
              <a:t>TCP—specify port to probe</a:t>
            </a:r>
          </a:p>
          <a:p>
            <a:pPr marL="396875" lvl="1" indent="-223838">
              <a:defRPr/>
            </a:pPr>
            <a:r>
              <a:rPr lang="en-US" dirty="0">
                <a:latin typeface="+mj-lt"/>
              </a:rPr>
              <a:t>HTTP—specify health check page</a:t>
            </a:r>
          </a:p>
          <a:p>
            <a:pPr marL="0" indent="0">
              <a:buNone/>
              <a:defRPr/>
            </a:pPr>
            <a:r>
              <a:rPr lang="en-US" sz="2800" dirty="0"/>
              <a:t>Flexible Affinity Options</a:t>
            </a:r>
          </a:p>
          <a:p>
            <a:pPr marL="396875" lvl="2" indent="-223838">
              <a:defRPr/>
            </a:pPr>
            <a:r>
              <a:rPr lang="en-US" sz="2400" dirty="0">
                <a:latin typeface="+mj-lt"/>
              </a:rPr>
              <a:t>5 tuple (source IP, source port, destination IP, destination port, protocol type) </a:t>
            </a:r>
          </a:p>
          <a:p>
            <a:pPr marL="396875" lvl="2" indent="-223838">
              <a:defRPr/>
            </a:pPr>
            <a:r>
              <a:rPr lang="en-US" sz="2400" dirty="0">
                <a:latin typeface="+mj-lt"/>
              </a:rPr>
              <a:t>2 tuple (source IP, destination IP)</a:t>
            </a:r>
          </a:p>
          <a:p>
            <a:pPr marL="396875" lvl="2" indent="-223838">
              <a:defRPr/>
            </a:pPr>
            <a:r>
              <a:rPr lang="en-US" sz="2400" dirty="0">
                <a:latin typeface="+mj-lt"/>
              </a:rPr>
              <a:t>3 tuple (source IP, destination IP, protocol)</a:t>
            </a:r>
            <a:endParaRPr lang="en-US" dirty="0"/>
          </a:p>
        </p:txBody>
      </p:sp>
      <p:pic>
        <p:nvPicPr>
          <p:cNvPr id="59396" name="Picture 5"/>
          <p:cNvPicPr>
            <a:picLocks noChangeAspect="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9967236" y="571214"/>
            <a:ext cx="1879579" cy="187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899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97852" y="295275"/>
            <a:ext cx="11888787" cy="917575"/>
          </a:xfrm>
        </p:spPr>
        <p:txBody>
          <a:bodyPr/>
          <a:lstStyle/>
          <a:p>
            <a:pPr>
              <a:defRPr/>
            </a:pPr>
            <a:r>
              <a:rPr dirty="0"/>
              <a:t>Auto Scale</a:t>
            </a:r>
          </a:p>
        </p:txBody>
      </p:sp>
      <p:sp>
        <p:nvSpPr>
          <p:cNvPr id="27" name="Text Placeholder 26"/>
          <p:cNvSpPr>
            <a:spLocks noGrp="1"/>
          </p:cNvSpPr>
          <p:nvPr>
            <p:ph type="body" sz="quarter" idx="4294967295"/>
          </p:nvPr>
        </p:nvSpPr>
        <p:spPr>
          <a:xfrm>
            <a:off x="308136" y="1212850"/>
            <a:ext cx="11887200" cy="2536825"/>
          </a:xfrm>
        </p:spPr>
        <p:txBody>
          <a:bodyPr/>
          <a:lstStyle/>
          <a:p>
            <a:pPr marL="0" indent="0">
              <a:buNone/>
              <a:defRPr/>
            </a:pPr>
            <a:r>
              <a:rPr lang="en-US" sz="2800" dirty="0"/>
              <a:t>Automatically solve the problem of under or over provisioning workloads</a:t>
            </a:r>
          </a:p>
          <a:p>
            <a:pPr marL="0" indent="0">
              <a:buNone/>
              <a:defRPr/>
            </a:pPr>
            <a:r>
              <a:rPr lang="en-US" sz="2800" dirty="0"/>
              <a:t>Service that starts or stops VMs based on:</a:t>
            </a:r>
          </a:p>
          <a:p>
            <a:pPr marL="396875" lvl="1" indent="-223838">
              <a:defRPr/>
            </a:pPr>
            <a:r>
              <a:rPr lang="en-US" sz="2000" dirty="0"/>
              <a:t>A performance metric</a:t>
            </a:r>
          </a:p>
          <a:p>
            <a:pPr marL="396875" lvl="1" indent="-223838">
              <a:defRPr/>
            </a:pPr>
            <a:r>
              <a:rPr lang="en-US" sz="2000" dirty="0"/>
              <a:t>Messages in a queue</a:t>
            </a:r>
          </a:p>
          <a:p>
            <a:pPr marL="396875" lvl="1" indent="-223838">
              <a:defRPr/>
            </a:pPr>
            <a:r>
              <a:rPr lang="en-US" sz="2000" dirty="0"/>
              <a:t>As part of a schedule</a:t>
            </a:r>
          </a:p>
          <a:p>
            <a:pPr marL="0" indent="0">
              <a:buNone/>
              <a:defRPr/>
            </a:pPr>
            <a:r>
              <a:rPr lang="en-US" sz="2800" dirty="0"/>
              <a:t>Simple to configure elasticity with stateless workloads</a:t>
            </a:r>
          </a:p>
        </p:txBody>
      </p:sp>
      <p:pic>
        <p:nvPicPr>
          <p:cNvPr id="5837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19858" y="5205945"/>
            <a:ext cx="5214938" cy="102136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8373" name="TextBox 5"/>
          <p:cNvSpPr txBox="1">
            <a:spLocks noChangeArrowheads="1"/>
          </p:cNvSpPr>
          <p:nvPr/>
        </p:nvSpPr>
        <p:spPr bwMode="auto">
          <a:xfrm>
            <a:off x="10809424" y="6351681"/>
            <a:ext cx="1129476"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spcBef>
                <a:spcPct val="20000"/>
              </a:spcBef>
              <a:buSzPct val="80000"/>
            </a:pPr>
            <a:r>
              <a:rPr lang="en-US" altLang="en-US" sz="1400" dirty="0">
                <a:gradFill>
                  <a:gsLst>
                    <a:gs pos="1250">
                      <a:schemeClr val="tx1"/>
                    </a:gs>
                    <a:gs pos="100000">
                      <a:schemeClr val="tx1"/>
                    </a:gs>
                  </a:gsLst>
                  <a:lin ang="5400000" scaled="0"/>
                </a:gradFill>
              </a:rPr>
              <a:t>Availability set</a:t>
            </a:r>
          </a:p>
        </p:txBody>
      </p:sp>
      <p:sp>
        <p:nvSpPr>
          <p:cNvPr id="9" name="Right Arrow 8"/>
          <p:cNvSpPr/>
          <p:nvPr/>
        </p:nvSpPr>
        <p:spPr bwMode="auto">
          <a:xfrm>
            <a:off x="3595895" y="5575443"/>
            <a:ext cx="942975" cy="31750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endParaRPr lang="en-US" sz="2200" dirty="0">
              <a:solidFill>
                <a:schemeClr val="tx1"/>
              </a:solidFill>
            </a:endParaRPr>
          </a:p>
        </p:txBody>
      </p:sp>
      <p:sp>
        <p:nvSpPr>
          <p:cNvPr id="58381" name="TextBox 13"/>
          <p:cNvSpPr txBox="1">
            <a:spLocks noChangeArrowheads="1"/>
          </p:cNvSpPr>
          <p:nvPr/>
        </p:nvSpPr>
        <p:spPr bwMode="auto">
          <a:xfrm>
            <a:off x="6009402" y="4623558"/>
            <a:ext cx="11714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spcBef>
                <a:spcPct val="20000"/>
              </a:spcBef>
              <a:buSzPct val="80000"/>
            </a:pPr>
            <a:r>
              <a:rPr lang="en-US" altLang="en-US" sz="2000" dirty="0">
                <a:gradFill>
                  <a:gsLst>
                    <a:gs pos="1250">
                      <a:schemeClr val="tx1"/>
                    </a:gs>
                    <a:gs pos="100000">
                      <a:schemeClr val="tx1"/>
                    </a:gs>
                  </a:gsLst>
                  <a:lin ang="5400000" scaled="0"/>
                </a:gradFill>
              </a:rPr>
              <a:t>Auto scale</a:t>
            </a:r>
          </a:p>
        </p:txBody>
      </p:sp>
      <p:pic>
        <p:nvPicPr>
          <p:cNvPr id="58382" name="Picture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81043" y="5332235"/>
            <a:ext cx="779463"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3"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15971" y="4360685"/>
            <a:ext cx="779462"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4" name="Picture 1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43683" y="5306835"/>
            <a:ext cx="779463"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5" name="Picture 1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70771" y="5306835"/>
            <a:ext cx="7810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6" name="Picture 1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286746" y="5308423"/>
            <a:ext cx="779462"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7" name="Picture 1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113833" y="5308423"/>
            <a:ext cx="78105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8" name="Picture 2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936158" y="5306835"/>
            <a:ext cx="779463"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9" name="Picture 2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763246" y="5306835"/>
            <a:ext cx="779462"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286569" y="5308303"/>
            <a:ext cx="780290" cy="780290"/>
          </a:xfrm>
          <a:prstGeom prst="rect">
            <a:avLst/>
          </a:prstGeom>
        </p:spPr>
      </p:pic>
      <p:pic>
        <p:nvPicPr>
          <p:cNvPr id="24" name="Picture 23"/>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114093" y="5308303"/>
            <a:ext cx="780290" cy="780290"/>
          </a:xfrm>
          <a:prstGeom prst="rect">
            <a:avLst/>
          </a:prstGeom>
        </p:spPr>
      </p:pic>
      <p:pic>
        <p:nvPicPr>
          <p:cNvPr id="25" name="Picture 24"/>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935629" y="5306939"/>
            <a:ext cx="780290" cy="780290"/>
          </a:xfrm>
          <a:prstGeom prst="rect">
            <a:avLst/>
          </a:prstGeom>
        </p:spPr>
      </p:pic>
      <p:pic>
        <p:nvPicPr>
          <p:cNvPr id="26" name="Picture 25"/>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763153" y="5306939"/>
            <a:ext cx="780290" cy="780290"/>
          </a:xfrm>
          <a:prstGeom prst="rect">
            <a:avLst/>
          </a:prstGeom>
        </p:spPr>
      </p:pic>
      <p:sp>
        <p:nvSpPr>
          <p:cNvPr id="58394" name="TextBox 27"/>
          <p:cNvSpPr txBox="1">
            <a:spLocks noChangeArrowheads="1"/>
          </p:cNvSpPr>
          <p:nvPr/>
        </p:nvSpPr>
        <p:spPr bwMode="auto">
          <a:xfrm>
            <a:off x="1769627" y="4600973"/>
            <a:ext cx="620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spcBef>
                <a:spcPct val="20000"/>
              </a:spcBef>
              <a:buSzPct val="80000"/>
            </a:pPr>
            <a:r>
              <a:rPr lang="en-US" altLang="en-US" sz="2000" dirty="0">
                <a:gradFill>
                  <a:gsLst>
                    <a:gs pos="1250">
                      <a:schemeClr val="tx1"/>
                    </a:gs>
                    <a:gs pos="100000">
                      <a:schemeClr val="tx1"/>
                    </a:gs>
                  </a:gsLst>
                  <a:lin ang="5400000" scaled="0"/>
                </a:gradFill>
              </a:rPr>
              <a:t>Users</a:t>
            </a:r>
          </a:p>
        </p:txBody>
      </p:sp>
      <p:grpSp>
        <p:nvGrpSpPr>
          <p:cNvPr id="35" name="Group 740"/>
          <p:cNvGrpSpPr>
            <a:grpSpLocks noChangeAspect="1"/>
          </p:cNvGrpSpPr>
          <p:nvPr/>
        </p:nvGrpSpPr>
        <p:grpSpPr bwMode="auto">
          <a:xfrm>
            <a:off x="1981445" y="5175238"/>
            <a:ext cx="563820" cy="483639"/>
            <a:chOff x="7349" y="-2816"/>
            <a:chExt cx="661" cy="567"/>
          </a:xfrm>
          <a:solidFill>
            <a:schemeClr val="tx1"/>
          </a:solidFill>
        </p:grpSpPr>
        <p:sp>
          <p:nvSpPr>
            <p:cNvPr id="36"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37" name="Oval 742"/>
            <p:cNvSpPr>
              <a:spLocks noChangeArrowheads="1"/>
            </p:cNvSpPr>
            <p:nvPr/>
          </p:nvSpPr>
          <p:spPr bwMode="auto">
            <a:xfrm>
              <a:off x="7616" y="-2816"/>
              <a:ext cx="127" cy="1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38"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39" name="Oval 744"/>
            <p:cNvSpPr>
              <a:spLocks noChangeArrowheads="1"/>
            </p:cNvSpPr>
            <p:nvPr/>
          </p:nvSpPr>
          <p:spPr bwMode="auto">
            <a:xfrm>
              <a:off x="7866"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40"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41" name="Oval 746"/>
            <p:cNvSpPr>
              <a:spLocks noChangeArrowheads="1"/>
            </p:cNvSpPr>
            <p:nvPr/>
          </p:nvSpPr>
          <p:spPr bwMode="auto">
            <a:xfrm>
              <a:off x="7384"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grpSp>
      <p:grpSp>
        <p:nvGrpSpPr>
          <p:cNvPr id="42" name="Group 740"/>
          <p:cNvGrpSpPr>
            <a:grpSpLocks noChangeAspect="1"/>
          </p:cNvGrpSpPr>
          <p:nvPr/>
        </p:nvGrpSpPr>
        <p:grpSpPr bwMode="auto">
          <a:xfrm>
            <a:off x="1979203" y="5783762"/>
            <a:ext cx="563820" cy="483639"/>
            <a:chOff x="7349" y="-2816"/>
            <a:chExt cx="661" cy="567"/>
          </a:xfrm>
          <a:solidFill>
            <a:schemeClr val="tx1"/>
          </a:solidFill>
        </p:grpSpPr>
        <p:sp>
          <p:nvSpPr>
            <p:cNvPr id="43"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44" name="Oval 742"/>
            <p:cNvSpPr>
              <a:spLocks noChangeArrowheads="1"/>
            </p:cNvSpPr>
            <p:nvPr/>
          </p:nvSpPr>
          <p:spPr bwMode="auto">
            <a:xfrm>
              <a:off x="7616" y="-2816"/>
              <a:ext cx="127" cy="1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45"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46" name="Oval 744"/>
            <p:cNvSpPr>
              <a:spLocks noChangeArrowheads="1"/>
            </p:cNvSpPr>
            <p:nvPr/>
          </p:nvSpPr>
          <p:spPr bwMode="auto">
            <a:xfrm>
              <a:off x="7866"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47"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48" name="Oval 746"/>
            <p:cNvSpPr>
              <a:spLocks noChangeArrowheads="1"/>
            </p:cNvSpPr>
            <p:nvPr/>
          </p:nvSpPr>
          <p:spPr bwMode="auto">
            <a:xfrm>
              <a:off x="7384"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grpSp>
      <p:grpSp>
        <p:nvGrpSpPr>
          <p:cNvPr id="49" name="Group 740"/>
          <p:cNvGrpSpPr>
            <a:grpSpLocks noChangeAspect="1"/>
          </p:cNvGrpSpPr>
          <p:nvPr/>
        </p:nvGrpSpPr>
        <p:grpSpPr bwMode="auto">
          <a:xfrm>
            <a:off x="2789521" y="5175238"/>
            <a:ext cx="563820" cy="483639"/>
            <a:chOff x="7349" y="-2816"/>
            <a:chExt cx="661" cy="567"/>
          </a:xfrm>
          <a:solidFill>
            <a:schemeClr val="tx1"/>
          </a:solidFill>
        </p:grpSpPr>
        <p:sp>
          <p:nvSpPr>
            <p:cNvPr id="50"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51" name="Oval 742"/>
            <p:cNvSpPr>
              <a:spLocks noChangeArrowheads="1"/>
            </p:cNvSpPr>
            <p:nvPr/>
          </p:nvSpPr>
          <p:spPr bwMode="auto">
            <a:xfrm>
              <a:off x="7616" y="-2816"/>
              <a:ext cx="127" cy="1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52"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53" name="Oval 744"/>
            <p:cNvSpPr>
              <a:spLocks noChangeArrowheads="1"/>
            </p:cNvSpPr>
            <p:nvPr/>
          </p:nvSpPr>
          <p:spPr bwMode="auto">
            <a:xfrm>
              <a:off x="7866"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54"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55" name="Oval 746"/>
            <p:cNvSpPr>
              <a:spLocks noChangeArrowheads="1"/>
            </p:cNvSpPr>
            <p:nvPr/>
          </p:nvSpPr>
          <p:spPr bwMode="auto">
            <a:xfrm>
              <a:off x="7384"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grpSp>
      <p:grpSp>
        <p:nvGrpSpPr>
          <p:cNvPr id="56" name="Group 740"/>
          <p:cNvGrpSpPr>
            <a:grpSpLocks noChangeAspect="1"/>
          </p:cNvGrpSpPr>
          <p:nvPr/>
        </p:nvGrpSpPr>
        <p:grpSpPr bwMode="auto">
          <a:xfrm>
            <a:off x="1173369" y="5783762"/>
            <a:ext cx="563820" cy="483639"/>
            <a:chOff x="7349" y="-2816"/>
            <a:chExt cx="661" cy="567"/>
          </a:xfrm>
          <a:solidFill>
            <a:schemeClr val="tx1"/>
          </a:solidFill>
        </p:grpSpPr>
        <p:sp>
          <p:nvSpPr>
            <p:cNvPr id="57"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58" name="Oval 742"/>
            <p:cNvSpPr>
              <a:spLocks noChangeArrowheads="1"/>
            </p:cNvSpPr>
            <p:nvPr/>
          </p:nvSpPr>
          <p:spPr bwMode="auto">
            <a:xfrm>
              <a:off x="7616" y="-2816"/>
              <a:ext cx="127" cy="1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59"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60" name="Oval 744"/>
            <p:cNvSpPr>
              <a:spLocks noChangeArrowheads="1"/>
            </p:cNvSpPr>
            <p:nvPr/>
          </p:nvSpPr>
          <p:spPr bwMode="auto">
            <a:xfrm>
              <a:off x="7866"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61"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62" name="Oval 746"/>
            <p:cNvSpPr>
              <a:spLocks noChangeArrowheads="1"/>
            </p:cNvSpPr>
            <p:nvPr/>
          </p:nvSpPr>
          <p:spPr bwMode="auto">
            <a:xfrm>
              <a:off x="7384"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grpSp>
      <p:grpSp>
        <p:nvGrpSpPr>
          <p:cNvPr id="63" name="Group 740"/>
          <p:cNvGrpSpPr>
            <a:grpSpLocks noChangeAspect="1"/>
          </p:cNvGrpSpPr>
          <p:nvPr/>
        </p:nvGrpSpPr>
        <p:grpSpPr bwMode="auto">
          <a:xfrm>
            <a:off x="1173369" y="5175238"/>
            <a:ext cx="563820" cy="483639"/>
            <a:chOff x="7349" y="-2816"/>
            <a:chExt cx="661" cy="567"/>
          </a:xfrm>
          <a:solidFill>
            <a:schemeClr val="tx1"/>
          </a:solidFill>
        </p:grpSpPr>
        <p:sp>
          <p:nvSpPr>
            <p:cNvPr id="64"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65" name="Oval 742"/>
            <p:cNvSpPr>
              <a:spLocks noChangeArrowheads="1"/>
            </p:cNvSpPr>
            <p:nvPr/>
          </p:nvSpPr>
          <p:spPr bwMode="auto">
            <a:xfrm>
              <a:off x="7616" y="-2816"/>
              <a:ext cx="127" cy="1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66"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67" name="Oval 744"/>
            <p:cNvSpPr>
              <a:spLocks noChangeArrowheads="1"/>
            </p:cNvSpPr>
            <p:nvPr/>
          </p:nvSpPr>
          <p:spPr bwMode="auto">
            <a:xfrm>
              <a:off x="7866"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68"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69" name="Oval 746"/>
            <p:cNvSpPr>
              <a:spLocks noChangeArrowheads="1"/>
            </p:cNvSpPr>
            <p:nvPr/>
          </p:nvSpPr>
          <p:spPr bwMode="auto">
            <a:xfrm>
              <a:off x="7384"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grpSp>
      <p:grpSp>
        <p:nvGrpSpPr>
          <p:cNvPr id="70" name="Group 740"/>
          <p:cNvGrpSpPr>
            <a:grpSpLocks noChangeAspect="1"/>
          </p:cNvGrpSpPr>
          <p:nvPr/>
        </p:nvGrpSpPr>
        <p:grpSpPr bwMode="auto">
          <a:xfrm>
            <a:off x="2785038" y="5783762"/>
            <a:ext cx="563820" cy="483639"/>
            <a:chOff x="7349" y="-2816"/>
            <a:chExt cx="661" cy="567"/>
          </a:xfrm>
          <a:solidFill>
            <a:schemeClr val="tx1"/>
          </a:solidFill>
        </p:grpSpPr>
        <p:sp>
          <p:nvSpPr>
            <p:cNvPr id="71"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72" name="Oval 742"/>
            <p:cNvSpPr>
              <a:spLocks noChangeArrowheads="1"/>
            </p:cNvSpPr>
            <p:nvPr/>
          </p:nvSpPr>
          <p:spPr bwMode="auto">
            <a:xfrm>
              <a:off x="7616" y="-2816"/>
              <a:ext cx="127" cy="1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73"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74" name="Oval 744"/>
            <p:cNvSpPr>
              <a:spLocks noChangeArrowheads="1"/>
            </p:cNvSpPr>
            <p:nvPr/>
          </p:nvSpPr>
          <p:spPr bwMode="auto">
            <a:xfrm>
              <a:off x="7866"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75"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76" name="Oval 746"/>
            <p:cNvSpPr>
              <a:spLocks noChangeArrowheads="1"/>
            </p:cNvSpPr>
            <p:nvPr/>
          </p:nvSpPr>
          <p:spPr bwMode="auto">
            <a:xfrm>
              <a:off x="7384"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grpSp>
    </p:spTree>
    <p:extLst>
      <p:ext uri="{BB962C8B-B14F-4D97-AF65-F5344CB8AC3E}">
        <p14:creationId xmlns:p14="http://schemas.microsoft.com/office/powerpoint/2010/main" val="40182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par>
                          <p:cTn id="11" fill="hold" nodeType="afterGroup">
                            <p:stCondLst>
                              <p:cond delay="500"/>
                            </p:stCondLst>
                            <p:childTnLst>
                              <p:par>
                                <p:cTn id="12" presetID="10" presetClass="exit" presetSubtype="0" fill="hold" nodeType="afterEffect">
                                  <p:stCondLst>
                                    <p:cond delay="0"/>
                                  </p:stCondLst>
                                  <p:childTnLst>
                                    <p:animEffect transition="out" filter="fade">
                                      <p:cBhvr>
                                        <p:cTn id="13" dur="500"/>
                                        <p:tgtEl>
                                          <p:spTgt spid="23"/>
                                        </p:tgtEl>
                                      </p:cBhvr>
                                    </p:animEffect>
                                    <p:set>
                                      <p:cBhvr>
                                        <p:cTn id="14" dur="1" fill="hold">
                                          <p:stCondLst>
                                            <p:cond delay="499"/>
                                          </p:stCondLst>
                                        </p:cTn>
                                        <p:tgtEl>
                                          <p:spTgt spid="23"/>
                                        </p:tgtEl>
                                        <p:attrNameLst>
                                          <p:attrName>style.visibility</p:attrName>
                                        </p:attrNameLst>
                                      </p:cBhvr>
                                      <p:to>
                                        <p:strVal val="hidden"/>
                                      </p:to>
                                    </p:set>
                                  </p:childTnLst>
                                </p:cTn>
                              </p:par>
                            </p:childTnLst>
                          </p:cTn>
                        </p:par>
                        <p:par>
                          <p:cTn id="15" fill="hold" nodeType="afterGroup">
                            <p:stCondLst>
                              <p:cond delay="1000"/>
                            </p:stCondLst>
                            <p:childTnLst>
                              <p:par>
                                <p:cTn id="16" presetID="10" presetClass="exit" presetSubtype="0" fill="hold" nodeType="afterEffect">
                                  <p:stCondLst>
                                    <p:cond delay="0"/>
                                  </p:stCondLst>
                                  <p:childTnLst>
                                    <p:animEffect transition="out" filter="fade">
                                      <p:cBhvr>
                                        <p:cTn id="17" dur="500"/>
                                        <p:tgtEl>
                                          <p:spTgt spid="24"/>
                                        </p:tgtEl>
                                      </p:cBhvr>
                                    </p:animEffect>
                                    <p:set>
                                      <p:cBhvr>
                                        <p:cTn id="18" dur="1" fill="hold">
                                          <p:stCondLst>
                                            <p:cond delay="499"/>
                                          </p:stCondLst>
                                        </p:cTn>
                                        <p:tgtEl>
                                          <p:spTgt spid="24"/>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par>
                                <p:cTn id="24" presetID="10" presetClass="entr" presetSubtype="0" fill="hold" nodeType="with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fade">
                                      <p:cBhvr>
                                        <p:cTn id="26" dur="500"/>
                                        <p:tgtEl>
                                          <p:spTgt spid="63"/>
                                        </p:tgtEl>
                                      </p:cBhvr>
                                    </p:animEffect>
                                  </p:childTnLst>
                                </p:cTn>
                              </p:par>
                            </p:childTnLst>
                          </p:cTn>
                        </p:par>
                        <p:par>
                          <p:cTn id="27" fill="hold" nodeType="afterGroup">
                            <p:stCondLst>
                              <p:cond delay="500"/>
                            </p:stCondLst>
                            <p:childTnLst>
                              <p:par>
                                <p:cTn id="28" presetID="10" presetClass="exit" presetSubtype="0" fill="hold" nodeType="afterEffect">
                                  <p:stCondLst>
                                    <p:cond delay="0"/>
                                  </p:stCondLst>
                                  <p:childTnLst>
                                    <p:animEffect transition="out" filter="fade">
                                      <p:cBhvr>
                                        <p:cTn id="29" dur="500"/>
                                        <p:tgtEl>
                                          <p:spTgt spid="25"/>
                                        </p:tgtEl>
                                      </p:cBhvr>
                                    </p:animEffect>
                                    <p:set>
                                      <p:cBhvr>
                                        <p:cTn id="30" dur="1" fill="hold">
                                          <p:stCondLst>
                                            <p:cond delay="499"/>
                                          </p:stCondLst>
                                        </p:cTn>
                                        <p:tgtEl>
                                          <p:spTgt spid="25"/>
                                        </p:tgtEl>
                                        <p:attrNameLst>
                                          <p:attrName>style.visibility</p:attrName>
                                        </p:attrNameLst>
                                      </p:cBhvr>
                                      <p:to>
                                        <p:strVal val="hidden"/>
                                      </p:to>
                                    </p:set>
                                  </p:childTnLst>
                                </p:cTn>
                              </p:par>
                            </p:childTnLst>
                          </p:cTn>
                        </p:par>
                        <p:par>
                          <p:cTn id="31" fill="hold" nodeType="afterGroup">
                            <p:stCondLst>
                              <p:cond delay="1000"/>
                            </p:stCondLst>
                            <p:childTnLst>
                              <p:par>
                                <p:cTn id="32" presetID="10" presetClass="exit" presetSubtype="0" fill="hold" nodeType="afterEffect">
                                  <p:stCondLst>
                                    <p:cond delay="0"/>
                                  </p:stCondLst>
                                  <p:childTnLst>
                                    <p:animEffect transition="out" filter="fade">
                                      <p:cBhvr>
                                        <p:cTn id="33" dur="500"/>
                                        <p:tgtEl>
                                          <p:spTgt spid="26"/>
                                        </p:tgtEl>
                                      </p:cBhvr>
                                    </p:animEffect>
                                    <p:set>
                                      <p:cBhvr>
                                        <p:cTn id="34" dur="1" fill="hold">
                                          <p:stCondLst>
                                            <p:cond delay="499"/>
                                          </p:stCondLst>
                                        </p:cTn>
                                        <p:tgtEl>
                                          <p:spTgt spid="26"/>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xit" presetSubtype="0" fill="hold" nodeType="clickEffect">
                                  <p:stCondLst>
                                    <p:cond delay="0"/>
                                  </p:stCondLst>
                                  <p:childTnLst>
                                    <p:animEffect transition="out" filter="fade">
                                      <p:cBhvr>
                                        <p:cTn id="38" dur="500"/>
                                        <p:tgtEl>
                                          <p:spTgt spid="56"/>
                                        </p:tgtEl>
                                      </p:cBhvr>
                                    </p:animEffect>
                                    <p:set>
                                      <p:cBhvr>
                                        <p:cTn id="39" dur="1" fill="hold">
                                          <p:stCondLst>
                                            <p:cond delay="499"/>
                                          </p:stCondLst>
                                        </p:cTn>
                                        <p:tgtEl>
                                          <p:spTgt spid="56"/>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63"/>
                                        </p:tgtEl>
                                      </p:cBhvr>
                                    </p:animEffect>
                                    <p:set>
                                      <p:cBhvr>
                                        <p:cTn id="42" dur="1" fill="hold">
                                          <p:stCondLst>
                                            <p:cond delay="499"/>
                                          </p:stCondLst>
                                        </p:cTn>
                                        <p:tgtEl>
                                          <p:spTgt spid="63"/>
                                        </p:tgtEl>
                                        <p:attrNameLst>
                                          <p:attrName>style.visibility</p:attrName>
                                        </p:attrNameLst>
                                      </p:cBhvr>
                                      <p:to>
                                        <p:strVal val="hidden"/>
                                      </p:to>
                                    </p:set>
                                  </p:childTnLst>
                                </p:cTn>
                              </p:par>
                            </p:childTnLst>
                          </p:cTn>
                        </p:par>
                        <p:par>
                          <p:cTn id="43" fill="hold" nodeType="afterGroup">
                            <p:stCondLst>
                              <p:cond delay="500"/>
                            </p:stCondLst>
                            <p:childTnLst>
                              <p:par>
                                <p:cTn id="44" presetID="10" presetClass="entr" presetSubtype="0" fill="hold"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par>
                          <p:cTn id="47" fill="hold" nodeType="afterGroup">
                            <p:stCondLst>
                              <p:cond delay="1000"/>
                            </p:stCondLst>
                            <p:childTnLst>
                              <p:par>
                                <p:cTn id="48" presetID="10" presetClass="entr" presetSubtype="0" fill="hold"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97"/>
          <p:cNvSpPr/>
          <p:nvPr/>
        </p:nvSpPr>
        <p:spPr bwMode="auto">
          <a:xfrm>
            <a:off x="883" y="496"/>
            <a:ext cx="12434711" cy="15877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a:lnSpc>
                <a:spcPct val="90000"/>
              </a:lnSpc>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0" name="Group 99"/>
          <p:cNvGrpSpPr/>
          <p:nvPr/>
        </p:nvGrpSpPr>
        <p:grpSpPr>
          <a:xfrm>
            <a:off x="11333962" y="478636"/>
            <a:ext cx="656923" cy="656923"/>
            <a:chOff x="457580" y="4622691"/>
            <a:chExt cx="657017" cy="657017"/>
          </a:xfrm>
        </p:grpSpPr>
        <p:sp>
          <p:nvSpPr>
            <p:cNvPr id="102" name="Oval 101"/>
            <p:cNvSpPr/>
            <p:nvPr/>
          </p:nvSpPr>
          <p:spPr bwMode="auto">
            <a:xfrm>
              <a:off x="457580" y="4622691"/>
              <a:ext cx="657017" cy="657017"/>
            </a:xfrm>
            <a:prstGeom prst="ellipse">
              <a:avLst/>
            </a:prstGeom>
            <a:solidFill>
              <a:srgbClr val="D83B01"/>
            </a:solidFill>
            <a:ln w="9525" cap="flat" cmpd="sng" algn="ctr">
              <a:solidFill>
                <a:schemeClr val="bg1"/>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a:lnSpc>
                  <a:spcPct val="90000"/>
                </a:lnSpc>
                <a:defRPr/>
              </a:pPr>
              <a:endParaRPr lang="en-US" sz="2400"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5" name="Freeform 13"/>
            <p:cNvSpPr>
              <a:spLocks noChangeAspect="1" noEditPoints="1"/>
            </p:cNvSpPr>
            <p:nvPr/>
          </p:nvSpPr>
          <p:spPr bwMode="auto">
            <a:xfrm>
              <a:off x="636280" y="4798116"/>
              <a:ext cx="299616" cy="306166"/>
            </a:xfrm>
            <a:custGeom>
              <a:avLst/>
              <a:gdLst>
                <a:gd name="T0" fmla="*/ 366 w 366"/>
                <a:gd name="T1" fmla="*/ 128 h 374"/>
                <a:gd name="T2" fmla="*/ 325 w 366"/>
                <a:gd name="T3" fmla="*/ 61 h 374"/>
                <a:gd name="T4" fmla="*/ 256 w 366"/>
                <a:gd name="T5" fmla="*/ 61 h 374"/>
                <a:gd name="T6" fmla="*/ 222 w 366"/>
                <a:gd name="T7" fmla="*/ 0 h 374"/>
                <a:gd name="T8" fmla="*/ 142 w 366"/>
                <a:gd name="T9" fmla="*/ 0 h 374"/>
                <a:gd name="T10" fmla="*/ 108 w 366"/>
                <a:gd name="T11" fmla="*/ 61 h 374"/>
                <a:gd name="T12" fmla="*/ 38 w 366"/>
                <a:gd name="T13" fmla="*/ 61 h 374"/>
                <a:gd name="T14" fmla="*/ 0 w 366"/>
                <a:gd name="T15" fmla="*/ 128 h 374"/>
                <a:gd name="T16" fmla="*/ 38 w 366"/>
                <a:gd name="T17" fmla="*/ 198 h 374"/>
                <a:gd name="T18" fmla="*/ 108 w 366"/>
                <a:gd name="T19" fmla="*/ 198 h 374"/>
                <a:gd name="T20" fmla="*/ 137 w 366"/>
                <a:gd name="T21" fmla="*/ 249 h 374"/>
                <a:gd name="T22" fmla="*/ 106 w 366"/>
                <a:gd name="T23" fmla="*/ 307 h 374"/>
                <a:gd name="T24" fmla="*/ 145 w 366"/>
                <a:gd name="T25" fmla="*/ 374 h 374"/>
                <a:gd name="T26" fmla="*/ 224 w 366"/>
                <a:gd name="T27" fmla="*/ 374 h 374"/>
                <a:gd name="T28" fmla="*/ 258 w 366"/>
                <a:gd name="T29" fmla="*/ 316 h 374"/>
                <a:gd name="T30" fmla="*/ 325 w 366"/>
                <a:gd name="T31" fmla="*/ 316 h 374"/>
                <a:gd name="T32" fmla="*/ 366 w 366"/>
                <a:gd name="T33" fmla="*/ 246 h 374"/>
                <a:gd name="T34" fmla="*/ 333 w 366"/>
                <a:gd name="T35" fmla="*/ 188 h 374"/>
                <a:gd name="T36" fmla="*/ 366 w 366"/>
                <a:gd name="T37" fmla="*/ 128 h 374"/>
                <a:gd name="T38" fmla="*/ 345 w 366"/>
                <a:gd name="T39" fmla="*/ 128 h 374"/>
                <a:gd name="T40" fmla="*/ 316 w 366"/>
                <a:gd name="T41" fmla="*/ 179 h 374"/>
                <a:gd name="T42" fmla="*/ 258 w 366"/>
                <a:gd name="T43" fmla="*/ 179 h 374"/>
                <a:gd name="T44" fmla="*/ 229 w 366"/>
                <a:gd name="T45" fmla="*/ 128 h 374"/>
                <a:gd name="T46" fmla="*/ 258 w 366"/>
                <a:gd name="T47" fmla="*/ 80 h 374"/>
                <a:gd name="T48" fmla="*/ 316 w 366"/>
                <a:gd name="T49" fmla="*/ 80 h 374"/>
                <a:gd name="T50" fmla="*/ 345 w 366"/>
                <a:gd name="T51" fmla="*/ 128 h 374"/>
                <a:gd name="T52" fmla="*/ 152 w 366"/>
                <a:gd name="T53" fmla="*/ 20 h 374"/>
                <a:gd name="T54" fmla="*/ 210 w 366"/>
                <a:gd name="T55" fmla="*/ 20 h 374"/>
                <a:gd name="T56" fmla="*/ 239 w 366"/>
                <a:gd name="T57" fmla="*/ 70 h 374"/>
                <a:gd name="T58" fmla="*/ 210 w 366"/>
                <a:gd name="T59" fmla="*/ 119 h 374"/>
                <a:gd name="T60" fmla="*/ 152 w 366"/>
                <a:gd name="T61" fmla="*/ 119 h 374"/>
                <a:gd name="T62" fmla="*/ 123 w 366"/>
                <a:gd name="T63" fmla="*/ 70 h 374"/>
                <a:gd name="T64" fmla="*/ 152 w 366"/>
                <a:gd name="T65" fmla="*/ 20 h 374"/>
                <a:gd name="T66" fmla="*/ 22 w 366"/>
                <a:gd name="T67" fmla="*/ 128 h 374"/>
                <a:gd name="T68" fmla="*/ 51 w 366"/>
                <a:gd name="T69" fmla="*/ 80 h 374"/>
                <a:gd name="T70" fmla="*/ 106 w 366"/>
                <a:gd name="T71" fmla="*/ 80 h 374"/>
                <a:gd name="T72" fmla="*/ 135 w 366"/>
                <a:gd name="T73" fmla="*/ 128 h 374"/>
                <a:gd name="T74" fmla="*/ 106 w 366"/>
                <a:gd name="T75" fmla="*/ 179 h 374"/>
                <a:gd name="T76" fmla="*/ 51 w 366"/>
                <a:gd name="T77" fmla="*/ 179 h 374"/>
                <a:gd name="T78" fmla="*/ 22 w 366"/>
                <a:gd name="T79" fmla="*/ 128 h 374"/>
                <a:gd name="T80" fmla="*/ 152 w 366"/>
                <a:gd name="T81" fmla="*/ 138 h 374"/>
                <a:gd name="T82" fmla="*/ 210 w 366"/>
                <a:gd name="T83" fmla="*/ 138 h 374"/>
                <a:gd name="T84" fmla="*/ 239 w 366"/>
                <a:gd name="T85" fmla="*/ 188 h 374"/>
                <a:gd name="T86" fmla="*/ 210 w 366"/>
                <a:gd name="T87" fmla="*/ 237 h 374"/>
                <a:gd name="T88" fmla="*/ 152 w 366"/>
                <a:gd name="T89" fmla="*/ 237 h 374"/>
                <a:gd name="T90" fmla="*/ 123 w 366"/>
                <a:gd name="T91" fmla="*/ 188 h 374"/>
                <a:gd name="T92" fmla="*/ 152 w 366"/>
                <a:gd name="T93" fmla="*/ 138 h 374"/>
                <a:gd name="T94" fmla="*/ 212 w 366"/>
                <a:gd name="T95" fmla="*/ 355 h 374"/>
                <a:gd name="T96" fmla="*/ 157 w 366"/>
                <a:gd name="T97" fmla="*/ 355 h 374"/>
                <a:gd name="T98" fmla="*/ 128 w 366"/>
                <a:gd name="T99" fmla="*/ 307 h 374"/>
                <a:gd name="T100" fmla="*/ 157 w 366"/>
                <a:gd name="T101" fmla="*/ 256 h 374"/>
                <a:gd name="T102" fmla="*/ 212 w 366"/>
                <a:gd name="T103" fmla="*/ 256 h 374"/>
                <a:gd name="T104" fmla="*/ 241 w 366"/>
                <a:gd name="T105" fmla="*/ 307 h 374"/>
                <a:gd name="T106" fmla="*/ 212 w 366"/>
                <a:gd name="T107" fmla="*/ 355 h 374"/>
                <a:gd name="T108" fmla="*/ 316 w 366"/>
                <a:gd name="T109" fmla="*/ 297 h 374"/>
                <a:gd name="T110" fmla="*/ 258 w 366"/>
                <a:gd name="T111" fmla="*/ 297 h 374"/>
                <a:gd name="T112" fmla="*/ 229 w 366"/>
                <a:gd name="T113" fmla="*/ 246 h 374"/>
                <a:gd name="T114" fmla="*/ 258 w 366"/>
                <a:gd name="T115" fmla="*/ 198 h 374"/>
                <a:gd name="T116" fmla="*/ 316 w 366"/>
                <a:gd name="T117" fmla="*/ 198 h 374"/>
                <a:gd name="T118" fmla="*/ 345 w 366"/>
                <a:gd name="T119" fmla="*/ 246 h 374"/>
                <a:gd name="T120" fmla="*/ 316 w 366"/>
                <a:gd name="T121" fmla="*/ 297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6" h="374">
                  <a:moveTo>
                    <a:pt x="366" y="128"/>
                  </a:moveTo>
                  <a:lnTo>
                    <a:pt x="325" y="61"/>
                  </a:lnTo>
                  <a:lnTo>
                    <a:pt x="256" y="61"/>
                  </a:lnTo>
                  <a:lnTo>
                    <a:pt x="222" y="0"/>
                  </a:lnTo>
                  <a:lnTo>
                    <a:pt x="142" y="0"/>
                  </a:lnTo>
                  <a:lnTo>
                    <a:pt x="108" y="61"/>
                  </a:lnTo>
                  <a:lnTo>
                    <a:pt x="38" y="61"/>
                  </a:lnTo>
                  <a:lnTo>
                    <a:pt x="0" y="128"/>
                  </a:lnTo>
                  <a:lnTo>
                    <a:pt x="38" y="198"/>
                  </a:lnTo>
                  <a:lnTo>
                    <a:pt x="108" y="198"/>
                  </a:lnTo>
                  <a:lnTo>
                    <a:pt x="137" y="249"/>
                  </a:lnTo>
                  <a:lnTo>
                    <a:pt x="106" y="307"/>
                  </a:lnTo>
                  <a:lnTo>
                    <a:pt x="145" y="374"/>
                  </a:lnTo>
                  <a:lnTo>
                    <a:pt x="224" y="374"/>
                  </a:lnTo>
                  <a:lnTo>
                    <a:pt x="258" y="316"/>
                  </a:lnTo>
                  <a:lnTo>
                    <a:pt x="325" y="316"/>
                  </a:lnTo>
                  <a:lnTo>
                    <a:pt x="366" y="246"/>
                  </a:lnTo>
                  <a:lnTo>
                    <a:pt x="333" y="188"/>
                  </a:lnTo>
                  <a:lnTo>
                    <a:pt x="366" y="128"/>
                  </a:lnTo>
                  <a:close/>
                  <a:moveTo>
                    <a:pt x="345" y="128"/>
                  </a:moveTo>
                  <a:lnTo>
                    <a:pt x="316" y="179"/>
                  </a:lnTo>
                  <a:lnTo>
                    <a:pt x="258" y="179"/>
                  </a:lnTo>
                  <a:lnTo>
                    <a:pt x="229" y="128"/>
                  </a:lnTo>
                  <a:lnTo>
                    <a:pt x="258" y="80"/>
                  </a:lnTo>
                  <a:lnTo>
                    <a:pt x="316" y="80"/>
                  </a:lnTo>
                  <a:lnTo>
                    <a:pt x="345" y="128"/>
                  </a:lnTo>
                  <a:close/>
                  <a:moveTo>
                    <a:pt x="152" y="20"/>
                  </a:moveTo>
                  <a:lnTo>
                    <a:pt x="210" y="20"/>
                  </a:lnTo>
                  <a:lnTo>
                    <a:pt x="239" y="70"/>
                  </a:lnTo>
                  <a:lnTo>
                    <a:pt x="210" y="119"/>
                  </a:lnTo>
                  <a:lnTo>
                    <a:pt x="152" y="119"/>
                  </a:lnTo>
                  <a:lnTo>
                    <a:pt x="123" y="70"/>
                  </a:lnTo>
                  <a:lnTo>
                    <a:pt x="152" y="20"/>
                  </a:lnTo>
                  <a:close/>
                  <a:moveTo>
                    <a:pt x="22" y="128"/>
                  </a:moveTo>
                  <a:lnTo>
                    <a:pt x="51" y="80"/>
                  </a:lnTo>
                  <a:lnTo>
                    <a:pt x="106" y="80"/>
                  </a:lnTo>
                  <a:lnTo>
                    <a:pt x="135" y="128"/>
                  </a:lnTo>
                  <a:lnTo>
                    <a:pt x="106" y="179"/>
                  </a:lnTo>
                  <a:lnTo>
                    <a:pt x="51" y="179"/>
                  </a:lnTo>
                  <a:lnTo>
                    <a:pt x="22" y="128"/>
                  </a:lnTo>
                  <a:close/>
                  <a:moveTo>
                    <a:pt x="152" y="138"/>
                  </a:moveTo>
                  <a:lnTo>
                    <a:pt x="210" y="138"/>
                  </a:lnTo>
                  <a:lnTo>
                    <a:pt x="239" y="188"/>
                  </a:lnTo>
                  <a:lnTo>
                    <a:pt x="210" y="237"/>
                  </a:lnTo>
                  <a:lnTo>
                    <a:pt x="152" y="237"/>
                  </a:lnTo>
                  <a:lnTo>
                    <a:pt x="123" y="188"/>
                  </a:lnTo>
                  <a:lnTo>
                    <a:pt x="152" y="138"/>
                  </a:lnTo>
                  <a:close/>
                  <a:moveTo>
                    <a:pt x="212" y="355"/>
                  </a:moveTo>
                  <a:lnTo>
                    <a:pt x="157" y="355"/>
                  </a:lnTo>
                  <a:lnTo>
                    <a:pt x="128" y="307"/>
                  </a:lnTo>
                  <a:lnTo>
                    <a:pt x="157" y="256"/>
                  </a:lnTo>
                  <a:lnTo>
                    <a:pt x="212" y="256"/>
                  </a:lnTo>
                  <a:lnTo>
                    <a:pt x="241" y="307"/>
                  </a:lnTo>
                  <a:lnTo>
                    <a:pt x="212" y="355"/>
                  </a:lnTo>
                  <a:close/>
                  <a:moveTo>
                    <a:pt x="316" y="297"/>
                  </a:moveTo>
                  <a:lnTo>
                    <a:pt x="258" y="297"/>
                  </a:lnTo>
                  <a:lnTo>
                    <a:pt x="229" y="246"/>
                  </a:lnTo>
                  <a:lnTo>
                    <a:pt x="258" y="198"/>
                  </a:lnTo>
                  <a:lnTo>
                    <a:pt x="316" y="198"/>
                  </a:lnTo>
                  <a:lnTo>
                    <a:pt x="345" y="246"/>
                  </a:lnTo>
                  <a:lnTo>
                    <a:pt x="316" y="297"/>
                  </a:lnTo>
                  <a:close/>
                </a:path>
              </a:pathLst>
            </a:custGeom>
            <a:solidFill>
              <a:srgbClr val="FFFFFF"/>
            </a:solidFill>
          </p:spPr>
          <p:txBody>
            <a:bodyPr vert="horz" wrap="square" lIns="91427" tIns="45713" rIns="91427" bIns="45713" numCol="1" anchor="t" anchorCtr="0" compatLnSpc="1">
              <a:prstTxWarp prst="textNoShape">
                <a:avLst/>
              </a:prstTxWarp>
            </a:bodyPr>
            <a:lstStyle/>
            <a:p>
              <a:pPr defTabSz="914224">
                <a:defRPr/>
              </a:pPr>
              <a:endParaRPr lang="en-US" kern="0">
                <a:solidFill>
                  <a:srgbClr val="505050"/>
                </a:solidFill>
                <a:latin typeface="Segoe UI Semilight"/>
              </a:endParaRPr>
            </a:p>
          </p:txBody>
        </p:sp>
      </p:grpSp>
      <p:sp>
        <p:nvSpPr>
          <p:cNvPr id="2" name="Title 1"/>
          <p:cNvSpPr>
            <a:spLocks noGrp="1"/>
          </p:cNvSpPr>
          <p:nvPr>
            <p:ph type="title"/>
          </p:nvPr>
        </p:nvSpPr>
        <p:spPr/>
        <p:txBody>
          <a:bodyPr/>
          <a:lstStyle/>
          <a:p>
            <a:pPr lvl="0">
              <a:defRPr/>
            </a:pPr>
            <a:r>
              <a:rPr lang="en-US" dirty="0">
                <a:solidFill>
                  <a:schemeClr val="tx1"/>
                </a:solidFill>
              </a:rPr>
              <a:t>Build and run open source solutions</a:t>
            </a:r>
          </a:p>
        </p:txBody>
      </p:sp>
      <p:grpSp>
        <p:nvGrpSpPr>
          <p:cNvPr id="29" name="Group 28"/>
          <p:cNvGrpSpPr/>
          <p:nvPr/>
        </p:nvGrpSpPr>
        <p:grpSpPr>
          <a:xfrm>
            <a:off x="275480" y="1668686"/>
            <a:ext cx="11885515" cy="5028486"/>
            <a:chOff x="274636" y="1668427"/>
            <a:chExt cx="11887201" cy="5029200"/>
          </a:xfrm>
        </p:grpSpPr>
        <p:sp>
          <p:nvSpPr>
            <p:cNvPr id="9" name="Rectangle 8"/>
            <p:cNvSpPr/>
            <p:nvPr/>
          </p:nvSpPr>
          <p:spPr bwMode="auto">
            <a:xfrm>
              <a:off x="274637" y="1668427"/>
              <a:ext cx="11887200" cy="50292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nSpc>
                  <a:spcPct val="90000"/>
                </a:lnSpc>
              </a:pPr>
              <a:r>
                <a:rPr lang="en-US" sz="2800" b="1" spc="-30" dirty="0">
                  <a:ln w="3175">
                    <a:noFill/>
                  </a:ln>
                  <a:solidFill>
                    <a:schemeClr val="bg1">
                      <a:lumMod val="75000"/>
                    </a:schemeClr>
                  </a:solidFill>
                  <a:latin typeface="Segoe UI Semilight" panose="020B0402040204020203" pitchFamily="34" charset="0"/>
                  <a:cs typeface="Segoe UI Semilight" panose="020B0402040204020203" pitchFamily="34" charset="0"/>
                </a:rPr>
                <a:t>Any tool, application, framework</a:t>
              </a:r>
            </a:p>
          </p:txBody>
        </p:sp>
        <p:cxnSp>
          <p:nvCxnSpPr>
            <p:cNvPr id="10" name="Straight Connector 9"/>
            <p:cNvCxnSpPr/>
            <p:nvPr/>
          </p:nvCxnSpPr>
          <p:spPr>
            <a:xfrm>
              <a:off x="274636" y="3192465"/>
              <a:ext cx="11887200" cy="0"/>
            </a:xfrm>
            <a:prstGeom prst="line">
              <a:avLst/>
            </a:prstGeom>
            <a:ln w="19050">
              <a:solidFill>
                <a:schemeClr val="bg1">
                  <a:alpha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74636" y="3893497"/>
              <a:ext cx="11887200" cy="0"/>
            </a:xfrm>
            <a:prstGeom prst="line">
              <a:avLst/>
            </a:prstGeom>
            <a:ln w="19050">
              <a:solidFill>
                <a:schemeClr val="bg1">
                  <a:alpha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74636" y="4594529"/>
              <a:ext cx="11887200" cy="0"/>
            </a:xfrm>
            <a:prstGeom prst="line">
              <a:avLst/>
            </a:prstGeom>
            <a:ln w="19050">
              <a:solidFill>
                <a:schemeClr val="bg1">
                  <a:alpha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74636" y="5295561"/>
              <a:ext cx="11887200" cy="0"/>
            </a:xfrm>
            <a:prstGeom prst="line">
              <a:avLst/>
            </a:prstGeom>
            <a:ln w="19050">
              <a:solidFill>
                <a:schemeClr val="bg1">
                  <a:alpha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74636" y="5996593"/>
              <a:ext cx="11887200" cy="0"/>
            </a:xfrm>
            <a:prstGeom prst="line">
              <a:avLst/>
            </a:prstGeom>
            <a:ln w="19050">
              <a:solidFill>
                <a:schemeClr val="bg1">
                  <a:alpha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74636" y="2491433"/>
              <a:ext cx="11887200" cy="0"/>
            </a:xfrm>
            <a:prstGeom prst="line">
              <a:avLst/>
            </a:prstGeom>
            <a:ln w="19050">
              <a:solidFill>
                <a:schemeClr val="bg1">
                  <a:alpha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274637" y="6034763"/>
              <a:ext cx="11521379" cy="624694"/>
              <a:chOff x="274637" y="6034763"/>
              <a:chExt cx="11521379" cy="624694"/>
            </a:xfrm>
          </p:grpSpPr>
          <p:sp>
            <p:nvSpPr>
              <p:cNvPr id="17" name="Rectangle 16"/>
              <p:cNvSpPr/>
              <p:nvPr/>
            </p:nvSpPr>
            <p:spPr bwMode="auto">
              <a:xfrm>
                <a:off x="274637" y="6034763"/>
                <a:ext cx="3017552" cy="6246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9741" tIns="93247" rIns="0" bIns="93247" numCol="1" spcCol="0" rtlCol="0" fromWordArt="0" anchor="ctr" anchorCtr="0" forceAA="0" compatLnSpc="1">
                <a:prstTxWarp prst="textNoShape">
                  <a:avLst/>
                </a:prstTxWarp>
                <a:noAutofit/>
              </a:bodyPr>
              <a:lstStyle/>
              <a:p>
                <a:pPr defTabSz="950846">
                  <a:lnSpc>
                    <a:spcPct val="80000"/>
                  </a:lnSpc>
                </a:pPr>
                <a:r>
                  <a:rPr lang="en-US" dirty="0">
                    <a:solidFill>
                      <a:schemeClr val="bg1">
                        <a:lumMod val="75000"/>
                      </a:schemeClr>
                    </a:solidFill>
                    <a:latin typeface="Segoe UI Semilight" panose="020B0402040204020203" pitchFamily="34" charset="0"/>
                    <a:ea typeface="Segoe UI" pitchFamily="34" charset="0"/>
                    <a:cs typeface="Segoe UI Semilight" panose="020B0402040204020203" pitchFamily="34" charset="0"/>
                  </a:rPr>
                  <a:t>Infrastructure</a:t>
                </a:r>
              </a:p>
            </p:txBody>
          </p:sp>
          <p:sp>
            <p:nvSpPr>
              <p:cNvPr id="82" name="Freeform 16"/>
              <p:cNvSpPr>
                <a:spLocks noChangeAspect="1" noEditPoints="1"/>
              </p:cNvSpPr>
              <p:nvPr/>
            </p:nvSpPr>
            <p:spPr bwMode="auto">
              <a:xfrm>
                <a:off x="3441888" y="6196345"/>
                <a:ext cx="729935" cy="296769"/>
              </a:xfrm>
              <a:custGeom>
                <a:avLst/>
                <a:gdLst>
                  <a:gd name="T0" fmla="*/ 2455 w 2465"/>
                  <a:gd name="T1" fmla="*/ 416 h 1000"/>
                  <a:gd name="T2" fmla="*/ 2342 w 2465"/>
                  <a:gd name="T3" fmla="*/ 295 h 1000"/>
                  <a:gd name="T4" fmla="*/ 2273 w 2465"/>
                  <a:gd name="T5" fmla="*/ 483 h 1000"/>
                  <a:gd name="T6" fmla="*/ 2434 w 2465"/>
                  <a:gd name="T7" fmla="*/ 624 h 1000"/>
                  <a:gd name="T8" fmla="*/ 2248 w 2465"/>
                  <a:gd name="T9" fmla="*/ 597 h 1000"/>
                  <a:gd name="T10" fmla="*/ 2216 w 2465"/>
                  <a:gd name="T11" fmla="*/ 597 h 1000"/>
                  <a:gd name="T12" fmla="*/ 2465 w 2465"/>
                  <a:gd name="T13" fmla="*/ 628 h 1000"/>
                  <a:gd name="T14" fmla="*/ 2290 w 2465"/>
                  <a:gd name="T15" fmla="*/ 456 h 1000"/>
                  <a:gd name="T16" fmla="*/ 2342 w 2465"/>
                  <a:gd name="T17" fmla="*/ 322 h 1000"/>
                  <a:gd name="T18" fmla="*/ 1869 w 2465"/>
                  <a:gd name="T19" fmla="*/ 253 h 1000"/>
                  <a:gd name="T20" fmla="*/ 1734 w 2465"/>
                  <a:gd name="T21" fmla="*/ 753 h 1000"/>
                  <a:gd name="T22" fmla="*/ 1841 w 2465"/>
                  <a:gd name="T23" fmla="*/ 257 h 1000"/>
                  <a:gd name="T24" fmla="*/ 1913 w 2465"/>
                  <a:gd name="T25" fmla="*/ 629 h 1000"/>
                  <a:gd name="T26" fmla="*/ 2164 w 2465"/>
                  <a:gd name="T27" fmla="*/ 381 h 1000"/>
                  <a:gd name="T28" fmla="*/ 1913 w 2465"/>
                  <a:gd name="T29" fmla="*/ 629 h 1000"/>
                  <a:gd name="T30" fmla="*/ 1945 w 2465"/>
                  <a:gd name="T31" fmla="*/ 624 h 1000"/>
                  <a:gd name="T32" fmla="*/ 2131 w 2465"/>
                  <a:gd name="T33" fmla="*/ 386 h 1000"/>
                  <a:gd name="T34" fmla="*/ 1653 w 2465"/>
                  <a:gd name="T35" fmla="*/ 564 h 1000"/>
                  <a:gd name="T36" fmla="*/ 1588 w 2465"/>
                  <a:gd name="T37" fmla="*/ 601 h 1000"/>
                  <a:gd name="T38" fmla="*/ 1466 w 2465"/>
                  <a:gd name="T39" fmla="*/ 408 h 1000"/>
                  <a:gd name="T40" fmla="*/ 1588 w 2465"/>
                  <a:gd name="T41" fmla="*/ 423 h 1000"/>
                  <a:gd name="T42" fmla="*/ 1666 w 2465"/>
                  <a:gd name="T43" fmla="*/ 423 h 1000"/>
                  <a:gd name="T44" fmla="*/ 1385 w 2465"/>
                  <a:gd name="T45" fmla="*/ 394 h 1000"/>
                  <a:gd name="T46" fmla="*/ 1666 w 2465"/>
                  <a:gd name="T47" fmla="*/ 616 h 1000"/>
                  <a:gd name="T48" fmla="*/ 1328 w 2465"/>
                  <a:gd name="T49" fmla="*/ 609 h 1000"/>
                  <a:gd name="T50" fmla="*/ 1051 w 2465"/>
                  <a:gd name="T51" fmla="*/ 299 h 1000"/>
                  <a:gd name="T52" fmla="*/ 1049 w 2465"/>
                  <a:gd name="T53" fmla="*/ 707 h 1000"/>
                  <a:gd name="T54" fmla="*/ 1247 w 2465"/>
                  <a:gd name="T55" fmla="*/ 411 h 1000"/>
                  <a:gd name="T56" fmla="*/ 1118 w 2465"/>
                  <a:gd name="T57" fmla="*/ 640 h 1000"/>
                  <a:gd name="T58" fmla="*/ 59 w 2465"/>
                  <a:gd name="T59" fmla="*/ 538 h 1000"/>
                  <a:gd name="T60" fmla="*/ 395 w 2465"/>
                  <a:gd name="T61" fmla="*/ 997 h 1000"/>
                  <a:gd name="T62" fmla="*/ 799 w 2465"/>
                  <a:gd name="T63" fmla="*/ 593 h 1000"/>
                  <a:gd name="T64" fmla="*/ 378 w 2465"/>
                  <a:gd name="T65" fmla="*/ 858 h 1000"/>
                  <a:gd name="T66" fmla="*/ 395 w 2465"/>
                  <a:gd name="T67" fmla="*/ 604 h 1000"/>
                  <a:gd name="T68" fmla="*/ 395 w 2465"/>
                  <a:gd name="T69" fmla="*/ 835 h 1000"/>
                  <a:gd name="T70" fmla="*/ 516 w 2465"/>
                  <a:gd name="T71" fmla="*/ 714 h 1000"/>
                  <a:gd name="T72" fmla="*/ 536 w 2465"/>
                  <a:gd name="T73" fmla="*/ 463 h 1000"/>
                  <a:gd name="T74" fmla="*/ 536 w 2465"/>
                  <a:gd name="T75" fmla="*/ 694 h 1000"/>
                  <a:gd name="T76" fmla="*/ 657 w 2465"/>
                  <a:gd name="T77" fmla="*/ 573 h 1000"/>
                  <a:gd name="T78" fmla="*/ 266 w 2465"/>
                  <a:gd name="T79" fmla="*/ 463 h 1000"/>
                  <a:gd name="T80" fmla="*/ 145 w 2465"/>
                  <a:gd name="T81" fmla="*/ 584 h 1000"/>
                  <a:gd name="T82" fmla="*/ 375 w 2465"/>
                  <a:gd name="T83" fmla="*/ 584 h 1000"/>
                  <a:gd name="T84" fmla="*/ 407 w 2465"/>
                  <a:gd name="T85" fmla="*/ 234 h 1000"/>
                  <a:gd name="T86" fmla="*/ 407 w 2465"/>
                  <a:gd name="T87" fmla="*/ 3 h 1000"/>
                  <a:gd name="T88" fmla="*/ 286 w 2465"/>
                  <a:gd name="T89" fmla="*/ 124 h 1000"/>
                  <a:gd name="T90" fmla="*/ 536 w 2465"/>
                  <a:gd name="T91" fmla="*/ 395 h 1000"/>
                  <a:gd name="T92" fmla="*/ 657 w 2465"/>
                  <a:gd name="T93" fmla="*/ 274 h 1000"/>
                  <a:gd name="T94" fmla="*/ 427 w 2465"/>
                  <a:gd name="T95" fmla="*/ 274 h 1000"/>
                  <a:gd name="T96" fmla="*/ 266 w 2465"/>
                  <a:gd name="T97" fmla="*/ 395 h 1000"/>
                  <a:gd name="T98" fmla="*/ 266 w 2465"/>
                  <a:gd name="T99" fmla="*/ 165 h 1000"/>
                  <a:gd name="T100" fmla="*/ 145 w 2465"/>
                  <a:gd name="T101" fmla="*/ 286 h 1000"/>
                  <a:gd name="T102" fmla="*/ 689 w 2465"/>
                  <a:gd name="T103" fmla="*/ 322 h 1000"/>
                  <a:gd name="T104" fmla="*/ 568 w 2465"/>
                  <a:gd name="T105" fmla="*/ 443 h 1000"/>
                  <a:gd name="T106" fmla="*/ 799 w 2465"/>
                  <a:gd name="T107" fmla="*/ 443 h 1000"/>
                  <a:gd name="T108" fmla="*/ 286 w 2465"/>
                  <a:gd name="T109" fmla="*/ 432 h 1000"/>
                  <a:gd name="T110" fmla="*/ 407 w 2465"/>
                  <a:gd name="T111" fmla="*/ 553 h 1000"/>
                  <a:gd name="T112" fmla="*/ 407 w 2465"/>
                  <a:gd name="T113" fmla="*/ 322 h 1000"/>
                  <a:gd name="T114" fmla="*/ 124 w 2465"/>
                  <a:gd name="T115" fmla="*/ 553 h 1000"/>
                  <a:gd name="T116" fmla="*/ 3 w 2465"/>
                  <a:gd name="T117" fmla="*/ 432 h 1000"/>
                  <a:gd name="T118" fmla="*/ 234 w 2465"/>
                  <a:gd name="T119" fmla="*/ 432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65" h="1000">
                    <a:moveTo>
                      <a:pt x="2431" y="409"/>
                    </a:moveTo>
                    <a:cubicBezTo>
                      <a:pt x="2431" y="414"/>
                      <a:pt x="2433" y="416"/>
                      <a:pt x="2438" y="416"/>
                    </a:cubicBezTo>
                    <a:cubicBezTo>
                      <a:pt x="2455" y="416"/>
                      <a:pt x="2455" y="416"/>
                      <a:pt x="2455" y="416"/>
                    </a:cubicBezTo>
                    <a:cubicBezTo>
                      <a:pt x="2460" y="416"/>
                      <a:pt x="2462" y="414"/>
                      <a:pt x="2462" y="409"/>
                    </a:cubicBezTo>
                    <a:cubicBezTo>
                      <a:pt x="2462" y="380"/>
                      <a:pt x="2462" y="380"/>
                      <a:pt x="2462" y="380"/>
                    </a:cubicBezTo>
                    <a:cubicBezTo>
                      <a:pt x="2462" y="333"/>
                      <a:pt x="2435" y="295"/>
                      <a:pt x="2342" y="295"/>
                    </a:cubicBezTo>
                    <a:cubicBezTo>
                      <a:pt x="2248" y="295"/>
                      <a:pt x="2221" y="333"/>
                      <a:pt x="2221" y="380"/>
                    </a:cubicBezTo>
                    <a:cubicBezTo>
                      <a:pt x="2221" y="412"/>
                      <a:pt x="2221" y="412"/>
                      <a:pt x="2221" y="412"/>
                    </a:cubicBezTo>
                    <a:cubicBezTo>
                      <a:pt x="2221" y="450"/>
                      <a:pt x="2249" y="474"/>
                      <a:pt x="2273" y="483"/>
                    </a:cubicBezTo>
                    <a:cubicBezTo>
                      <a:pt x="2384" y="526"/>
                      <a:pt x="2384" y="526"/>
                      <a:pt x="2384" y="526"/>
                    </a:cubicBezTo>
                    <a:cubicBezTo>
                      <a:pt x="2408" y="535"/>
                      <a:pt x="2434" y="549"/>
                      <a:pt x="2434" y="582"/>
                    </a:cubicBezTo>
                    <a:cubicBezTo>
                      <a:pt x="2434" y="624"/>
                      <a:pt x="2434" y="624"/>
                      <a:pt x="2434" y="624"/>
                    </a:cubicBezTo>
                    <a:cubicBezTo>
                      <a:pt x="2434" y="660"/>
                      <a:pt x="2411" y="685"/>
                      <a:pt x="2341" y="685"/>
                    </a:cubicBezTo>
                    <a:cubicBezTo>
                      <a:pt x="2270" y="685"/>
                      <a:pt x="2248" y="660"/>
                      <a:pt x="2248" y="624"/>
                    </a:cubicBezTo>
                    <a:cubicBezTo>
                      <a:pt x="2248" y="597"/>
                      <a:pt x="2248" y="597"/>
                      <a:pt x="2248" y="597"/>
                    </a:cubicBezTo>
                    <a:cubicBezTo>
                      <a:pt x="2248" y="591"/>
                      <a:pt x="2246" y="589"/>
                      <a:pt x="2241" y="589"/>
                    </a:cubicBezTo>
                    <a:cubicBezTo>
                      <a:pt x="2224" y="589"/>
                      <a:pt x="2224" y="589"/>
                      <a:pt x="2224" y="589"/>
                    </a:cubicBezTo>
                    <a:cubicBezTo>
                      <a:pt x="2219" y="589"/>
                      <a:pt x="2216" y="591"/>
                      <a:pt x="2216" y="597"/>
                    </a:cubicBezTo>
                    <a:cubicBezTo>
                      <a:pt x="2216" y="628"/>
                      <a:pt x="2216" y="628"/>
                      <a:pt x="2216" y="628"/>
                    </a:cubicBezTo>
                    <a:cubicBezTo>
                      <a:pt x="2216" y="675"/>
                      <a:pt x="2246" y="712"/>
                      <a:pt x="2341" y="712"/>
                    </a:cubicBezTo>
                    <a:cubicBezTo>
                      <a:pt x="2436" y="712"/>
                      <a:pt x="2465" y="675"/>
                      <a:pt x="2465" y="628"/>
                    </a:cubicBezTo>
                    <a:cubicBezTo>
                      <a:pt x="2465" y="575"/>
                      <a:pt x="2465" y="575"/>
                      <a:pt x="2465" y="575"/>
                    </a:cubicBezTo>
                    <a:cubicBezTo>
                      <a:pt x="2465" y="534"/>
                      <a:pt x="2435" y="511"/>
                      <a:pt x="2405" y="500"/>
                    </a:cubicBezTo>
                    <a:cubicBezTo>
                      <a:pt x="2290" y="456"/>
                      <a:pt x="2290" y="456"/>
                      <a:pt x="2290" y="456"/>
                    </a:cubicBezTo>
                    <a:cubicBezTo>
                      <a:pt x="2274" y="450"/>
                      <a:pt x="2252" y="436"/>
                      <a:pt x="2252" y="405"/>
                    </a:cubicBezTo>
                    <a:cubicBezTo>
                      <a:pt x="2252" y="383"/>
                      <a:pt x="2252" y="383"/>
                      <a:pt x="2252" y="383"/>
                    </a:cubicBezTo>
                    <a:cubicBezTo>
                      <a:pt x="2252" y="347"/>
                      <a:pt x="2272" y="322"/>
                      <a:pt x="2342" y="322"/>
                    </a:cubicBezTo>
                    <a:cubicBezTo>
                      <a:pt x="2411" y="322"/>
                      <a:pt x="2431" y="347"/>
                      <a:pt x="2431" y="383"/>
                    </a:cubicBezTo>
                    <a:lnTo>
                      <a:pt x="2431" y="409"/>
                    </a:lnTo>
                    <a:close/>
                    <a:moveTo>
                      <a:pt x="1869" y="253"/>
                    </a:moveTo>
                    <a:cubicBezTo>
                      <a:pt x="1871" y="253"/>
                      <a:pt x="1872" y="255"/>
                      <a:pt x="1871" y="257"/>
                    </a:cubicBezTo>
                    <a:cubicBezTo>
                      <a:pt x="1739" y="749"/>
                      <a:pt x="1739" y="749"/>
                      <a:pt x="1739" y="749"/>
                    </a:cubicBezTo>
                    <a:cubicBezTo>
                      <a:pt x="1738" y="751"/>
                      <a:pt x="1736" y="753"/>
                      <a:pt x="1734" y="753"/>
                    </a:cubicBezTo>
                    <a:cubicBezTo>
                      <a:pt x="1711" y="753"/>
                      <a:pt x="1711" y="753"/>
                      <a:pt x="1711" y="753"/>
                    </a:cubicBezTo>
                    <a:cubicBezTo>
                      <a:pt x="1709" y="753"/>
                      <a:pt x="1708" y="751"/>
                      <a:pt x="1708" y="749"/>
                    </a:cubicBezTo>
                    <a:cubicBezTo>
                      <a:pt x="1841" y="257"/>
                      <a:pt x="1841" y="257"/>
                      <a:pt x="1841" y="257"/>
                    </a:cubicBezTo>
                    <a:cubicBezTo>
                      <a:pt x="1842" y="255"/>
                      <a:pt x="1844" y="253"/>
                      <a:pt x="1846" y="253"/>
                    </a:cubicBezTo>
                    <a:lnTo>
                      <a:pt x="1869" y="253"/>
                    </a:lnTo>
                    <a:close/>
                    <a:moveTo>
                      <a:pt x="1913" y="629"/>
                    </a:moveTo>
                    <a:cubicBezTo>
                      <a:pt x="1913" y="676"/>
                      <a:pt x="1942" y="714"/>
                      <a:pt x="2038" y="714"/>
                    </a:cubicBezTo>
                    <a:cubicBezTo>
                      <a:pt x="2134" y="714"/>
                      <a:pt x="2164" y="676"/>
                      <a:pt x="2164" y="629"/>
                    </a:cubicBezTo>
                    <a:cubicBezTo>
                      <a:pt x="2164" y="381"/>
                      <a:pt x="2164" y="381"/>
                      <a:pt x="2164" y="381"/>
                    </a:cubicBezTo>
                    <a:cubicBezTo>
                      <a:pt x="2164" y="334"/>
                      <a:pt x="2134" y="296"/>
                      <a:pt x="2038" y="296"/>
                    </a:cubicBezTo>
                    <a:cubicBezTo>
                      <a:pt x="1942" y="296"/>
                      <a:pt x="1913" y="334"/>
                      <a:pt x="1913" y="381"/>
                    </a:cubicBezTo>
                    <a:lnTo>
                      <a:pt x="1913" y="629"/>
                    </a:lnTo>
                    <a:close/>
                    <a:moveTo>
                      <a:pt x="2131" y="624"/>
                    </a:moveTo>
                    <a:cubicBezTo>
                      <a:pt x="2131" y="661"/>
                      <a:pt x="2108" y="686"/>
                      <a:pt x="2038" y="686"/>
                    </a:cubicBezTo>
                    <a:cubicBezTo>
                      <a:pt x="1968" y="686"/>
                      <a:pt x="1945" y="661"/>
                      <a:pt x="1945" y="624"/>
                    </a:cubicBezTo>
                    <a:cubicBezTo>
                      <a:pt x="1945" y="386"/>
                      <a:pt x="1945" y="386"/>
                      <a:pt x="1945" y="386"/>
                    </a:cubicBezTo>
                    <a:cubicBezTo>
                      <a:pt x="1945" y="349"/>
                      <a:pt x="1968" y="324"/>
                      <a:pt x="2038" y="324"/>
                    </a:cubicBezTo>
                    <a:cubicBezTo>
                      <a:pt x="2108" y="324"/>
                      <a:pt x="2131" y="349"/>
                      <a:pt x="2131" y="386"/>
                    </a:cubicBezTo>
                    <a:lnTo>
                      <a:pt x="2131" y="624"/>
                    </a:lnTo>
                    <a:close/>
                    <a:moveTo>
                      <a:pt x="1666" y="579"/>
                    </a:moveTo>
                    <a:cubicBezTo>
                      <a:pt x="1666" y="568"/>
                      <a:pt x="1663" y="564"/>
                      <a:pt x="1653" y="564"/>
                    </a:cubicBezTo>
                    <a:cubicBezTo>
                      <a:pt x="1603" y="564"/>
                      <a:pt x="1603" y="564"/>
                      <a:pt x="1603" y="564"/>
                    </a:cubicBezTo>
                    <a:cubicBezTo>
                      <a:pt x="1592" y="564"/>
                      <a:pt x="1588" y="568"/>
                      <a:pt x="1588" y="579"/>
                    </a:cubicBezTo>
                    <a:cubicBezTo>
                      <a:pt x="1588" y="601"/>
                      <a:pt x="1588" y="601"/>
                      <a:pt x="1588" y="601"/>
                    </a:cubicBezTo>
                    <a:cubicBezTo>
                      <a:pt x="1588" y="631"/>
                      <a:pt x="1567" y="646"/>
                      <a:pt x="1527" y="646"/>
                    </a:cubicBezTo>
                    <a:cubicBezTo>
                      <a:pt x="1487" y="646"/>
                      <a:pt x="1466" y="631"/>
                      <a:pt x="1466" y="601"/>
                    </a:cubicBezTo>
                    <a:cubicBezTo>
                      <a:pt x="1466" y="408"/>
                      <a:pt x="1466" y="408"/>
                      <a:pt x="1466" y="408"/>
                    </a:cubicBezTo>
                    <a:cubicBezTo>
                      <a:pt x="1466" y="378"/>
                      <a:pt x="1487" y="363"/>
                      <a:pt x="1527" y="363"/>
                    </a:cubicBezTo>
                    <a:cubicBezTo>
                      <a:pt x="1567" y="363"/>
                      <a:pt x="1588" y="378"/>
                      <a:pt x="1588" y="408"/>
                    </a:cubicBezTo>
                    <a:cubicBezTo>
                      <a:pt x="1588" y="423"/>
                      <a:pt x="1588" y="423"/>
                      <a:pt x="1588" y="423"/>
                    </a:cubicBezTo>
                    <a:cubicBezTo>
                      <a:pt x="1588" y="434"/>
                      <a:pt x="1592" y="438"/>
                      <a:pt x="1603" y="438"/>
                    </a:cubicBezTo>
                    <a:cubicBezTo>
                      <a:pt x="1653" y="438"/>
                      <a:pt x="1653" y="438"/>
                      <a:pt x="1653" y="438"/>
                    </a:cubicBezTo>
                    <a:cubicBezTo>
                      <a:pt x="1663" y="438"/>
                      <a:pt x="1666" y="434"/>
                      <a:pt x="1666" y="423"/>
                    </a:cubicBezTo>
                    <a:cubicBezTo>
                      <a:pt x="1666" y="394"/>
                      <a:pt x="1666" y="394"/>
                      <a:pt x="1666" y="394"/>
                    </a:cubicBezTo>
                    <a:cubicBezTo>
                      <a:pt x="1666" y="344"/>
                      <a:pt x="1634" y="296"/>
                      <a:pt x="1525" y="296"/>
                    </a:cubicBezTo>
                    <a:cubicBezTo>
                      <a:pt x="1417" y="296"/>
                      <a:pt x="1385" y="344"/>
                      <a:pt x="1385" y="394"/>
                    </a:cubicBezTo>
                    <a:cubicBezTo>
                      <a:pt x="1385" y="616"/>
                      <a:pt x="1385" y="616"/>
                      <a:pt x="1385" y="616"/>
                    </a:cubicBezTo>
                    <a:cubicBezTo>
                      <a:pt x="1385" y="666"/>
                      <a:pt x="1417" y="714"/>
                      <a:pt x="1525" y="714"/>
                    </a:cubicBezTo>
                    <a:cubicBezTo>
                      <a:pt x="1634" y="714"/>
                      <a:pt x="1666" y="666"/>
                      <a:pt x="1666" y="616"/>
                    </a:cubicBezTo>
                    <a:lnTo>
                      <a:pt x="1666" y="579"/>
                    </a:lnTo>
                    <a:close/>
                    <a:moveTo>
                      <a:pt x="1182" y="707"/>
                    </a:moveTo>
                    <a:cubicBezTo>
                      <a:pt x="1290" y="707"/>
                      <a:pt x="1328" y="660"/>
                      <a:pt x="1328" y="609"/>
                    </a:cubicBezTo>
                    <a:cubicBezTo>
                      <a:pt x="1328" y="397"/>
                      <a:pt x="1328" y="397"/>
                      <a:pt x="1328" y="397"/>
                    </a:cubicBezTo>
                    <a:cubicBezTo>
                      <a:pt x="1328" y="347"/>
                      <a:pt x="1290" y="299"/>
                      <a:pt x="1182" y="299"/>
                    </a:cubicBezTo>
                    <a:cubicBezTo>
                      <a:pt x="1051" y="299"/>
                      <a:pt x="1051" y="299"/>
                      <a:pt x="1051" y="299"/>
                    </a:cubicBezTo>
                    <a:cubicBezTo>
                      <a:pt x="1040" y="299"/>
                      <a:pt x="1037" y="304"/>
                      <a:pt x="1037" y="315"/>
                    </a:cubicBezTo>
                    <a:cubicBezTo>
                      <a:pt x="1037" y="691"/>
                      <a:pt x="1037" y="691"/>
                      <a:pt x="1037" y="691"/>
                    </a:cubicBezTo>
                    <a:cubicBezTo>
                      <a:pt x="1037" y="702"/>
                      <a:pt x="1040" y="707"/>
                      <a:pt x="1049" y="707"/>
                    </a:cubicBezTo>
                    <a:lnTo>
                      <a:pt x="1182" y="707"/>
                    </a:lnTo>
                    <a:close/>
                    <a:moveTo>
                      <a:pt x="1182" y="366"/>
                    </a:moveTo>
                    <a:cubicBezTo>
                      <a:pt x="1223" y="366"/>
                      <a:pt x="1247" y="381"/>
                      <a:pt x="1247" y="411"/>
                    </a:cubicBezTo>
                    <a:cubicBezTo>
                      <a:pt x="1247" y="595"/>
                      <a:pt x="1247" y="595"/>
                      <a:pt x="1247" y="595"/>
                    </a:cubicBezTo>
                    <a:cubicBezTo>
                      <a:pt x="1247" y="625"/>
                      <a:pt x="1223" y="640"/>
                      <a:pt x="1182" y="640"/>
                    </a:cubicBezTo>
                    <a:cubicBezTo>
                      <a:pt x="1118" y="640"/>
                      <a:pt x="1118" y="640"/>
                      <a:pt x="1118" y="640"/>
                    </a:cubicBezTo>
                    <a:cubicBezTo>
                      <a:pt x="1118" y="366"/>
                      <a:pt x="1118" y="366"/>
                      <a:pt x="1118" y="366"/>
                    </a:cubicBezTo>
                    <a:lnTo>
                      <a:pt x="1182" y="366"/>
                    </a:lnTo>
                    <a:close/>
                    <a:moveTo>
                      <a:pt x="59" y="538"/>
                    </a:moveTo>
                    <a:cubicBezTo>
                      <a:pt x="3" y="593"/>
                      <a:pt x="3" y="593"/>
                      <a:pt x="3" y="593"/>
                    </a:cubicBezTo>
                    <a:cubicBezTo>
                      <a:pt x="0" y="596"/>
                      <a:pt x="0" y="602"/>
                      <a:pt x="3" y="605"/>
                    </a:cubicBezTo>
                    <a:cubicBezTo>
                      <a:pt x="395" y="997"/>
                      <a:pt x="395" y="997"/>
                      <a:pt x="395" y="997"/>
                    </a:cubicBezTo>
                    <a:cubicBezTo>
                      <a:pt x="398" y="1000"/>
                      <a:pt x="404" y="1000"/>
                      <a:pt x="407" y="997"/>
                    </a:cubicBezTo>
                    <a:cubicBezTo>
                      <a:pt x="799" y="605"/>
                      <a:pt x="799" y="605"/>
                      <a:pt x="799" y="605"/>
                    </a:cubicBezTo>
                    <a:cubicBezTo>
                      <a:pt x="802" y="602"/>
                      <a:pt x="802" y="596"/>
                      <a:pt x="799" y="593"/>
                    </a:cubicBezTo>
                    <a:cubicBezTo>
                      <a:pt x="743" y="538"/>
                      <a:pt x="743" y="538"/>
                      <a:pt x="743" y="538"/>
                    </a:cubicBezTo>
                    <a:cubicBezTo>
                      <a:pt x="424" y="858"/>
                      <a:pt x="424" y="858"/>
                      <a:pt x="424" y="858"/>
                    </a:cubicBezTo>
                    <a:cubicBezTo>
                      <a:pt x="411" y="870"/>
                      <a:pt x="391" y="870"/>
                      <a:pt x="378" y="858"/>
                    </a:cubicBezTo>
                    <a:cubicBezTo>
                      <a:pt x="59" y="538"/>
                      <a:pt x="59" y="538"/>
                      <a:pt x="59" y="538"/>
                    </a:cubicBezTo>
                    <a:close/>
                    <a:moveTo>
                      <a:pt x="407" y="604"/>
                    </a:moveTo>
                    <a:cubicBezTo>
                      <a:pt x="404" y="601"/>
                      <a:pt x="398" y="601"/>
                      <a:pt x="395" y="604"/>
                    </a:cubicBezTo>
                    <a:cubicBezTo>
                      <a:pt x="286" y="714"/>
                      <a:pt x="286" y="714"/>
                      <a:pt x="286" y="714"/>
                    </a:cubicBezTo>
                    <a:cubicBezTo>
                      <a:pt x="283" y="717"/>
                      <a:pt x="283" y="722"/>
                      <a:pt x="286" y="725"/>
                    </a:cubicBezTo>
                    <a:cubicBezTo>
                      <a:pt x="395" y="835"/>
                      <a:pt x="395" y="835"/>
                      <a:pt x="395" y="835"/>
                    </a:cubicBezTo>
                    <a:cubicBezTo>
                      <a:pt x="398" y="838"/>
                      <a:pt x="404" y="838"/>
                      <a:pt x="407" y="835"/>
                    </a:cubicBezTo>
                    <a:cubicBezTo>
                      <a:pt x="516" y="725"/>
                      <a:pt x="516" y="725"/>
                      <a:pt x="516" y="725"/>
                    </a:cubicBezTo>
                    <a:cubicBezTo>
                      <a:pt x="519" y="722"/>
                      <a:pt x="519" y="717"/>
                      <a:pt x="516" y="714"/>
                    </a:cubicBezTo>
                    <a:lnTo>
                      <a:pt x="407" y="604"/>
                    </a:lnTo>
                    <a:close/>
                    <a:moveTo>
                      <a:pt x="548" y="463"/>
                    </a:moveTo>
                    <a:cubicBezTo>
                      <a:pt x="545" y="460"/>
                      <a:pt x="540" y="460"/>
                      <a:pt x="536" y="463"/>
                    </a:cubicBezTo>
                    <a:cubicBezTo>
                      <a:pt x="427" y="573"/>
                      <a:pt x="427" y="573"/>
                      <a:pt x="427" y="573"/>
                    </a:cubicBezTo>
                    <a:cubicBezTo>
                      <a:pt x="424" y="576"/>
                      <a:pt x="424" y="581"/>
                      <a:pt x="427" y="584"/>
                    </a:cubicBezTo>
                    <a:cubicBezTo>
                      <a:pt x="536" y="694"/>
                      <a:pt x="536" y="694"/>
                      <a:pt x="536" y="694"/>
                    </a:cubicBezTo>
                    <a:cubicBezTo>
                      <a:pt x="540" y="697"/>
                      <a:pt x="545" y="697"/>
                      <a:pt x="548" y="694"/>
                    </a:cubicBezTo>
                    <a:cubicBezTo>
                      <a:pt x="657" y="584"/>
                      <a:pt x="657" y="584"/>
                      <a:pt x="657" y="584"/>
                    </a:cubicBezTo>
                    <a:cubicBezTo>
                      <a:pt x="661" y="581"/>
                      <a:pt x="661" y="576"/>
                      <a:pt x="657" y="573"/>
                    </a:cubicBezTo>
                    <a:lnTo>
                      <a:pt x="548" y="463"/>
                    </a:lnTo>
                    <a:close/>
                    <a:moveTo>
                      <a:pt x="375" y="573"/>
                    </a:moveTo>
                    <a:cubicBezTo>
                      <a:pt x="266" y="463"/>
                      <a:pt x="266" y="463"/>
                      <a:pt x="266" y="463"/>
                    </a:cubicBezTo>
                    <a:cubicBezTo>
                      <a:pt x="262" y="460"/>
                      <a:pt x="257" y="460"/>
                      <a:pt x="254" y="463"/>
                    </a:cubicBezTo>
                    <a:cubicBezTo>
                      <a:pt x="145" y="573"/>
                      <a:pt x="145" y="573"/>
                      <a:pt x="145" y="573"/>
                    </a:cubicBezTo>
                    <a:cubicBezTo>
                      <a:pt x="141" y="576"/>
                      <a:pt x="141" y="581"/>
                      <a:pt x="145" y="584"/>
                    </a:cubicBezTo>
                    <a:cubicBezTo>
                      <a:pt x="254" y="694"/>
                      <a:pt x="254" y="694"/>
                      <a:pt x="254" y="694"/>
                    </a:cubicBezTo>
                    <a:cubicBezTo>
                      <a:pt x="257" y="697"/>
                      <a:pt x="262" y="697"/>
                      <a:pt x="266" y="694"/>
                    </a:cubicBezTo>
                    <a:cubicBezTo>
                      <a:pt x="375" y="584"/>
                      <a:pt x="375" y="584"/>
                      <a:pt x="375" y="584"/>
                    </a:cubicBezTo>
                    <a:cubicBezTo>
                      <a:pt x="378" y="581"/>
                      <a:pt x="378" y="576"/>
                      <a:pt x="375" y="573"/>
                    </a:cubicBezTo>
                    <a:close/>
                    <a:moveTo>
                      <a:pt x="395" y="234"/>
                    </a:moveTo>
                    <a:cubicBezTo>
                      <a:pt x="398" y="237"/>
                      <a:pt x="404" y="237"/>
                      <a:pt x="407" y="234"/>
                    </a:cubicBezTo>
                    <a:cubicBezTo>
                      <a:pt x="516" y="124"/>
                      <a:pt x="516" y="124"/>
                      <a:pt x="516" y="124"/>
                    </a:cubicBezTo>
                    <a:cubicBezTo>
                      <a:pt x="519" y="121"/>
                      <a:pt x="519" y="116"/>
                      <a:pt x="516" y="113"/>
                    </a:cubicBezTo>
                    <a:cubicBezTo>
                      <a:pt x="407" y="3"/>
                      <a:pt x="407" y="3"/>
                      <a:pt x="407" y="3"/>
                    </a:cubicBezTo>
                    <a:cubicBezTo>
                      <a:pt x="404" y="0"/>
                      <a:pt x="398" y="0"/>
                      <a:pt x="395" y="3"/>
                    </a:cubicBezTo>
                    <a:cubicBezTo>
                      <a:pt x="286" y="113"/>
                      <a:pt x="286" y="113"/>
                      <a:pt x="286" y="113"/>
                    </a:cubicBezTo>
                    <a:cubicBezTo>
                      <a:pt x="283" y="116"/>
                      <a:pt x="283" y="121"/>
                      <a:pt x="286" y="124"/>
                    </a:cubicBezTo>
                    <a:lnTo>
                      <a:pt x="395" y="234"/>
                    </a:lnTo>
                    <a:close/>
                    <a:moveTo>
                      <a:pt x="427" y="286"/>
                    </a:moveTo>
                    <a:cubicBezTo>
                      <a:pt x="536" y="395"/>
                      <a:pt x="536" y="395"/>
                      <a:pt x="536" y="395"/>
                    </a:cubicBezTo>
                    <a:cubicBezTo>
                      <a:pt x="540" y="398"/>
                      <a:pt x="545" y="398"/>
                      <a:pt x="548" y="395"/>
                    </a:cubicBezTo>
                    <a:cubicBezTo>
                      <a:pt x="657" y="286"/>
                      <a:pt x="657" y="286"/>
                      <a:pt x="657" y="286"/>
                    </a:cubicBezTo>
                    <a:cubicBezTo>
                      <a:pt x="661" y="283"/>
                      <a:pt x="661" y="277"/>
                      <a:pt x="657" y="274"/>
                    </a:cubicBezTo>
                    <a:cubicBezTo>
                      <a:pt x="548" y="165"/>
                      <a:pt x="548" y="165"/>
                      <a:pt x="548" y="165"/>
                    </a:cubicBezTo>
                    <a:cubicBezTo>
                      <a:pt x="545" y="162"/>
                      <a:pt x="540" y="162"/>
                      <a:pt x="536" y="165"/>
                    </a:cubicBezTo>
                    <a:cubicBezTo>
                      <a:pt x="427" y="274"/>
                      <a:pt x="427" y="274"/>
                      <a:pt x="427" y="274"/>
                    </a:cubicBezTo>
                    <a:cubicBezTo>
                      <a:pt x="424" y="277"/>
                      <a:pt x="424" y="283"/>
                      <a:pt x="427" y="286"/>
                    </a:cubicBezTo>
                    <a:close/>
                    <a:moveTo>
                      <a:pt x="254" y="395"/>
                    </a:moveTo>
                    <a:cubicBezTo>
                      <a:pt x="257" y="398"/>
                      <a:pt x="262" y="398"/>
                      <a:pt x="266" y="395"/>
                    </a:cubicBezTo>
                    <a:cubicBezTo>
                      <a:pt x="375" y="286"/>
                      <a:pt x="375" y="286"/>
                      <a:pt x="375" y="286"/>
                    </a:cubicBezTo>
                    <a:cubicBezTo>
                      <a:pt x="378" y="283"/>
                      <a:pt x="378" y="277"/>
                      <a:pt x="375" y="274"/>
                    </a:cubicBezTo>
                    <a:cubicBezTo>
                      <a:pt x="266" y="165"/>
                      <a:pt x="266" y="165"/>
                      <a:pt x="266" y="165"/>
                    </a:cubicBezTo>
                    <a:cubicBezTo>
                      <a:pt x="262" y="162"/>
                      <a:pt x="257" y="162"/>
                      <a:pt x="254" y="165"/>
                    </a:cubicBezTo>
                    <a:cubicBezTo>
                      <a:pt x="145" y="274"/>
                      <a:pt x="145" y="274"/>
                      <a:pt x="145" y="274"/>
                    </a:cubicBezTo>
                    <a:cubicBezTo>
                      <a:pt x="141" y="277"/>
                      <a:pt x="141" y="283"/>
                      <a:pt x="145" y="286"/>
                    </a:cubicBezTo>
                    <a:lnTo>
                      <a:pt x="254" y="395"/>
                    </a:lnTo>
                    <a:close/>
                    <a:moveTo>
                      <a:pt x="799" y="432"/>
                    </a:moveTo>
                    <a:cubicBezTo>
                      <a:pt x="689" y="322"/>
                      <a:pt x="689" y="322"/>
                      <a:pt x="689" y="322"/>
                    </a:cubicBezTo>
                    <a:cubicBezTo>
                      <a:pt x="686" y="319"/>
                      <a:pt x="681" y="319"/>
                      <a:pt x="678" y="322"/>
                    </a:cubicBezTo>
                    <a:cubicBezTo>
                      <a:pt x="568" y="432"/>
                      <a:pt x="568" y="432"/>
                      <a:pt x="568" y="432"/>
                    </a:cubicBezTo>
                    <a:cubicBezTo>
                      <a:pt x="565" y="435"/>
                      <a:pt x="565" y="440"/>
                      <a:pt x="568" y="443"/>
                    </a:cubicBezTo>
                    <a:cubicBezTo>
                      <a:pt x="678" y="553"/>
                      <a:pt x="678" y="553"/>
                      <a:pt x="678" y="553"/>
                    </a:cubicBezTo>
                    <a:cubicBezTo>
                      <a:pt x="681" y="556"/>
                      <a:pt x="686" y="556"/>
                      <a:pt x="689" y="553"/>
                    </a:cubicBezTo>
                    <a:cubicBezTo>
                      <a:pt x="799" y="443"/>
                      <a:pt x="799" y="443"/>
                      <a:pt x="799" y="443"/>
                    </a:cubicBezTo>
                    <a:cubicBezTo>
                      <a:pt x="802" y="440"/>
                      <a:pt x="802" y="435"/>
                      <a:pt x="799" y="432"/>
                    </a:cubicBezTo>
                    <a:close/>
                    <a:moveTo>
                      <a:pt x="395" y="322"/>
                    </a:moveTo>
                    <a:cubicBezTo>
                      <a:pt x="286" y="432"/>
                      <a:pt x="286" y="432"/>
                      <a:pt x="286" y="432"/>
                    </a:cubicBezTo>
                    <a:cubicBezTo>
                      <a:pt x="283" y="435"/>
                      <a:pt x="283" y="440"/>
                      <a:pt x="286" y="443"/>
                    </a:cubicBezTo>
                    <a:cubicBezTo>
                      <a:pt x="395" y="553"/>
                      <a:pt x="395" y="553"/>
                      <a:pt x="395" y="553"/>
                    </a:cubicBezTo>
                    <a:cubicBezTo>
                      <a:pt x="398" y="556"/>
                      <a:pt x="404" y="556"/>
                      <a:pt x="407" y="553"/>
                    </a:cubicBezTo>
                    <a:cubicBezTo>
                      <a:pt x="516" y="443"/>
                      <a:pt x="516" y="443"/>
                      <a:pt x="516" y="443"/>
                    </a:cubicBezTo>
                    <a:cubicBezTo>
                      <a:pt x="519" y="440"/>
                      <a:pt x="519" y="435"/>
                      <a:pt x="516" y="432"/>
                    </a:cubicBezTo>
                    <a:cubicBezTo>
                      <a:pt x="407" y="322"/>
                      <a:pt x="407" y="322"/>
                      <a:pt x="407" y="322"/>
                    </a:cubicBezTo>
                    <a:cubicBezTo>
                      <a:pt x="404" y="319"/>
                      <a:pt x="398" y="319"/>
                      <a:pt x="395" y="322"/>
                    </a:cubicBezTo>
                    <a:close/>
                    <a:moveTo>
                      <a:pt x="234" y="443"/>
                    </a:moveTo>
                    <a:cubicBezTo>
                      <a:pt x="124" y="553"/>
                      <a:pt x="124" y="553"/>
                      <a:pt x="124" y="553"/>
                    </a:cubicBezTo>
                    <a:cubicBezTo>
                      <a:pt x="121" y="556"/>
                      <a:pt x="116" y="556"/>
                      <a:pt x="113" y="553"/>
                    </a:cubicBezTo>
                    <a:cubicBezTo>
                      <a:pt x="3" y="443"/>
                      <a:pt x="3" y="443"/>
                      <a:pt x="3" y="443"/>
                    </a:cubicBezTo>
                    <a:cubicBezTo>
                      <a:pt x="0" y="440"/>
                      <a:pt x="0" y="435"/>
                      <a:pt x="3" y="432"/>
                    </a:cubicBezTo>
                    <a:cubicBezTo>
                      <a:pt x="113" y="322"/>
                      <a:pt x="113" y="322"/>
                      <a:pt x="113" y="322"/>
                    </a:cubicBezTo>
                    <a:cubicBezTo>
                      <a:pt x="116" y="319"/>
                      <a:pt x="121" y="319"/>
                      <a:pt x="124" y="322"/>
                    </a:cubicBezTo>
                    <a:cubicBezTo>
                      <a:pt x="234" y="432"/>
                      <a:pt x="234" y="432"/>
                      <a:pt x="234" y="432"/>
                    </a:cubicBezTo>
                    <a:cubicBezTo>
                      <a:pt x="237" y="435"/>
                      <a:pt x="237" y="440"/>
                      <a:pt x="234" y="443"/>
                    </a:cubicBezTo>
                    <a:close/>
                  </a:path>
                </a:pathLst>
              </a:custGeom>
              <a:solidFill>
                <a:srgbClr val="323A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chemeClr val="bg1">
                      <a:lumMod val="75000"/>
                    </a:schemeClr>
                  </a:solidFill>
                </a:endParaRPr>
              </a:p>
            </p:txBody>
          </p:sp>
          <p:pic>
            <p:nvPicPr>
              <p:cNvPr id="83" name="Picture 82"/>
              <p:cNvPicPr>
                <a:picLocks noChangeAspect="1"/>
              </p:cNvPicPr>
              <p:nvPr/>
            </p:nvPicPr>
            <p:blipFill>
              <a:blip r:embed="rId3"/>
              <a:stretch>
                <a:fillRect/>
              </a:stretch>
            </p:blipFill>
            <p:spPr>
              <a:xfrm>
                <a:off x="4537801" y="6215139"/>
                <a:ext cx="778651" cy="251237"/>
              </a:xfrm>
              <a:prstGeom prst="rect">
                <a:avLst/>
              </a:prstGeom>
            </p:spPr>
          </p:pic>
          <p:pic>
            <p:nvPicPr>
              <p:cNvPr id="1042" name="Picture 18" descr="https://upload.wikimedia.org/wikipedia/en/0/04/ConsenSys_logo.png"/>
              <p:cNvPicPr>
                <a:picLocks noChangeAspect="1" noChangeArrowheads="1"/>
              </p:cNvPicPr>
              <p:nvPr/>
            </p:nvPicPr>
            <p:blipFill rotWithShape="1">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rcRect l="2778" t="21043" r="4789" b="24218"/>
              <a:stretch/>
            </p:blipFill>
            <p:spPr bwMode="auto">
              <a:xfrm>
                <a:off x="5682430" y="6156930"/>
                <a:ext cx="1023881" cy="37391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Blockstack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72289" y="6141189"/>
                <a:ext cx="637630" cy="386442"/>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4"/>
              <p:cNvPicPr>
                <a:picLocks noChangeAspect="1"/>
              </p:cNvPicPr>
              <p:nvPr/>
            </p:nvPicPr>
            <p:blipFill>
              <a:blip r:embed="rId6"/>
              <a:stretch>
                <a:fillRect/>
              </a:stretch>
            </p:blipFill>
            <p:spPr>
              <a:xfrm>
                <a:off x="9154590" y="6162414"/>
                <a:ext cx="298609" cy="350617"/>
              </a:xfrm>
              <a:prstGeom prst="rect">
                <a:avLst/>
              </a:prstGeom>
            </p:spPr>
          </p:pic>
          <p:pic>
            <p:nvPicPr>
              <p:cNvPr id="86" name="Picture 85"/>
              <p:cNvPicPr>
                <a:picLocks noChangeAspect="1"/>
              </p:cNvPicPr>
              <p:nvPr/>
            </p:nvPicPr>
            <p:blipFill>
              <a:blip r:embed="rId7"/>
              <a:stretch>
                <a:fillRect/>
              </a:stretch>
            </p:blipFill>
            <p:spPr>
              <a:xfrm>
                <a:off x="9819177" y="6229350"/>
                <a:ext cx="924183" cy="220882"/>
              </a:xfrm>
              <a:prstGeom prst="rect">
                <a:avLst/>
              </a:prstGeom>
            </p:spPr>
          </p:pic>
          <p:pic>
            <p:nvPicPr>
              <p:cNvPr id="1046" name="Picture 22" descr="https://www.freebsd.org/logo/logo-full.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109339" y="6220004"/>
                <a:ext cx="686677" cy="24777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88"/>
              <p:cNvPicPr>
                <a:picLocks noChangeAspect="1"/>
              </p:cNvPicPr>
              <p:nvPr/>
            </p:nvPicPr>
            <p:blipFill>
              <a:blip r:embed="rId9"/>
              <a:stretch>
                <a:fillRect/>
              </a:stretch>
            </p:blipFill>
            <p:spPr>
              <a:xfrm>
                <a:off x="8075897" y="6239043"/>
                <a:ext cx="712715" cy="166420"/>
              </a:xfrm>
              <a:prstGeom prst="rect">
                <a:avLst/>
              </a:prstGeom>
            </p:spPr>
          </p:pic>
        </p:grpSp>
        <p:grpSp>
          <p:nvGrpSpPr>
            <p:cNvPr id="11" name="Group 10"/>
            <p:cNvGrpSpPr/>
            <p:nvPr/>
          </p:nvGrpSpPr>
          <p:grpSpPr>
            <a:xfrm>
              <a:off x="274637" y="5333730"/>
              <a:ext cx="7675122" cy="624694"/>
              <a:chOff x="274637" y="5333730"/>
              <a:chExt cx="7675122" cy="624694"/>
            </a:xfrm>
          </p:grpSpPr>
          <p:sp>
            <p:nvSpPr>
              <p:cNvPr id="16" name="Rectangle 15"/>
              <p:cNvSpPr/>
              <p:nvPr/>
            </p:nvSpPr>
            <p:spPr bwMode="auto">
              <a:xfrm>
                <a:off x="274637" y="5333730"/>
                <a:ext cx="3017552" cy="6246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9741" tIns="93247" rIns="0" bIns="93247" numCol="1" spcCol="0" rtlCol="0" fromWordArt="0" anchor="ctr" anchorCtr="0" forceAA="0" compatLnSpc="1">
                <a:prstTxWarp prst="textNoShape">
                  <a:avLst/>
                </a:prstTxWarp>
                <a:noAutofit/>
              </a:bodyPr>
              <a:lstStyle/>
              <a:p>
                <a:pPr defTabSz="950846">
                  <a:lnSpc>
                    <a:spcPct val="80000"/>
                  </a:lnSpc>
                </a:pPr>
                <a:r>
                  <a:rPr lang="en-US" dirty="0">
                    <a:solidFill>
                      <a:schemeClr val="bg1">
                        <a:lumMod val="75000"/>
                      </a:schemeClr>
                    </a:solidFill>
                    <a:latin typeface="Segoe UI Semilight" panose="020B0402040204020203" pitchFamily="34" charset="0"/>
                    <a:ea typeface="Segoe UI" pitchFamily="34" charset="0"/>
                    <a:cs typeface="Segoe UI Semilight" panose="020B0402040204020203" pitchFamily="34" charset="0"/>
                  </a:rPr>
                  <a:t>Containers</a:t>
                </a:r>
              </a:p>
            </p:txBody>
          </p:sp>
          <p:pic>
            <p:nvPicPr>
              <p:cNvPr id="57" name="Picture 56"/>
              <p:cNvPicPr>
                <a:picLocks noChangeAspect="1"/>
              </p:cNvPicPr>
              <p:nvPr/>
            </p:nvPicPr>
            <p:blipFill rotWithShape="1">
              <a:blip r:embed="rId10">
                <a:clrChange>
                  <a:clrFrom>
                    <a:srgbClr val="FFFFFF"/>
                  </a:clrFrom>
                  <a:clrTo>
                    <a:srgbClr val="FFFFFF">
                      <a:alpha val="0"/>
                    </a:srgbClr>
                  </a:clrTo>
                </a:clrChange>
              </a:blip>
              <a:srcRect l="17627" t="10630" r="17627" b="10630"/>
              <a:stretch/>
            </p:blipFill>
            <p:spPr>
              <a:xfrm>
                <a:off x="3441888" y="5483958"/>
                <a:ext cx="436271" cy="332772"/>
              </a:xfrm>
              <a:prstGeom prst="rect">
                <a:avLst/>
              </a:prstGeom>
            </p:spPr>
          </p:pic>
          <p:pic>
            <p:nvPicPr>
              <p:cNvPr id="18" name="Picture 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94748" y="5455440"/>
                <a:ext cx="955011" cy="369786"/>
              </a:xfrm>
              <a:prstGeom prst="rect">
                <a:avLst/>
              </a:prstGeom>
            </p:spPr>
          </p:pic>
          <p:pic>
            <p:nvPicPr>
              <p:cNvPr id="99" name="Picture 98"/>
              <p:cNvPicPr>
                <a:picLocks noChangeAspect="1"/>
              </p:cNvPicPr>
              <p:nvPr/>
            </p:nvPicPr>
            <p:blipFill>
              <a:blip r:embed="rId7"/>
              <a:stretch>
                <a:fillRect/>
              </a:stretch>
            </p:blipFill>
            <p:spPr>
              <a:xfrm>
                <a:off x="4365649" y="5521617"/>
                <a:ext cx="924183" cy="220882"/>
              </a:xfrm>
              <a:prstGeom prst="rect">
                <a:avLst/>
              </a:prstGeom>
            </p:spPr>
          </p:pic>
          <p:sp>
            <p:nvSpPr>
              <p:cNvPr id="101" name="Freeform 16"/>
              <p:cNvSpPr>
                <a:spLocks noChangeAspect="1" noEditPoints="1"/>
              </p:cNvSpPr>
              <p:nvPr/>
            </p:nvSpPr>
            <p:spPr bwMode="auto">
              <a:xfrm>
                <a:off x="5777322" y="5492243"/>
                <a:ext cx="729935" cy="296769"/>
              </a:xfrm>
              <a:custGeom>
                <a:avLst/>
                <a:gdLst>
                  <a:gd name="T0" fmla="*/ 2455 w 2465"/>
                  <a:gd name="T1" fmla="*/ 416 h 1000"/>
                  <a:gd name="T2" fmla="*/ 2342 w 2465"/>
                  <a:gd name="T3" fmla="*/ 295 h 1000"/>
                  <a:gd name="T4" fmla="*/ 2273 w 2465"/>
                  <a:gd name="T5" fmla="*/ 483 h 1000"/>
                  <a:gd name="T6" fmla="*/ 2434 w 2465"/>
                  <a:gd name="T7" fmla="*/ 624 h 1000"/>
                  <a:gd name="T8" fmla="*/ 2248 w 2465"/>
                  <a:gd name="T9" fmla="*/ 597 h 1000"/>
                  <a:gd name="T10" fmla="*/ 2216 w 2465"/>
                  <a:gd name="T11" fmla="*/ 597 h 1000"/>
                  <a:gd name="T12" fmla="*/ 2465 w 2465"/>
                  <a:gd name="T13" fmla="*/ 628 h 1000"/>
                  <a:gd name="T14" fmla="*/ 2290 w 2465"/>
                  <a:gd name="T15" fmla="*/ 456 h 1000"/>
                  <a:gd name="T16" fmla="*/ 2342 w 2465"/>
                  <a:gd name="T17" fmla="*/ 322 h 1000"/>
                  <a:gd name="T18" fmla="*/ 1869 w 2465"/>
                  <a:gd name="T19" fmla="*/ 253 h 1000"/>
                  <a:gd name="T20" fmla="*/ 1734 w 2465"/>
                  <a:gd name="T21" fmla="*/ 753 h 1000"/>
                  <a:gd name="T22" fmla="*/ 1841 w 2465"/>
                  <a:gd name="T23" fmla="*/ 257 h 1000"/>
                  <a:gd name="T24" fmla="*/ 1913 w 2465"/>
                  <a:gd name="T25" fmla="*/ 629 h 1000"/>
                  <a:gd name="T26" fmla="*/ 2164 w 2465"/>
                  <a:gd name="T27" fmla="*/ 381 h 1000"/>
                  <a:gd name="T28" fmla="*/ 1913 w 2465"/>
                  <a:gd name="T29" fmla="*/ 629 h 1000"/>
                  <a:gd name="T30" fmla="*/ 1945 w 2465"/>
                  <a:gd name="T31" fmla="*/ 624 h 1000"/>
                  <a:gd name="T32" fmla="*/ 2131 w 2465"/>
                  <a:gd name="T33" fmla="*/ 386 h 1000"/>
                  <a:gd name="T34" fmla="*/ 1653 w 2465"/>
                  <a:gd name="T35" fmla="*/ 564 h 1000"/>
                  <a:gd name="T36" fmla="*/ 1588 w 2465"/>
                  <a:gd name="T37" fmla="*/ 601 h 1000"/>
                  <a:gd name="T38" fmla="*/ 1466 w 2465"/>
                  <a:gd name="T39" fmla="*/ 408 h 1000"/>
                  <a:gd name="T40" fmla="*/ 1588 w 2465"/>
                  <a:gd name="T41" fmla="*/ 423 h 1000"/>
                  <a:gd name="T42" fmla="*/ 1666 w 2465"/>
                  <a:gd name="T43" fmla="*/ 423 h 1000"/>
                  <a:gd name="T44" fmla="*/ 1385 w 2465"/>
                  <a:gd name="T45" fmla="*/ 394 h 1000"/>
                  <a:gd name="T46" fmla="*/ 1666 w 2465"/>
                  <a:gd name="T47" fmla="*/ 616 h 1000"/>
                  <a:gd name="T48" fmla="*/ 1328 w 2465"/>
                  <a:gd name="T49" fmla="*/ 609 h 1000"/>
                  <a:gd name="T50" fmla="*/ 1051 w 2465"/>
                  <a:gd name="T51" fmla="*/ 299 h 1000"/>
                  <a:gd name="T52" fmla="*/ 1049 w 2465"/>
                  <a:gd name="T53" fmla="*/ 707 h 1000"/>
                  <a:gd name="T54" fmla="*/ 1247 w 2465"/>
                  <a:gd name="T55" fmla="*/ 411 h 1000"/>
                  <a:gd name="T56" fmla="*/ 1118 w 2465"/>
                  <a:gd name="T57" fmla="*/ 640 h 1000"/>
                  <a:gd name="T58" fmla="*/ 59 w 2465"/>
                  <a:gd name="T59" fmla="*/ 538 h 1000"/>
                  <a:gd name="T60" fmla="*/ 395 w 2465"/>
                  <a:gd name="T61" fmla="*/ 997 h 1000"/>
                  <a:gd name="T62" fmla="*/ 799 w 2465"/>
                  <a:gd name="T63" fmla="*/ 593 h 1000"/>
                  <a:gd name="T64" fmla="*/ 378 w 2465"/>
                  <a:gd name="T65" fmla="*/ 858 h 1000"/>
                  <a:gd name="T66" fmla="*/ 395 w 2465"/>
                  <a:gd name="T67" fmla="*/ 604 h 1000"/>
                  <a:gd name="T68" fmla="*/ 395 w 2465"/>
                  <a:gd name="T69" fmla="*/ 835 h 1000"/>
                  <a:gd name="T70" fmla="*/ 516 w 2465"/>
                  <a:gd name="T71" fmla="*/ 714 h 1000"/>
                  <a:gd name="T72" fmla="*/ 536 w 2465"/>
                  <a:gd name="T73" fmla="*/ 463 h 1000"/>
                  <a:gd name="T74" fmla="*/ 536 w 2465"/>
                  <a:gd name="T75" fmla="*/ 694 h 1000"/>
                  <a:gd name="T76" fmla="*/ 657 w 2465"/>
                  <a:gd name="T77" fmla="*/ 573 h 1000"/>
                  <a:gd name="T78" fmla="*/ 266 w 2465"/>
                  <a:gd name="T79" fmla="*/ 463 h 1000"/>
                  <a:gd name="T80" fmla="*/ 145 w 2465"/>
                  <a:gd name="T81" fmla="*/ 584 h 1000"/>
                  <a:gd name="T82" fmla="*/ 375 w 2465"/>
                  <a:gd name="T83" fmla="*/ 584 h 1000"/>
                  <a:gd name="T84" fmla="*/ 407 w 2465"/>
                  <a:gd name="T85" fmla="*/ 234 h 1000"/>
                  <a:gd name="T86" fmla="*/ 407 w 2465"/>
                  <a:gd name="T87" fmla="*/ 3 h 1000"/>
                  <a:gd name="T88" fmla="*/ 286 w 2465"/>
                  <a:gd name="T89" fmla="*/ 124 h 1000"/>
                  <a:gd name="T90" fmla="*/ 536 w 2465"/>
                  <a:gd name="T91" fmla="*/ 395 h 1000"/>
                  <a:gd name="T92" fmla="*/ 657 w 2465"/>
                  <a:gd name="T93" fmla="*/ 274 h 1000"/>
                  <a:gd name="T94" fmla="*/ 427 w 2465"/>
                  <a:gd name="T95" fmla="*/ 274 h 1000"/>
                  <a:gd name="T96" fmla="*/ 266 w 2465"/>
                  <a:gd name="T97" fmla="*/ 395 h 1000"/>
                  <a:gd name="T98" fmla="*/ 266 w 2465"/>
                  <a:gd name="T99" fmla="*/ 165 h 1000"/>
                  <a:gd name="T100" fmla="*/ 145 w 2465"/>
                  <a:gd name="T101" fmla="*/ 286 h 1000"/>
                  <a:gd name="T102" fmla="*/ 689 w 2465"/>
                  <a:gd name="T103" fmla="*/ 322 h 1000"/>
                  <a:gd name="T104" fmla="*/ 568 w 2465"/>
                  <a:gd name="T105" fmla="*/ 443 h 1000"/>
                  <a:gd name="T106" fmla="*/ 799 w 2465"/>
                  <a:gd name="T107" fmla="*/ 443 h 1000"/>
                  <a:gd name="T108" fmla="*/ 286 w 2465"/>
                  <a:gd name="T109" fmla="*/ 432 h 1000"/>
                  <a:gd name="T110" fmla="*/ 407 w 2465"/>
                  <a:gd name="T111" fmla="*/ 553 h 1000"/>
                  <a:gd name="T112" fmla="*/ 407 w 2465"/>
                  <a:gd name="T113" fmla="*/ 322 h 1000"/>
                  <a:gd name="T114" fmla="*/ 124 w 2465"/>
                  <a:gd name="T115" fmla="*/ 553 h 1000"/>
                  <a:gd name="T116" fmla="*/ 3 w 2465"/>
                  <a:gd name="T117" fmla="*/ 432 h 1000"/>
                  <a:gd name="T118" fmla="*/ 234 w 2465"/>
                  <a:gd name="T119" fmla="*/ 432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65" h="1000">
                    <a:moveTo>
                      <a:pt x="2431" y="409"/>
                    </a:moveTo>
                    <a:cubicBezTo>
                      <a:pt x="2431" y="414"/>
                      <a:pt x="2433" y="416"/>
                      <a:pt x="2438" y="416"/>
                    </a:cubicBezTo>
                    <a:cubicBezTo>
                      <a:pt x="2455" y="416"/>
                      <a:pt x="2455" y="416"/>
                      <a:pt x="2455" y="416"/>
                    </a:cubicBezTo>
                    <a:cubicBezTo>
                      <a:pt x="2460" y="416"/>
                      <a:pt x="2462" y="414"/>
                      <a:pt x="2462" y="409"/>
                    </a:cubicBezTo>
                    <a:cubicBezTo>
                      <a:pt x="2462" y="380"/>
                      <a:pt x="2462" y="380"/>
                      <a:pt x="2462" y="380"/>
                    </a:cubicBezTo>
                    <a:cubicBezTo>
                      <a:pt x="2462" y="333"/>
                      <a:pt x="2435" y="295"/>
                      <a:pt x="2342" y="295"/>
                    </a:cubicBezTo>
                    <a:cubicBezTo>
                      <a:pt x="2248" y="295"/>
                      <a:pt x="2221" y="333"/>
                      <a:pt x="2221" y="380"/>
                    </a:cubicBezTo>
                    <a:cubicBezTo>
                      <a:pt x="2221" y="412"/>
                      <a:pt x="2221" y="412"/>
                      <a:pt x="2221" y="412"/>
                    </a:cubicBezTo>
                    <a:cubicBezTo>
                      <a:pt x="2221" y="450"/>
                      <a:pt x="2249" y="474"/>
                      <a:pt x="2273" y="483"/>
                    </a:cubicBezTo>
                    <a:cubicBezTo>
                      <a:pt x="2384" y="526"/>
                      <a:pt x="2384" y="526"/>
                      <a:pt x="2384" y="526"/>
                    </a:cubicBezTo>
                    <a:cubicBezTo>
                      <a:pt x="2408" y="535"/>
                      <a:pt x="2434" y="549"/>
                      <a:pt x="2434" y="582"/>
                    </a:cubicBezTo>
                    <a:cubicBezTo>
                      <a:pt x="2434" y="624"/>
                      <a:pt x="2434" y="624"/>
                      <a:pt x="2434" y="624"/>
                    </a:cubicBezTo>
                    <a:cubicBezTo>
                      <a:pt x="2434" y="660"/>
                      <a:pt x="2411" y="685"/>
                      <a:pt x="2341" y="685"/>
                    </a:cubicBezTo>
                    <a:cubicBezTo>
                      <a:pt x="2270" y="685"/>
                      <a:pt x="2248" y="660"/>
                      <a:pt x="2248" y="624"/>
                    </a:cubicBezTo>
                    <a:cubicBezTo>
                      <a:pt x="2248" y="597"/>
                      <a:pt x="2248" y="597"/>
                      <a:pt x="2248" y="597"/>
                    </a:cubicBezTo>
                    <a:cubicBezTo>
                      <a:pt x="2248" y="591"/>
                      <a:pt x="2246" y="589"/>
                      <a:pt x="2241" y="589"/>
                    </a:cubicBezTo>
                    <a:cubicBezTo>
                      <a:pt x="2224" y="589"/>
                      <a:pt x="2224" y="589"/>
                      <a:pt x="2224" y="589"/>
                    </a:cubicBezTo>
                    <a:cubicBezTo>
                      <a:pt x="2219" y="589"/>
                      <a:pt x="2216" y="591"/>
                      <a:pt x="2216" y="597"/>
                    </a:cubicBezTo>
                    <a:cubicBezTo>
                      <a:pt x="2216" y="628"/>
                      <a:pt x="2216" y="628"/>
                      <a:pt x="2216" y="628"/>
                    </a:cubicBezTo>
                    <a:cubicBezTo>
                      <a:pt x="2216" y="675"/>
                      <a:pt x="2246" y="712"/>
                      <a:pt x="2341" y="712"/>
                    </a:cubicBezTo>
                    <a:cubicBezTo>
                      <a:pt x="2436" y="712"/>
                      <a:pt x="2465" y="675"/>
                      <a:pt x="2465" y="628"/>
                    </a:cubicBezTo>
                    <a:cubicBezTo>
                      <a:pt x="2465" y="575"/>
                      <a:pt x="2465" y="575"/>
                      <a:pt x="2465" y="575"/>
                    </a:cubicBezTo>
                    <a:cubicBezTo>
                      <a:pt x="2465" y="534"/>
                      <a:pt x="2435" y="511"/>
                      <a:pt x="2405" y="500"/>
                    </a:cubicBezTo>
                    <a:cubicBezTo>
                      <a:pt x="2290" y="456"/>
                      <a:pt x="2290" y="456"/>
                      <a:pt x="2290" y="456"/>
                    </a:cubicBezTo>
                    <a:cubicBezTo>
                      <a:pt x="2274" y="450"/>
                      <a:pt x="2252" y="436"/>
                      <a:pt x="2252" y="405"/>
                    </a:cubicBezTo>
                    <a:cubicBezTo>
                      <a:pt x="2252" y="383"/>
                      <a:pt x="2252" y="383"/>
                      <a:pt x="2252" y="383"/>
                    </a:cubicBezTo>
                    <a:cubicBezTo>
                      <a:pt x="2252" y="347"/>
                      <a:pt x="2272" y="322"/>
                      <a:pt x="2342" y="322"/>
                    </a:cubicBezTo>
                    <a:cubicBezTo>
                      <a:pt x="2411" y="322"/>
                      <a:pt x="2431" y="347"/>
                      <a:pt x="2431" y="383"/>
                    </a:cubicBezTo>
                    <a:lnTo>
                      <a:pt x="2431" y="409"/>
                    </a:lnTo>
                    <a:close/>
                    <a:moveTo>
                      <a:pt x="1869" y="253"/>
                    </a:moveTo>
                    <a:cubicBezTo>
                      <a:pt x="1871" y="253"/>
                      <a:pt x="1872" y="255"/>
                      <a:pt x="1871" y="257"/>
                    </a:cubicBezTo>
                    <a:cubicBezTo>
                      <a:pt x="1739" y="749"/>
                      <a:pt x="1739" y="749"/>
                      <a:pt x="1739" y="749"/>
                    </a:cubicBezTo>
                    <a:cubicBezTo>
                      <a:pt x="1738" y="751"/>
                      <a:pt x="1736" y="753"/>
                      <a:pt x="1734" y="753"/>
                    </a:cubicBezTo>
                    <a:cubicBezTo>
                      <a:pt x="1711" y="753"/>
                      <a:pt x="1711" y="753"/>
                      <a:pt x="1711" y="753"/>
                    </a:cubicBezTo>
                    <a:cubicBezTo>
                      <a:pt x="1709" y="753"/>
                      <a:pt x="1708" y="751"/>
                      <a:pt x="1708" y="749"/>
                    </a:cubicBezTo>
                    <a:cubicBezTo>
                      <a:pt x="1841" y="257"/>
                      <a:pt x="1841" y="257"/>
                      <a:pt x="1841" y="257"/>
                    </a:cubicBezTo>
                    <a:cubicBezTo>
                      <a:pt x="1842" y="255"/>
                      <a:pt x="1844" y="253"/>
                      <a:pt x="1846" y="253"/>
                    </a:cubicBezTo>
                    <a:lnTo>
                      <a:pt x="1869" y="253"/>
                    </a:lnTo>
                    <a:close/>
                    <a:moveTo>
                      <a:pt x="1913" y="629"/>
                    </a:moveTo>
                    <a:cubicBezTo>
                      <a:pt x="1913" y="676"/>
                      <a:pt x="1942" y="714"/>
                      <a:pt x="2038" y="714"/>
                    </a:cubicBezTo>
                    <a:cubicBezTo>
                      <a:pt x="2134" y="714"/>
                      <a:pt x="2164" y="676"/>
                      <a:pt x="2164" y="629"/>
                    </a:cubicBezTo>
                    <a:cubicBezTo>
                      <a:pt x="2164" y="381"/>
                      <a:pt x="2164" y="381"/>
                      <a:pt x="2164" y="381"/>
                    </a:cubicBezTo>
                    <a:cubicBezTo>
                      <a:pt x="2164" y="334"/>
                      <a:pt x="2134" y="296"/>
                      <a:pt x="2038" y="296"/>
                    </a:cubicBezTo>
                    <a:cubicBezTo>
                      <a:pt x="1942" y="296"/>
                      <a:pt x="1913" y="334"/>
                      <a:pt x="1913" y="381"/>
                    </a:cubicBezTo>
                    <a:lnTo>
                      <a:pt x="1913" y="629"/>
                    </a:lnTo>
                    <a:close/>
                    <a:moveTo>
                      <a:pt x="2131" y="624"/>
                    </a:moveTo>
                    <a:cubicBezTo>
                      <a:pt x="2131" y="661"/>
                      <a:pt x="2108" y="686"/>
                      <a:pt x="2038" y="686"/>
                    </a:cubicBezTo>
                    <a:cubicBezTo>
                      <a:pt x="1968" y="686"/>
                      <a:pt x="1945" y="661"/>
                      <a:pt x="1945" y="624"/>
                    </a:cubicBezTo>
                    <a:cubicBezTo>
                      <a:pt x="1945" y="386"/>
                      <a:pt x="1945" y="386"/>
                      <a:pt x="1945" y="386"/>
                    </a:cubicBezTo>
                    <a:cubicBezTo>
                      <a:pt x="1945" y="349"/>
                      <a:pt x="1968" y="324"/>
                      <a:pt x="2038" y="324"/>
                    </a:cubicBezTo>
                    <a:cubicBezTo>
                      <a:pt x="2108" y="324"/>
                      <a:pt x="2131" y="349"/>
                      <a:pt x="2131" y="386"/>
                    </a:cubicBezTo>
                    <a:lnTo>
                      <a:pt x="2131" y="624"/>
                    </a:lnTo>
                    <a:close/>
                    <a:moveTo>
                      <a:pt x="1666" y="579"/>
                    </a:moveTo>
                    <a:cubicBezTo>
                      <a:pt x="1666" y="568"/>
                      <a:pt x="1663" y="564"/>
                      <a:pt x="1653" y="564"/>
                    </a:cubicBezTo>
                    <a:cubicBezTo>
                      <a:pt x="1603" y="564"/>
                      <a:pt x="1603" y="564"/>
                      <a:pt x="1603" y="564"/>
                    </a:cubicBezTo>
                    <a:cubicBezTo>
                      <a:pt x="1592" y="564"/>
                      <a:pt x="1588" y="568"/>
                      <a:pt x="1588" y="579"/>
                    </a:cubicBezTo>
                    <a:cubicBezTo>
                      <a:pt x="1588" y="601"/>
                      <a:pt x="1588" y="601"/>
                      <a:pt x="1588" y="601"/>
                    </a:cubicBezTo>
                    <a:cubicBezTo>
                      <a:pt x="1588" y="631"/>
                      <a:pt x="1567" y="646"/>
                      <a:pt x="1527" y="646"/>
                    </a:cubicBezTo>
                    <a:cubicBezTo>
                      <a:pt x="1487" y="646"/>
                      <a:pt x="1466" y="631"/>
                      <a:pt x="1466" y="601"/>
                    </a:cubicBezTo>
                    <a:cubicBezTo>
                      <a:pt x="1466" y="408"/>
                      <a:pt x="1466" y="408"/>
                      <a:pt x="1466" y="408"/>
                    </a:cubicBezTo>
                    <a:cubicBezTo>
                      <a:pt x="1466" y="378"/>
                      <a:pt x="1487" y="363"/>
                      <a:pt x="1527" y="363"/>
                    </a:cubicBezTo>
                    <a:cubicBezTo>
                      <a:pt x="1567" y="363"/>
                      <a:pt x="1588" y="378"/>
                      <a:pt x="1588" y="408"/>
                    </a:cubicBezTo>
                    <a:cubicBezTo>
                      <a:pt x="1588" y="423"/>
                      <a:pt x="1588" y="423"/>
                      <a:pt x="1588" y="423"/>
                    </a:cubicBezTo>
                    <a:cubicBezTo>
                      <a:pt x="1588" y="434"/>
                      <a:pt x="1592" y="438"/>
                      <a:pt x="1603" y="438"/>
                    </a:cubicBezTo>
                    <a:cubicBezTo>
                      <a:pt x="1653" y="438"/>
                      <a:pt x="1653" y="438"/>
                      <a:pt x="1653" y="438"/>
                    </a:cubicBezTo>
                    <a:cubicBezTo>
                      <a:pt x="1663" y="438"/>
                      <a:pt x="1666" y="434"/>
                      <a:pt x="1666" y="423"/>
                    </a:cubicBezTo>
                    <a:cubicBezTo>
                      <a:pt x="1666" y="394"/>
                      <a:pt x="1666" y="394"/>
                      <a:pt x="1666" y="394"/>
                    </a:cubicBezTo>
                    <a:cubicBezTo>
                      <a:pt x="1666" y="344"/>
                      <a:pt x="1634" y="296"/>
                      <a:pt x="1525" y="296"/>
                    </a:cubicBezTo>
                    <a:cubicBezTo>
                      <a:pt x="1417" y="296"/>
                      <a:pt x="1385" y="344"/>
                      <a:pt x="1385" y="394"/>
                    </a:cubicBezTo>
                    <a:cubicBezTo>
                      <a:pt x="1385" y="616"/>
                      <a:pt x="1385" y="616"/>
                      <a:pt x="1385" y="616"/>
                    </a:cubicBezTo>
                    <a:cubicBezTo>
                      <a:pt x="1385" y="666"/>
                      <a:pt x="1417" y="714"/>
                      <a:pt x="1525" y="714"/>
                    </a:cubicBezTo>
                    <a:cubicBezTo>
                      <a:pt x="1634" y="714"/>
                      <a:pt x="1666" y="666"/>
                      <a:pt x="1666" y="616"/>
                    </a:cubicBezTo>
                    <a:lnTo>
                      <a:pt x="1666" y="579"/>
                    </a:lnTo>
                    <a:close/>
                    <a:moveTo>
                      <a:pt x="1182" y="707"/>
                    </a:moveTo>
                    <a:cubicBezTo>
                      <a:pt x="1290" y="707"/>
                      <a:pt x="1328" y="660"/>
                      <a:pt x="1328" y="609"/>
                    </a:cubicBezTo>
                    <a:cubicBezTo>
                      <a:pt x="1328" y="397"/>
                      <a:pt x="1328" y="397"/>
                      <a:pt x="1328" y="397"/>
                    </a:cubicBezTo>
                    <a:cubicBezTo>
                      <a:pt x="1328" y="347"/>
                      <a:pt x="1290" y="299"/>
                      <a:pt x="1182" y="299"/>
                    </a:cubicBezTo>
                    <a:cubicBezTo>
                      <a:pt x="1051" y="299"/>
                      <a:pt x="1051" y="299"/>
                      <a:pt x="1051" y="299"/>
                    </a:cubicBezTo>
                    <a:cubicBezTo>
                      <a:pt x="1040" y="299"/>
                      <a:pt x="1037" y="304"/>
                      <a:pt x="1037" y="315"/>
                    </a:cubicBezTo>
                    <a:cubicBezTo>
                      <a:pt x="1037" y="691"/>
                      <a:pt x="1037" y="691"/>
                      <a:pt x="1037" y="691"/>
                    </a:cubicBezTo>
                    <a:cubicBezTo>
                      <a:pt x="1037" y="702"/>
                      <a:pt x="1040" y="707"/>
                      <a:pt x="1049" y="707"/>
                    </a:cubicBezTo>
                    <a:lnTo>
                      <a:pt x="1182" y="707"/>
                    </a:lnTo>
                    <a:close/>
                    <a:moveTo>
                      <a:pt x="1182" y="366"/>
                    </a:moveTo>
                    <a:cubicBezTo>
                      <a:pt x="1223" y="366"/>
                      <a:pt x="1247" y="381"/>
                      <a:pt x="1247" y="411"/>
                    </a:cubicBezTo>
                    <a:cubicBezTo>
                      <a:pt x="1247" y="595"/>
                      <a:pt x="1247" y="595"/>
                      <a:pt x="1247" y="595"/>
                    </a:cubicBezTo>
                    <a:cubicBezTo>
                      <a:pt x="1247" y="625"/>
                      <a:pt x="1223" y="640"/>
                      <a:pt x="1182" y="640"/>
                    </a:cubicBezTo>
                    <a:cubicBezTo>
                      <a:pt x="1118" y="640"/>
                      <a:pt x="1118" y="640"/>
                      <a:pt x="1118" y="640"/>
                    </a:cubicBezTo>
                    <a:cubicBezTo>
                      <a:pt x="1118" y="366"/>
                      <a:pt x="1118" y="366"/>
                      <a:pt x="1118" y="366"/>
                    </a:cubicBezTo>
                    <a:lnTo>
                      <a:pt x="1182" y="366"/>
                    </a:lnTo>
                    <a:close/>
                    <a:moveTo>
                      <a:pt x="59" y="538"/>
                    </a:moveTo>
                    <a:cubicBezTo>
                      <a:pt x="3" y="593"/>
                      <a:pt x="3" y="593"/>
                      <a:pt x="3" y="593"/>
                    </a:cubicBezTo>
                    <a:cubicBezTo>
                      <a:pt x="0" y="596"/>
                      <a:pt x="0" y="602"/>
                      <a:pt x="3" y="605"/>
                    </a:cubicBezTo>
                    <a:cubicBezTo>
                      <a:pt x="395" y="997"/>
                      <a:pt x="395" y="997"/>
                      <a:pt x="395" y="997"/>
                    </a:cubicBezTo>
                    <a:cubicBezTo>
                      <a:pt x="398" y="1000"/>
                      <a:pt x="404" y="1000"/>
                      <a:pt x="407" y="997"/>
                    </a:cubicBezTo>
                    <a:cubicBezTo>
                      <a:pt x="799" y="605"/>
                      <a:pt x="799" y="605"/>
                      <a:pt x="799" y="605"/>
                    </a:cubicBezTo>
                    <a:cubicBezTo>
                      <a:pt x="802" y="602"/>
                      <a:pt x="802" y="596"/>
                      <a:pt x="799" y="593"/>
                    </a:cubicBezTo>
                    <a:cubicBezTo>
                      <a:pt x="743" y="538"/>
                      <a:pt x="743" y="538"/>
                      <a:pt x="743" y="538"/>
                    </a:cubicBezTo>
                    <a:cubicBezTo>
                      <a:pt x="424" y="858"/>
                      <a:pt x="424" y="858"/>
                      <a:pt x="424" y="858"/>
                    </a:cubicBezTo>
                    <a:cubicBezTo>
                      <a:pt x="411" y="870"/>
                      <a:pt x="391" y="870"/>
                      <a:pt x="378" y="858"/>
                    </a:cubicBezTo>
                    <a:cubicBezTo>
                      <a:pt x="59" y="538"/>
                      <a:pt x="59" y="538"/>
                      <a:pt x="59" y="538"/>
                    </a:cubicBezTo>
                    <a:close/>
                    <a:moveTo>
                      <a:pt x="407" y="604"/>
                    </a:moveTo>
                    <a:cubicBezTo>
                      <a:pt x="404" y="601"/>
                      <a:pt x="398" y="601"/>
                      <a:pt x="395" y="604"/>
                    </a:cubicBezTo>
                    <a:cubicBezTo>
                      <a:pt x="286" y="714"/>
                      <a:pt x="286" y="714"/>
                      <a:pt x="286" y="714"/>
                    </a:cubicBezTo>
                    <a:cubicBezTo>
                      <a:pt x="283" y="717"/>
                      <a:pt x="283" y="722"/>
                      <a:pt x="286" y="725"/>
                    </a:cubicBezTo>
                    <a:cubicBezTo>
                      <a:pt x="395" y="835"/>
                      <a:pt x="395" y="835"/>
                      <a:pt x="395" y="835"/>
                    </a:cubicBezTo>
                    <a:cubicBezTo>
                      <a:pt x="398" y="838"/>
                      <a:pt x="404" y="838"/>
                      <a:pt x="407" y="835"/>
                    </a:cubicBezTo>
                    <a:cubicBezTo>
                      <a:pt x="516" y="725"/>
                      <a:pt x="516" y="725"/>
                      <a:pt x="516" y="725"/>
                    </a:cubicBezTo>
                    <a:cubicBezTo>
                      <a:pt x="519" y="722"/>
                      <a:pt x="519" y="717"/>
                      <a:pt x="516" y="714"/>
                    </a:cubicBezTo>
                    <a:lnTo>
                      <a:pt x="407" y="604"/>
                    </a:lnTo>
                    <a:close/>
                    <a:moveTo>
                      <a:pt x="548" y="463"/>
                    </a:moveTo>
                    <a:cubicBezTo>
                      <a:pt x="545" y="460"/>
                      <a:pt x="540" y="460"/>
                      <a:pt x="536" y="463"/>
                    </a:cubicBezTo>
                    <a:cubicBezTo>
                      <a:pt x="427" y="573"/>
                      <a:pt x="427" y="573"/>
                      <a:pt x="427" y="573"/>
                    </a:cubicBezTo>
                    <a:cubicBezTo>
                      <a:pt x="424" y="576"/>
                      <a:pt x="424" y="581"/>
                      <a:pt x="427" y="584"/>
                    </a:cubicBezTo>
                    <a:cubicBezTo>
                      <a:pt x="536" y="694"/>
                      <a:pt x="536" y="694"/>
                      <a:pt x="536" y="694"/>
                    </a:cubicBezTo>
                    <a:cubicBezTo>
                      <a:pt x="540" y="697"/>
                      <a:pt x="545" y="697"/>
                      <a:pt x="548" y="694"/>
                    </a:cubicBezTo>
                    <a:cubicBezTo>
                      <a:pt x="657" y="584"/>
                      <a:pt x="657" y="584"/>
                      <a:pt x="657" y="584"/>
                    </a:cubicBezTo>
                    <a:cubicBezTo>
                      <a:pt x="661" y="581"/>
                      <a:pt x="661" y="576"/>
                      <a:pt x="657" y="573"/>
                    </a:cubicBezTo>
                    <a:lnTo>
                      <a:pt x="548" y="463"/>
                    </a:lnTo>
                    <a:close/>
                    <a:moveTo>
                      <a:pt x="375" y="573"/>
                    </a:moveTo>
                    <a:cubicBezTo>
                      <a:pt x="266" y="463"/>
                      <a:pt x="266" y="463"/>
                      <a:pt x="266" y="463"/>
                    </a:cubicBezTo>
                    <a:cubicBezTo>
                      <a:pt x="262" y="460"/>
                      <a:pt x="257" y="460"/>
                      <a:pt x="254" y="463"/>
                    </a:cubicBezTo>
                    <a:cubicBezTo>
                      <a:pt x="145" y="573"/>
                      <a:pt x="145" y="573"/>
                      <a:pt x="145" y="573"/>
                    </a:cubicBezTo>
                    <a:cubicBezTo>
                      <a:pt x="141" y="576"/>
                      <a:pt x="141" y="581"/>
                      <a:pt x="145" y="584"/>
                    </a:cubicBezTo>
                    <a:cubicBezTo>
                      <a:pt x="254" y="694"/>
                      <a:pt x="254" y="694"/>
                      <a:pt x="254" y="694"/>
                    </a:cubicBezTo>
                    <a:cubicBezTo>
                      <a:pt x="257" y="697"/>
                      <a:pt x="262" y="697"/>
                      <a:pt x="266" y="694"/>
                    </a:cubicBezTo>
                    <a:cubicBezTo>
                      <a:pt x="375" y="584"/>
                      <a:pt x="375" y="584"/>
                      <a:pt x="375" y="584"/>
                    </a:cubicBezTo>
                    <a:cubicBezTo>
                      <a:pt x="378" y="581"/>
                      <a:pt x="378" y="576"/>
                      <a:pt x="375" y="573"/>
                    </a:cubicBezTo>
                    <a:close/>
                    <a:moveTo>
                      <a:pt x="395" y="234"/>
                    </a:moveTo>
                    <a:cubicBezTo>
                      <a:pt x="398" y="237"/>
                      <a:pt x="404" y="237"/>
                      <a:pt x="407" y="234"/>
                    </a:cubicBezTo>
                    <a:cubicBezTo>
                      <a:pt x="516" y="124"/>
                      <a:pt x="516" y="124"/>
                      <a:pt x="516" y="124"/>
                    </a:cubicBezTo>
                    <a:cubicBezTo>
                      <a:pt x="519" y="121"/>
                      <a:pt x="519" y="116"/>
                      <a:pt x="516" y="113"/>
                    </a:cubicBezTo>
                    <a:cubicBezTo>
                      <a:pt x="407" y="3"/>
                      <a:pt x="407" y="3"/>
                      <a:pt x="407" y="3"/>
                    </a:cubicBezTo>
                    <a:cubicBezTo>
                      <a:pt x="404" y="0"/>
                      <a:pt x="398" y="0"/>
                      <a:pt x="395" y="3"/>
                    </a:cubicBezTo>
                    <a:cubicBezTo>
                      <a:pt x="286" y="113"/>
                      <a:pt x="286" y="113"/>
                      <a:pt x="286" y="113"/>
                    </a:cubicBezTo>
                    <a:cubicBezTo>
                      <a:pt x="283" y="116"/>
                      <a:pt x="283" y="121"/>
                      <a:pt x="286" y="124"/>
                    </a:cubicBezTo>
                    <a:lnTo>
                      <a:pt x="395" y="234"/>
                    </a:lnTo>
                    <a:close/>
                    <a:moveTo>
                      <a:pt x="427" y="286"/>
                    </a:moveTo>
                    <a:cubicBezTo>
                      <a:pt x="536" y="395"/>
                      <a:pt x="536" y="395"/>
                      <a:pt x="536" y="395"/>
                    </a:cubicBezTo>
                    <a:cubicBezTo>
                      <a:pt x="540" y="398"/>
                      <a:pt x="545" y="398"/>
                      <a:pt x="548" y="395"/>
                    </a:cubicBezTo>
                    <a:cubicBezTo>
                      <a:pt x="657" y="286"/>
                      <a:pt x="657" y="286"/>
                      <a:pt x="657" y="286"/>
                    </a:cubicBezTo>
                    <a:cubicBezTo>
                      <a:pt x="661" y="283"/>
                      <a:pt x="661" y="277"/>
                      <a:pt x="657" y="274"/>
                    </a:cubicBezTo>
                    <a:cubicBezTo>
                      <a:pt x="548" y="165"/>
                      <a:pt x="548" y="165"/>
                      <a:pt x="548" y="165"/>
                    </a:cubicBezTo>
                    <a:cubicBezTo>
                      <a:pt x="545" y="162"/>
                      <a:pt x="540" y="162"/>
                      <a:pt x="536" y="165"/>
                    </a:cubicBezTo>
                    <a:cubicBezTo>
                      <a:pt x="427" y="274"/>
                      <a:pt x="427" y="274"/>
                      <a:pt x="427" y="274"/>
                    </a:cubicBezTo>
                    <a:cubicBezTo>
                      <a:pt x="424" y="277"/>
                      <a:pt x="424" y="283"/>
                      <a:pt x="427" y="286"/>
                    </a:cubicBezTo>
                    <a:close/>
                    <a:moveTo>
                      <a:pt x="254" y="395"/>
                    </a:moveTo>
                    <a:cubicBezTo>
                      <a:pt x="257" y="398"/>
                      <a:pt x="262" y="398"/>
                      <a:pt x="266" y="395"/>
                    </a:cubicBezTo>
                    <a:cubicBezTo>
                      <a:pt x="375" y="286"/>
                      <a:pt x="375" y="286"/>
                      <a:pt x="375" y="286"/>
                    </a:cubicBezTo>
                    <a:cubicBezTo>
                      <a:pt x="378" y="283"/>
                      <a:pt x="378" y="277"/>
                      <a:pt x="375" y="274"/>
                    </a:cubicBezTo>
                    <a:cubicBezTo>
                      <a:pt x="266" y="165"/>
                      <a:pt x="266" y="165"/>
                      <a:pt x="266" y="165"/>
                    </a:cubicBezTo>
                    <a:cubicBezTo>
                      <a:pt x="262" y="162"/>
                      <a:pt x="257" y="162"/>
                      <a:pt x="254" y="165"/>
                    </a:cubicBezTo>
                    <a:cubicBezTo>
                      <a:pt x="145" y="274"/>
                      <a:pt x="145" y="274"/>
                      <a:pt x="145" y="274"/>
                    </a:cubicBezTo>
                    <a:cubicBezTo>
                      <a:pt x="141" y="277"/>
                      <a:pt x="141" y="283"/>
                      <a:pt x="145" y="286"/>
                    </a:cubicBezTo>
                    <a:lnTo>
                      <a:pt x="254" y="395"/>
                    </a:lnTo>
                    <a:close/>
                    <a:moveTo>
                      <a:pt x="799" y="432"/>
                    </a:moveTo>
                    <a:cubicBezTo>
                      <a:pt x="689" y="322"/>
                      <a:pt x="689" y="322"/>
                      <a:pt x="689" y="322"/>
                    </a:cubicBezTo>
                    <a:cubicBezTo>
                      <a:pt x="686" y="319"/>
                      <a:pt x="681" y="319"/>
                      <a:pt x="678" y="322"/>
                    </a:cubicBezTo>
                    <a:cubicBezTo>
                      <a:pt x="568" y="432"/>
                      <a:pt x="568" y="432"/>
                      <a:pt x="568" y="432"/>
                    </a:cubicBezTo>
                    <a:cubicBezTo>
                      <a:pt x="565" y="435"/>
                      <a:pt x="565" y="440"/>
                      <a:pt x="568" y="443"/>
                    </a:cubicBezTo>
                    <a:cubicBezTo>
                      <a:pt x="678" y="553"/>
                      <a:pt x="678" y="553"/>
                      <a:pt x="678" y="553"/>
                    </a:cubicBezTo>
                    <a:cubicBezTo>
                      <a:pt x="681" y="556"/>
                      <a:pt x="686" y="556"/>
                      <a:pt x="689" y="553"/>
                    </a:cubicBezTo>
                    <a:cubicBezTo>
                      <a:pt x="799" y="443"/>
                      <a:pt x="799" y="443"/>
                      <a:pt x="799" y="443"/>
                    </a:cubicBezTo>
                    <a:cubicBezTo>
                      <a:pt x="802" y="440"/>
                      <a:pt x="802" y="435"/>
                      <a:pt x="799" y="432"/>
                    </a:cubicBezTo>
                    <a:close/>
                    <a:moveTo>
                      <a:pt x="395" y="322"/>
                    </a:moveTo>
                    <a:cubicBezTo>
                      <a:pt x="286" y="432"/>
                      <a:pt x="286" y="432"/>
                      <a:pt x="286" y="432"/>
                    </a:cubicBezTo>
                    <a:cubicBezTo>
                      <a:pt x="283" y="435"/>
                      <a:pt x="283" y="440"/>
                      <a:pt x="286" y="443"/>
                    </a:cubicBezTo>
                    <a:cubicBezTo>
                      <a:pt x="395" y="553"/>
                      <a:pt x="395" y="553"/>
                      <a:pt x="395" y="553"/>
                    </a:cubicBezTo>
                    <a:cubicBezTo>
                      <a:pt x="398" y="556"/>
                      <a:pt x="404" y="556"/>
                      <a:pt x="407" y="553"/>
                    </a:cubicBezTo>
                    <a:cubicBezTo>
                      <a:pt x="516" y="443"/>
                      <a:pt x="516" y="443"/>
                      <a:pt x="516" y="443"/>
                    </a:cubicBezTo>
                    <a:cubicBezTo>
                      <a:pt x="519" y="440"/>
                      <a:pt x="519" y="435"/>
                      <a:pt x="516" y="432"/>
                    </a:cubicBezTo>
                    <a:cubicBezTo>
                      <a:pt x="407" y="322"/>
                      <a:pt x="407" y="322"/>
                      <a:pt x="407" y="322"/>
                    </a:cubicBezTo>
                    <a:cubicBezTo>
                      <a:pt x="404" y="319"/>
                      <a:pt x="398" y="319"/>
                      <a:pt x="395" y="322"/>
                    </a:cubicBezTo>
                    <a:close/>
                    <a:moveTo>
                      <a:pt x="234" y="443"/>
                    </a:moveTo>
                    <a:cubicBezTo>
                      <a:pt x="124" y="553"/>
                      <a:pt x="124" y="553"/>
                      <a:pt x="124" y="553"/>
                    </a:cubicBezTo>
                    <a:cubicBezTo>
                      <a:pt x="121" y="556"/>
                      <a:pt x="116" y="556"/>
                      <a:pt x="113" y="553"/>
                    </a:cubicBezTo>
                    <a:cubicBezTo>
                      <a:pt x="3" y="443"/>
                      <a:pt x="3" y="443"/>
                      <a:pt x="3" y="443"/>
                    </a:cubicBezTo>
                    <a:cubicBezTo>
                      <a:pt x="0" y="440"/>
                      <a:pt x="0" y="435"/>
                      <a:pt x="3" y="432"/>
                    </a:cubicBezTo>
                    <a:cubicBezTo>
                      <a:pt x="113" y="322"/>
                      <a:pt x="113" y="322"/>
                      <a:pt x="113" y="322"/>
                    </a:cubicBezTo>
                    <a:cubicBezTo>
                      <a:pt x="116" y="319"/>
                      <a:pt x="121" y="319"/>
                      <a:pt x="124" y="322"/>
                    </a:cubicBezTo>
                    <a:cubicBezTo>
                      <a:pt x="234" y="432"/>
                      <a:pt x="234" y="432"/>
                      <a:pt x="234" y="432"/>
                    </a:cubicBezTo>
                    <a:cubicBezTo>
                      <a:pt x="237" y="435"/>
                      <a:pt x="237" y="440"/>
                      <a:pt x="234" y="443"/>
                    </a:cubicBezTo>
                    <a:close/>
                  </a:path>
                </a:pathLst>
              </a:custGeom>
              <a:solidFill>
                <a:srgbClr val="323A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chemeClr val="bg1">
                      <a:lumMod val="75000"/>
                    </a:schemeClr>
                  </a:solidFill>
                </a:endParaRPr>
              </a:p>
            </p:txBody>
          </p:sp>
        </p:grpSp>
        <p:grpSp>
          <p:nvGrpSpPr>
            <p:cNvPr id="24" name="Group 23"/>
            <p:cNvGrpSpPr/>
            <p:nvPr/>
          </p:nvGrpSpPr>
          <p:grpSpPr>
            <a:xfrm>
              <a:off x="274637" y="4632698"/>
              <a:ext cx="8588403" cy="624694"/>
              <a:chOff x="274637" y="4632698"/>
              <a:chExt cx="8588403" cy="624694"/>
            </a:xfrm>
          </p:grpSpPr>
          <p:sp>
            <p:nvSpPr>
              <p:cNvPr id="15" name="Rectangle 14"/>
              <p:cNvSpPr/>
              <p:nvPr/>
            </p:nvSpPr>
            <p:spPr bwMode="auto">
              <a:xfrm>
                <a:off x="274637" y="4632698"/>
                <a:ext cx="3017552" cy="6246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9741" tIns="93247" rIns="0" bIns="93247" numCol="1" spcCol="0" rtlCol="0" fromWordArt="0" anchor="ctr" anchorCtr="0" forceAA="0" compatLnSpc="1">
                <a:prstTxWarp prst="textNoShape">
                  <a:avLst/>
                </a:prstTxWarp>
                <a:noAutofit/>
              </a:bodyPr>
              <a:lstStyle/>
              <a:p>
                <a:pPr defTabSz="950846">
                  <a:lnSpc>
                    <a:spcPct val="80000"/>
                  </a:lnSpc>
                </a:pPr>
                <a:r>
                  <a:rPr lang="en-US" dirty="0">
                    <a:solidFill>
                      <a:schemeClr val="bg1">
                        <a:lumMod val="75000"/>
                      </a:schemeClr>
                    </a:solidFill>
                    <a:latin typeface="Segoe UI Semilight" panose="020B0402040204020203" pitchFamily="34" charset="0"/>
                    <a:ea typeface="Segoe UI" pitchFamily="34" charset="0"/>
                    <a:cs typeface="Segoe UI Semilight" panose="020B0402040204020203" pitchFamily="34" charset="0"/>
                  </a:rPr>
                  <a:t>Databases &amp; middleware</a:t>
                </a:r>
              </a:p>
            </p:txBody>
          </p:sp>
          <p:pic>
            <p:nvPicPr>
              <p:cNvPr id="52" name="Picture 5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214311" y="4845833"/>
                <a:ext cx="322890" cy="240876"/>
              </a:xfrm>
              <a:prstGeom prst="rect">
                <a:avLst/>
              </a:prstGeom>
            </p:spPr>
          </p:pic>
          <p:pic>
            <p:nvPicPr>
              <p:cNvPr id="1048" name="Picture 24" descr="https://azure.microsoft.com/svghandler/documentdb?width=600&amp;height=315"/>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9373" r="29373"/>
              <a:stretch/>
            </p:blipFill>
            <p:spPr bwMode="auto">
              <a:xfrm>
                <a:off x="3441888" y="4802610"/>
                <a:ext cx="217602" cy="276923"/>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91"/>
              <p:cNvPicPr>
                <a:picLocks noChangeAspect="1"/>
              </p:cNvPicPr>
              <p:nvPr/>
            </p:nvPicPr>
            <p:blipFill>
              <a:blip r:embed="rId14"/>
              <a:stretch>
                <a:fillRect/>
              </a:stretch>
            </p:blipFill>
            <p:spPr>
              <a:xfrm>
                <a:off x="4102573" y="4876709"/>
                <a:ext cx="688675" cy="200116"/>
              </a:xfrm>
              <a:prstGeom prst="rect">
                <a:avLst/>
              </a:prstGeom>
            </p:spPr>
          </p:pic>
          <p:pic>
            <p:nvPicPr>
              <p:cNvPr id="93" name="Picture 92"/>
              <p:cNvPicPr>
                <a:picLocks noChangeAspect="1"/>
              </p:cNvPicPr>
              <p:nvPr/>
            </p:nvPicPr>
            <p:blipFill>
              <a:blip r:embed="rId15"/>
              <a:stretch>
                <a:fillRect/>
              </a:stretch>
            </p:blipFill>
            <p:spPr>
              <a:xfrm>
                <a:off x="5960263" y="4829349"/>
                <a:ext cx="687783" cy="259966"/>
              </a:xfrm>
              <a:prstGeom prst="rect">
                <a:avLst/>
              </a:prstGeom>
            </p:spPr>
          </p:pic>
          <p:pic>
            <p:nvPicPr>
              <p:cNvPr id="1052" name="Picture 28" descr="https://upload.wikimedia.org/wikipedia/commons/thumb/6/68/Mariadb-seal-browntext.svg/2000px-Mariadb-seal-browntext.svg.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091129" y="4835642"/>
                <a:ext cx="902254" cy="280602"/>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ttps://upload.wikimedia.org/wikipedia/commons/thumb/5/5e/Cassandra_logo.svg/1280px-Cassandra_logo.svg.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36465" y="4814084"/>
                <a:ext cx="426575" cy="2859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274637" y="3931666"/>
              <a:ext cx="8142267" cy="624694"/>
              <a:chOff x="274637" y="3931666"/>
              <a:chExt cx="8142267" cy="624694"/>
            </a:xfrm>
          </p:grpSpPr>
          <p:sp>
            <p:nvSpPr>
              <p:cNvPr id="14" name="Rectangle 13"/>
              <p:cNvSpPr/>
              <p:nvPr/>
            </p:nvSpPr>
            <p:spPr bwMode="auto">
              <a:xfrm>
                <a:off x="274637" y="3931666"/>
                <a:ext cx="3017552" cy="6246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9741" tIns="93247" rIns="0" bIns="93247" numCol="1" spcCol="0" rtlCol="0" fromWordArt="0" anchor="ctr" anchorCtr="0" forceAA="0" compatLnSpc="1">
                <a:prstTxWarp prst="textNoShape">
                  <a:avLst/>
                </a:prstTxWarp>
                <a:noAutofit/>
              </a:bodyPr>
              <a:lstStyle/>
              <a:p>
                <a:pPr defTabSz="950846">
                  <a:lnSpc>
                    <a:spcPct val="80000"/>
                  </a:lnSpc>
                </a:pPr>
                <a:r>
                  <a:rPr lang="en-US" dirty="0">
                    <a:solidFill>
                      <a:schemeClr val="bg1">
                        <a:lumMod val="75000"/>
                      </a:schemeClr>
                    </a:solidFill>
                    <a:latin typeface="Segoe UI Semilight" panose="020B0402040204020203" pitchFamily="34" charset="0"/>
                    <a:ea typeface="Segoe UI" pitchFamily="34" charset="0"/>
                    <a:cs typeface="Segoe UI Semilight" panose="020B0402040204020203" pitchFamily="34" charset="0"/>
                  </a:rPr>
                  <a:t>Frameworks</a:t>
                </a:r>
              </a:p>
            </p:txBody>
          </p:sp>
          <p:pic>
            <p:nvPicPr>
              <p:cNvPr id="43" name="Picture 42" descr="PHP.png"/>
              <p:cNvPicPr>
                <a:picLocks noChangeAspect="1"/>
              </p:cNvPicPr>
              <p:nvPr/>
            </p:nvPicPr>
            <p:blipFill>
              <a:blip r:embed="rId18" cstate="print">
                <a:extLst/>
              </a:blip>
              <a:stretch>
                <a:fillRect/>
              </a:stretch>
            </p:blipFill>
            <p:spPr>
              <a:xfrm>
                <a:off x="7227072" y="4134189"/>
                <a:ext cx="393005" cy="239739"/>
              </a:xfrm>
              <a:prstGeom prst="rect">
                <a:avLst/>
              </a:prstGeom>
            </p:spPr>
          </p:pic>
          <p:pic>
            <p:nvPicPr>
              <p:cNvPr id="46" name="Picture 2"/>
              <p:cNvPicPr>
                <a:picLocks noChangeArrowheads="1"/>
              </p:cNvPicPr>
              <p:nvPr/>
            </p:nvPicPr>
            <p:blipFill>
              <a:blip r:embed="rId19" cstate="print">
                <a:extLst>
                  <a:ext uri="{28A0092B-C50C-407E-A947-70E740481C1C}">
                    <a14:useLocalDpi xmlns:a14="http://schemas.microsoft.com/office/drawing/2010/main" val="0"/>
                  </a:ext>
                </a:extLst>
              </a:blip>
              <a:stretch>
                <a:fillRect/>
              </a:stretch>
            </p:blipFill>
            <p:spPr bwMode="auto">
              <a:xfrm>
                <a:off x="3441888" y="4066209"/>
                <a:ext cx="356206" cy="34608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 descr="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095905" y="4087991"/>
                <a:ext cx="320999" cy="307335"/>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https://nodeblog.files.wordpress.com/2011/07/nodejs.png"/>
              <p:cNvPicPr>
                <a:picLocks noChangeAspect="1" noChangeArrowheads="1"/>
              </p:cNvPicPr>
              <p:nvPr/>
            </p:nvPicPr>
            <p:blipFill rotWithShape="1">
              <a:blip r:embed="rId21" cstate="print">
                <a:clrChange>
                  <a:clrFrom>
                    <a:srgbClr val="FFFFFF"/>
                  </a:clrFrom>
                  <a:clrTo>
                    <a:srgbClr val="FFFFFF">
                      <a:alpha val="0"/>
                    </a:srgbClr>
                  </a:clrTo>
                </a:clrChange>
                <a:extLst>
                  <a:ext uri="{28A0092B-C50C-407E-A947-70E740481C1C}">
                    <a14:useLocalDpi xmlns:a14="http://schemas.microsoft.com/office/drawing/2010/main" val="0"/>
                  </a:ext>
                </a:extLst>
              </a:blip>
              <a:srcRect l="5562" t="9822" r="2009" b="15595"/>
              <a:stretch/>
            </p:blipFill>
            <p:spPr bwMode="auto">
              <a:xfrm>
                <a:off x="4153117" y="4095442"/>
                <a:ext cx="806117" cy="223021"/>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https://janikvonrotz.ch/wp-content/uploads/2015/10/Python-Logo.png"/>
              <p:cNvPicPr>
                <a:picLocks noChangeAspect="1" noChangeArrowheads="1"/>
              </p:cNvPicPr>
              <p:nvPr/>
            </p:nvPicPr>
            <p:blipFill rotWithShape="1">
              <a:blip r:embed="rId22" cstate="print">
                <a:extLst>
                  <a:ext uri="{28A0092B-C50C-407E-A947-70E740481C1C}">
                    <a14:useLocalDpi xmlns:a14="http://schemas.microsoft.com/office/drawing/2010/main" val="0"/>
                  </a:ext>
                </a:extLst>
              </a:blip>
              <a:srcRect l="2741" t="22824" r="3664" b="31799"/>
              <a:stretch/>
            </p:blipFill>
            <p:spPr bwMode="auto">
              <a:xfrm>
                <a:off x="5314257" y="4146403"/>
                <a:ext cx="724792" cy="186802"/>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102"/>
              <p:cNvPicPr>
                <a:picLocks noChangeAspect="1"/>
              </p:cNvPicPr>
              <p:nvPr/>
            </p:nvPicPr>
            <p:blipFill>
              <a:blip r:embed="rId23"/>
              <a:stretch>
                <a:fillRect/>
              </a:stretch>
            </p:blipFill>
            <p:spPr>
              <a:xfrm>
                <a:off x="6514878" y="4023548"/>
                <a:ext cx="236365" cy="440931"/>
              </a:xfrm>
              <a:prstGeom prst="rect">
                <a:avLst/>
              </a:prstGeom>
            </p:spPr>
          </p:pic>
        </p:grpSp>
        <p:grpSp>
          <p:nvGrpSpPr>
            <p:cNvPr id="26" name="Group 25"/>
            <p:cNvGrpSpPr/>
            <p:nvPr/>
          </p:nvGrpSpPr>
          <p:grpSpPr>
            <a:xfrm>
              <a:off x="274637" y="3230634"/>
              <a:ext cx="7787509" cy="624694"/>
              <a:chOff x="274637" y="3230634"/>
              <a:chExt cx="7787509" cy="624694"/>
            </a:xfrm>
          </p:grpSpPr>
          <p:sp>
            <p:nvSpPr>
              <p:cNvPr id="13" name="Rectangle 12"/>
              <p:cNvSpPr/>
              <p:nvPr/>
            </p:nvSpPr>
            <p:spPr bwMode="auto">
              <a:xfrm>
                <a:off x="274637" y="3230634"/>
                <a:ext cx="3017552" cy="6246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9741" tIns="93247" rIns="0" bIns="93247" numCol="1" spcCol="0" rtlCol="0" fromWordArt="0" anchor="ctr" anchorCtr="0" forceAA="0" compatLnSpc="1">
                <a:prstTxWarp prst="textNoShape">
                  <a:avLst/>
                </a:prstTxWarp>
                <a:noAutofit/>
              </a:bodyPr>
              <a:lstStyle/>
              <a:p>
                <a:pPr defTabSz="950846">
                  <a:lnSpc>
                    <a:spcPct val="80000"/>
                  </a:lnSpc>
                </a:pPr>
                <a:r>
                  <a:rPr lang="en-US" dirty="0">
                    <a:solidFill>
                      <a:schemeClr val="bg1">
                        <a:lumMod val="75000"/>
                      </a:schemeClr>
                    </a:solidFill>
                    <a:latin typeface="Segoe UI Semilight" panose="020B0402040204020203" pitchFamily="34" charset="0"/>
                    <a:ea typeface="Segoe UI" pitchFamily="34" charset="0"/>
                    <a:cs typeface="Segoe UI Semilight" panose="020B0402040204020203" pitchFamily="34" charset="0"/>
                  </a:rPr>
                  <a:t>DevOps</a:t>
                </a:r>
              </a:p>
            </p:txBody>
          </p:sp>
          <p:pic>
            <p:nvPicPr>
              <p:cNvPr id="40" name="Picture 39"/>
              <p:cNvPicPr>
                <a:picLocks noChangeAspect="1"/>
              </p:cNvPicPr>
              <p:nvPr/>
            </p:nvPicPr>
            <p:blipFill rotWithShape="1">
              <a:blip r:embed="rId24">
                <a:clrChange>
                  <a:clrFrom>
                    <a:srgbClr val="FFFFFF"/>
                  </a:clrFrom>
                  <a:clrTo>
                    <a:srgbClr val="FFFFFF">
                      <a:alpha val="0"/>
                    </a:srgbClr>
                  </a:clrTo>
                </a:clrChange>
              </a:blip>
              <a:stretch/>
            </p:blipFill>
            <p:spPr>
              <a:xfrm>
                <a:off x="5950748" y="3379861"/>
                <a:ext cx="333262" cy="337706"/>
              </a:xfrm>
              <a:prstGeom prst="rect">
                <a:avLst/>
              </a:prstGeom>
            </p:spPr>
          </p:pic>
          <p:pic>
            <p:nvPicPr>
              <p:cNvPr id="41" name="Picture 40"/>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7784747" y="3393322"/>
                <a:ext cx="277399" cy="299318"/>
              </a:xfrm>
              <a:prstGeom prst="rect">
                <a:avLst/>
              </a:prstGeom>
            </p:spPr>
          </p:pic>
          <p:pic>
            <p:nvPicPr>
              <p:cNvPr id="104" name="Picture 103"/>
              <p:cNvPicPr>
                <a:picLocks noChangeAspect="1"/>
              </p:cNvPicPr>
              <p:nvPr/>
            </p:nvPicPr>
            <p:blipFill>
              <a:blip r:embed="rId26"/>
              <a:stretch>
                <a:fillRect/>
              </a:stretch>
            </p:blipFill>
            <p:spPr>
              <a:xfrm>
                <a:off x="3441888" y="3348010"/>
                <a:ext cx="396823" cy="389942"/>
              </a:xfrm>
              <a:prstGeom prst="rect">
                <a:avLst/>
              </a:prstGeom>
            </p:spPr>
          </p:pic>
          <p:pic>
            <p:nvPicPr>
              <p:cNvPr id="1060" name="Picture 36" descr="https://bigpanda.io/images/integrations/ansible.png"/>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219964" y="3337556"/>
                <a:ext cx="1349531" cy="408623"/>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http://thedailywtf.com/Content/Images/Sponsors/puppetlabs.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6665263" y="3468339"/>
                <a:ext cx="738232" cy="2138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p:cNvGrpSpPr/>
            <p:nvPr/>
          </p:nvGrpSpPr>
          <p:grpSpPr>
            <a:xfrm>
              <a:off x="274637" y="2529602"/>
              <a:ext cx="7856143" cy="624694"/>
              <a:chOff x="274637" y="2529602"/>
              <a:chExt cx="7856143" cy="624694"/>
            </a:xfrm>
          </p:grpSpPr>
          <p:sp>
            <p:nvSpPr>
              <p:cNvPr id="12" name="Rectangle 11"/>
              <p:cNvSpPr/>
              <p:nvPr/>
            </p:nvSpPr>
            <p:spPr bwMode="auto">
              <a:xfrm>
                <a:off x="274637" y="2529602"/>
                <a:ext cx="3017552" cy="6246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9741" tIns="93247" rIns="0" bIns="93247" numCol="1" spcCol="0" rtlCol="0" fromWordArt="0" anchor="ctr" anchorCtr="0" forceAA="0" compatLnSpc="1">
                <a:prstTxWarp prst="textNoShape">
                  <a:avLst/>
                </a:prstTxWarp>
                <a:noAutofit/>
              </a:bodyPr>
              <a:lstStyle/>
              <a:p>
                <a:pPr defTabSz="950846">
                  <a:lnSpc>
                    <a:spcPct val="80000"/>
                  </a:lnSpc>
                </a:pPr>
                <a:r>
                  <a:rPr lang="en-US" dirty="0">
                    <a:solidFill>
                      <a:schemeClr val="bg1">
                        <a:lumMod val="75000"/>
                      </a:schemeClr>
                    </a:solidFill>
                    <a:latin typeface="Segoe UI Semilight" panose="020B0402040204020203" pitchFamily="34" charset="0"/>
                    <a:ea typeface="Segoe UI" pitchFamily="34" charset="0"/>
                    <a:cs typeface="Segoe UI Semilight" panose="020B0402040204020203" pitchFamily="34" charset="0"/>
                  </a:rPr>
                  <a:t>Applications</a:t>
                </a:r>
              </a:p>
            </p:txBody>
          </p:sp>
          <p:sp>
            <p:nvSpPr>
              <p:cNvPr id="6" name="Freeform 5"/>
              <p:cNvSpPr>
                <a:spLocks noChangeAspect="1" noEditPoints="1"/>
              </p:cNvSpPr>
              <p:nvPr/>
            </p:nvSpPr>
            <p:spPr bwMode="auto">
              <a:xfrm>
                <a:off x="3441888" y="2711347"/>
                <a:ext cx="1182945" cy="270169"/>
              </a:xfrm>
              <a:custGeom>
                <a:avLst/>
                <a:gdLst>
                  <a:gd name="T0" fmla="*/ 854 w 1539"/>
                  <a:gd name="T1" fmla="*/ 160 h 349"/>
                  <a:gd name="T2" fmla="*/ 779 w 1539"/>
                  <a:gd name="T3" fmla="*/ 190 h 349"/>
                  <a:gd name="T4" fmla="*/ 705 w 1539"/>
                  <a:gd name="T5" fmla="*/ 132 h 349"/>
                  <a:gd name="T6" fmla="*/ 705 w 1539"/>
                  <a:gd name="T7" fmla="*/ 238 h 349"/>
                  <a:gd name="T8" fmla="*/ 751 w 1539"/>
                  <a:gd name="T9" fmla="*/ 191 h 349"/>
                  <a:gd name="T10" fmla="*/ 962 w 1539"/>
                  <a:gd name="T11" fmla="*/ 181 h 349"/>
                  <a:gd name="T12" fmla="*/ 765 w 1539"/>
                  <a:gd name="T13" fmla="*/ 135 h 349"/>
                  <a:gd name="T14" fmla="*/ 894 w 1539"/>
                  <a:gd name="T15" fmla="*/ 228 h 349"/>
                  <a:gd name="T16" fmla="*/ 894 w 1539"/>
                  <a:gd name="T17" fmla="*/ 135 h 349"/>
                  <a:gd name="T18" fmla="*/ 109 w 1539"/>
                  <a:gd name="T19" fmla="*/ 309 h 349"/>
                  <a:gd name="T20" fmla="*/ 263 w 1539"/>
                  <a:gd name="T21" fmla="*/ 126 h 349"/>
                  <a:gd name="T22" fmla="*/ 174 w 1539"/>
                  <a:gd name="T23" fmla="*/ 25 h 349"/>
                  <a:gd name="T24" fmla="*/ 100 w 1539"/>
                  <a:gd name="T25" fmla="*/ 103 h 349"/>
                  <a:gd name="T26" fmla="*/ 147 w 1539"/>
                  <a:gd name="T27" fmla="*/ 104 h 349"/>
                  <a:gd name="T28" fmla="*/ 211 w 1539"/>
                  <a:gd name="T29" fmla="*/ 91 h 349"/>
                  <a:gd name="T30" fmla="*/ 264 w 1539"/>
                  <a:gd name="T31" fmla="*/ 215 h 349"/>
                  <a:gd name="T32" fmla="*/ 174 w 1539"/>
                  <a:gd name="T33" fmla="*/ 324 h 349"/>
                  <a:gd name="T34" fmla="*/ 306 w 1539"/>
                  <a:gd name="T35" fmla="*/ 103 h 349"/>
                  <a:gd name="T36" fmla="*/ 324 w 1539"/>
                  <a:gd name="T37" fmla="*/ 174 h 349"/>
                  <a:gd name="T38" fmla="*/ 349 w 1539"/>
                  <a:gd name="T39" fmla="*/ 174 h 349"/>
                  <a:gd name="T40" fmla="*/ 174 w 1539"/>
                  <a:gd name="T41" fmla="*/ 8 h 349"/>
                  <a:gd name="T42" fmla="*/ 517 w 1539"/>
                  <a:gd name="T43" fmla="*/ 193 h 349"/>
                  <a:gd name="T44" fmla="*/ 586 w 1539"/>
                  <a:gd name="T45" fmla="*/ 91 h 349"/>
                  <a:gd name="T46" fmla="*/ 508 w 1539"/>
                  <a:gd name="T47" fmla="*/ 244 h 349"/>
                  <a:gd name="T48" fmla="*/ 396 w 1539"/>
                  <a:gd name="T49" fmla="*/ 128 h 349"/>
                  <a:gd name="T50" fmla="*/ 438 w 1539"/>
                  <a:gd name="T51" fmla="*/ 98 h 349"/>
                  <a:gd name="T52" fmla="*/ 483 w 1539"/>
                  <a:gd name="T53" fmla="*/ 91 h 349"/>
                  <a:gd name="T54" fmla="*/ 632 w 1539"/>
                  <a:gd name="T55" fmla="*/ 121 h 349"/>
                  <a:gd name="T56" fmla="*/ 590 w 1539"/>
                  <a:gd name="T57" fmla="*/ 181 h 349"/>
                  <a:gd name="T58" fmla="*/ 1046 w 1539"/>
                  <a:gd name="T59" fmla="*/ 231 h 349"/>
                  <a:gd name="T60" fmla="*/ 995 w 1539"/>
                  <a:gd name="T61" fmla="*/ 192 h 349"/>
                  <a:gd name="T62" fmla="*/ 1038 w 1539"/>
                  <a:gd name="T63" fmla="*/ 91 h 349"/>
                  <a:gd name="T64" fmla="*/ 1019 w 1539"/>
                  <a:gd name="T65" fmla="*/ 192 h 349"/>
                  <a:gd name="T66" fmla="*/ 1019 w 1539"/>
                  <a:gd name="T67" fmla="*/ 163 h 349"/>
                  <a:gd name="T68" fmla="*/ 1325 w 1539"/>
                  <a:gd name="T69" fmla="*/ 206 h 349"/>
                  <a:gd name="T70" fmla="*/ 1267 w 1539"/>
                  <a:gd name="T71" fmla="*/ 199 h 349"/>
                  <a:gd name="T72" fmla="*/ 1302 w 1539"/>
                  <a:gd name="T73" fmla="*/ 153 h 349"/>
                  <a:gd name="T74" fmla="*/ 1286 w 1539"/>
                  <a:gd name="T75" fmla="*/ 135 h 349"/>
                  <a:gd name="T76" fmla="*/ 1321 w 1539"/>
                  <a:gd name="T77" fmla="*/ 125 h 349"/>
                  <a:gd name="T78" fmla="*/ 1244 w 1539"/>
                  <a:gd name="T79" fmla="*/ 203 h 349"/>
                  <a:gd name="T80" fmla="*/ 1205 w 1539"/>
                  <a:gd name="T81" fmla="*/ 158 h 349"/>
                  <a:gd name="T82" fmla="*/ 1122 w 1539"/>
                  <a:gd name="T83" fmla="*/ 160 h 349"/>
                  <a:gd name="T84" fmla="*/ 1168 w 1539"/>
                  <a:gd name="T85" fmla="*/ 238 h 349"/>
                  <a:gd name="T86" fmla="*/ 1151 w 1539"/>
                  <a:gd name="T87" fmla="*/ 191 h 349"/>
                  <a:gd name="T88" fmla="*/ 1325 w 1539"/>
                  <a:gd name="T89" fmla="*/ 206 h 349"/>
                  <a:gd name="T90" fmla="*/ 1181 w 1539"/>
                  <a:gd name="T91" fmla="*/ 158 h 349"/>
                  <a:gd name="T92" fmla="*/ 1363 w 1539"/>
                  <a:gd name="T93" fmla="*/ 231 h 349"/>
                  <a:gd name="T94" fmla="*/ 1358 w 1539"/>
                  <a:gd name="T95" fmla="*/ 196 h 349"/>
                  <a:gd name="T96" fmla="*/ 1375 w 1539"/>
                  <a:gd name="T97" fmla="*/ 184 h 349"/>
                  <a:gd name="T98" fmla="*/ 1418 w 1539"/>
                  <a:gd name="T99" fmla="*/ 121 h 349"/>
                  <a:gd name="T100" fmla="*/ 1389 w 1539"/>
                  <a:gd name="T101" fmla="*/ 132 h 349"/>
                  <a:gd name="T102" fmla="*/ 1435 w 1539"/>
                  <a:gd name="T103" fmla="*/ 206 h 349"/>
                  <a:gd name="T104" fmla="*/ 1462 w 1539"/>
                  <a:gd name="T105" fmla="*/ 242 h 349"/>
                  <a:gd name="T106" fmla="*/ 1501 w 1539"/>
                  <a:gd name="T107" fmla="*/ 231 h 349"/>
                  <a:gd name="T108" fmla="*/ 1456 w 1539"/>
                  <a:gd name="T109" fmla="*/ 151 h 349"/>
                  <a:gd name="T110" fmla="*/ 1529 w 1539"/>
                  <a:gd name="T111" fmla="*/ 121 h 349"/>
                  <a:gd name="T112" fmla="*/ 1475 w 1539"/>
                  <a:gd name="T113" fmla="*/ 146 h 349"/>
                  <a:gd name="T114" fmla="*/ 1498 w 1539"/>
                  <a:gd name="T115" fmla="*/ 24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9" h="349">
                    <a:moveTo>
                      <a:pt x="893" y="125"/>
                    </a:moveTo>
                    <a:cubicBezTo>
                      <a:pt x="832" y="125"/>
                      <a:pt x="832" y="125"/>
                      <a:pt x="832" y="125"/>
                    </a:cubicBezTo>
                    <a:cubicBezTo>
                      <a:pt x="832" y="132"/>
                      <a:pt x="832" y="132"/>
                      <a:pt x="832" y="132"/>
                    </a:cubicBezTo>
                    <a:cubicBezTo>
                      <a:pt x="851" y="132"/>
                      <a:pt x="854" y="136"/>
                      <a:pt x="854" y="160"/>
                    </a:cubicBezTo>
                    <a:cubicBezTo>
                      <a:pt x="854" y="203"/>
                      <a:pt x="854" y="203"/>
                      <a:pt x="854" y="203"/>
                    </a:cubicBezTo>
                    <a:cubicBezTo>
                      <a:pt x="854" y="227"/>
                      <a:pt x="851" y="232"/>
                      <a:pt x="832" y="232"/>
                    </a:cubicBezTo>
                    <a:cubicBezTo>
                      <a:pt x="818" y="230"/>
                      <a:pt x="808" y="222"/>
                      <a:pt x="794" y="207"/>
                    </a:cubicBezTo>
                    <a:cubicBezTo>
                      <a:pt x="779" y="190"/>
                      <a:pt x="779" y="190"/>
                      <a:pt x="779" y="190"/>
                    </a:cubicBezTo>
                    <a:cubicBezTo>
                      <a:pt x="800" y="186"/>
                      <a:pt x="811" y="173"/>
                      <a:pt x="811" y="158"/>
                    </a:cubicBezTo>
                    <a:cubicBezTo>
                      <a:pt x="811" y="139"/>
                      <a:pt x="795" y="125"/>
                      <a:pt x="765" y="125"/>
                    </a:cubicBezTo>
                    <a:cubicBezTo>
                      <a:pt x="705" y="125"/>
                      <a:pt x="705" y="125"/>
                      <a:pt x="705" y="125"/>
                    </a:cubicBezTo>
                    <a:cubicBezTo>
                      <a:pt x="705" y="132"/>
                      <a:pt x="705" y="132"/>
                      <a:pt x="705" y="132"/>
                    </a:cubicBezTo>
                    <a:cubicBezTo>
                      <a:pt x="724" y="132"/>
                      <a:pt x="727" y="136"/>
                      <a:pt x="727" y="160"/>
                    </a:cubicBezTo>
                    <a:cubicBezTo>
                      <a:pt x="727" y="203"/>
                      <a:pt x="727" y="203"/>
                      <a:pt x="727" y="203"/>
                    </a:cubicBezTo>
                    <a:cubicBezTo>
                      <a:pt x="727" y="227"/>
                      <a:pt x="724" y="232"/>
                      <a:pt x="705" y="232"/>
                    </a:cubicBezTo>
                    <a:cubicBezTo>
                      <a:pt x="705" y="238"/>
                      <a:pt x="705" y="238"/>
                      <a:pt x="705" y="238"/>
                    </a:cubicBezTo>
                    <a:cubicBezTo>
                      <a:pt x="773" y="238"/>
                      <a:pt x="773" y="238"/>
                      <a:pt x="773" y="238"/>
                    </a:cubicBezTo>
                    <a:cubicBezTo>
                      <a:pt x="773" y="232"/>
                      <a:pt x="773" y="232"/>
                      <a:pt x="773" y="232"/>
                    </a:cubicBezTo>
                    <a:cubicBezTo>
                      <a:pt x="754" y="232"/>
                      <a:pt x="751" y="227"/>
                      <a:pt x="751" y="203"/>
                    </a:cubicBezTo>
                    <a:cubicBezTo>
                      <a:pt x="751" y="191"/>
                      <a:pt x="751" y="191"/>
                      <a:pt x="751" y="191"/>
                    </a:cubicBezTo>
                    <a:cubicBezTo>
                      <a:pt x="757" y="191"/>
                      <a:pt x="757" y="191"/>
                      <a:pt x="757" y="191"/>
                    </a:cubicBezTo>
                    <a:cubicBezTo>
                      <a:pt x="794" y="238"/>
                      <a:pt x="794" y="238"/>
                      <a:pt x="794" y="238"/>
                    </a:cubicBezTo>
                    <a:cubicBezTo>
                      <a:pt x="893" y="238"/>
                      <a:pt x="893" y="238"/>
                      <a:pt x="893" y="238"/>
                    </a:cubicBezTo>
                    <a:cubicBezTo>
                      <a:pt x="941" y="238"/>
                      <a:pt x="962" y="212"/>
                      <a:pt x="962" y="181"/>
                    </a:cubicBezTo>
                    <a:cubicBezTo>
                      <a:pt x="962" y="151"/>
                      <a:pt x="941" y="125"/>
                      <a:pt x="893" y="125"/>
                    </a:cubicBezTo>
                    <a:close/>
                    <a:moveTo>
                      <a:pt x="751" y="180"/>
                    </a:moveTo>
                    <a:cubicBezTo>
                      <a:pt x="751" y="135"/>
                      <a:pt x="751" y="135"/>
                      <a:pt x="751" y="135"/>
                    </a:cubicBezTo>
                    <a:cubicBezTo>
                      <a:pt x="765" y="135"/>
                      <a:pt x="765" y="135"/>
                      <a:pt x="765" y="135"/>
                    </a:cubicBezTo>
                    <a:cubicBezTo>
                      <a:pt x="780" y="135"/>
                      <a:pt x="787" y="146"/>
                      <a:pt x="787" y="158"/>
                    </a:cubicBezTo>
                    <a:cubicBezTo>
                      <a:pt x="787" y="170"/>
                      <a:pt x="780" y="180"/>
                      <a:pt x="765" y="180"/>
                    </a:cubicBezTo>
                    <a:lnTo>
                      <a:pt x="751" y="180"/>
                    </a:lnTo>
                    <a:close/>
                    <a:moveTo>
                      <a:pt x="894" y="228"/>
                    </a:moveTo>
                    <a:cubicBezTo>
                      <a:pt x="891" y="228"/>
                      <a:pt x="891" y="228"/>
                      <a:pt x="891" y="228"/>
                    </a:cubicBezTo>
                    <a:cubicBezTo>
                      <a:pt x="879" y="228"/>
                      <a:pt x="877" y="224"/>
                      <a:pt x="877" y="209"/>
                    </a:cubicBezTo>
                    <a:cubicBezTo>
                      <a:pt x="877" y="135"/>
                      <a:pt x="877" y="135"/>
                      <a:pt x="877" y="135"/>
                    </a:cubicBezTo>
                    <a:cubicBezTo>
                      <a:pt x="877" y="135"/>
                      <a:pt x="892" y="135"/>
                      <a:pt x="894" y="135"/>
                    </a:cubicBezTo>
                    <a:cubicBezTo>
                      <a:pt x="929" y="135"/>
                      <a:pt x="935" y="161"/>
                      <a:pt x="935" y="181"/>
                    </a:cubicBezTo>
                    <a:cubicBezTo>
                      <a:pt x="935" y="202"/>
                      <a:pt x="929" y="228"/>
                      <a:pt x="894" y="228"/>
                    </a:cubicBezTo>
                    <a:close/>
                    <a:moveTo>
                      <a:pt x="25" y="174"/>
                    </a:moveTo>
                    <a:cubicBezTo>
                      <a:pt x="25" y="234"/>
                      <a:pt x="59" y="285"/>
                      <a:pt x="109" y="309"/>
                    </a:cubicBezTo>
                    <a:cubicBezTo>
                      <a:pt x="38" y="114"/>
                      <a:pt x="38" y="114"/>
                      <a:pt x="38" y="114"/>
                    </a:cubicBezTo>
                    <a:cubicBezTo>
                      <a:pt x="29" y="132"/>
                      <a:pt x="25" y="153"/>
                      <a:pt x="25" y="174"/>
                    </a:cubicBezTo>
                    <a:close/>
                    <a:moveTo>
                      <a:pt x="275" y="167"/>
                    </a:moveTo>
                    <a:cubicBezTo>
                      <a:pt x="275" y="148"/>
                      <a:pt x="269" y="136"/>
                      <a:pt x="263" y="126"/>
                    </a:cubicBezTo>
                    <a:cubicBezTo>
                      <a:pt x="256" y="113"/>
                      <a:pt x="248" y="103"/>
                      <a:pt x="248" y="91"/>
                    </a:cubicBezTo>
                    <a:cubicBezTo>
                      <a:pt x="248" y="77"/>
                      <a:pt x="259" y="64"/>
                      <a:pt x="274" y="64"/>
                    </a:cubicBezTo>
                    <a:cubicBezTo>
                      <a:pt x="274" y="64"/>
                      <a:pt x="275" y="64"/>
                      <a:pt x="275" y="64"/>
                    </a:cubicBezTo>
                    <a:cubicBezTo>
                      <a:pt x="249" y="40"/>
                      <a:pt x="213" y="25"/>
                      <a:pt x="174" y="25"/>
                    </a:cubicBezTo>
                    <a:cubicBezTo>
                      <a:pt x="122" y="25"/>
                      <a:pt x="76" y="52"/>
                      <a:pt x="49" y="92"/>
                    </a:cubicBezTo>
                    <a:cubicBezTo>
                      <a:pt x="53" y="92"/>
                      <a:pt x="56" y="92"/>
                      <a:pt x="59" y="92"/>
                    </a:cubicBezTo>
                    <a:cubicBezTo>
                      <a:pt x="75" y="92"/>
                      <a:pt x="99" y="91"/>
                      <a:pt x="99" y="91"/>
                    </a:cubicBezTo>
                    <a:cubicBezTo>
                      <a:pt x="107" y="90"/>
                      <a:pt x="108" y="102"/>
                      <a:pt x="100" y="103"/>
                    </a:cubicBezTo>
                    <a:cubicBezTo>
                      <a:pt x="100" y="103"/>
                      <a:pt x="92" y="104"/>
                      <a:pt x="83" y="104"/>
                    </a:cubicBezTo>
                    <a:cubicBezTo>
                      <a:pt x="137" y="266"/>
                      <a:pt x="137" y="266"/>
                      <a:pt x="137" y="266"/>
                    </a:cubicBezTo>
                    <a:cubicBezTo>
                      <a:pt x="170" y="168"/>
                      <a:pt x="170" y="168"/>
                      <a:pt x="170" y="168"/>
                    </a:cubicBezTo>
                    <a:cubicBezTo>
                      <a:pt x="147" y="104"/>
                      <a:pt x="147" y="104"/>
                      <a:pt x="147" y="104"/>
                    </a:cubicBezTo>
                    <a:cubicBezTo>
                      <a:pt x="139" y="104"/>
                      <a:pt x="131" y="103"/>
                      <a:pt x="131" y="103"/>
                    </a:cubicBezTo>
                    <a:cubicBezTo>
                      <a:pt x="123" y="102"/>
                      <a:pt x="124" y="90"/>
                      <a:pt x="132" y="91"/>
                    </a:cubicBezTo>
                    <a:cubicBezTo>
                      <a:pt x="132" y="91"/>
                      <a:pt x="157" y="92"/>
                      <a:pt x="171" y="92"/>
                    </a:cubicBezTo>
                    <a:cubicBezTo>
                      <a:pt x="187" y="92"/>
                      <a:pt x="211" y="91"/>
                      <a:pt x="211" y="91"/>
                    </a:cubicBezTo>
                    <a:cubicBezTo>
                      <a:pt x="219" y="90"/>
                      <a:pt x="220" y="102"/>
                      <a:pt x="212" y="103"/>
                    </a:cubicBezTo>
                    <a:cubicBezTo>
                      <a:pt x="212" y="103"/>
                      <a:pt x="204" y="104"/>
                      <a:pt x="195" y="104"/>
                    </a:cubicBezTo>
                    <a:cubicBezTo>
                      <a:pt x="249" y="265"/>
                      <a:pt x="249" y="265"/>
                      <a:pt x="249" y="265"/>
                    </a:cubicBezTo>
                    <a:cubicBezTo>
                      <a:pt x="264" y="215"/>
                      <a:pt x="264" y="215"/>
                      <a:pt x="264" y="215"/>
                    </a:cubicBezTo>
                    <a:cubicBezTo>
                      <a:pt x="272" y="196"/>
                      <a:pt x="275" y="180"/>
                      <a:pt x="275" y="167"/>
                    </a:cubicBezTo>
                    <a:close/>
                    <a:moveTo>
                      <a:pt x="177" y="188"/>
                    </a:moveTo>
                    <a:cubicBezTo>
                      <a:pt x="132" y="318"/>
                      <a:pt x="132" y="318"/>
                      <a:pt x="132" y="318"/>
                    </a:cubicBezTo>
                    <a:cubicBezTo>
                      <a:pt x="146" y="322"/>
                      <a:pt x="160" y="324"/>
                      <a:pt x="174" y="324"/>
                    </a:cubicBezTo>
                    <a:cubicBezTo>
                      <a:pt x="192" y="324"/>
                      <a:pt x="209" y="321"/>
                      <a:pt x="224" y="316"/>
                    </a:cubicBezTo>
                    <a:cubicBezTo>
                      <a:pt x="224" y="315"/>
                      <a:pt x="223" y="314"/>
                      <a:pt x="223" y="314"/>
                    </a:cubicBezTo>
                    <a:lnTo>
                      <a:pt x="177" y="188"/>
                    </a:lnTo>
                    <a:close/>
                    <a:moveTo>
                      <a:pt x="306" y="103"/>
                    </a:moveTo>
                    <a:cubicBezTo>
                      <a:pt x="306" y="107"/>
                      <a:pt x="307" y="113"/>
                      <a:pt x="307" y="118"/>
                    </a:cubicBezTo>
                    <a:cubicBezTo>
                      <a:pt x="307" y="133"/>
                      <a:pt x="304" y="150"/>
                      <a:pt x="295" y="172"/>
                    </a:cubicBezTo>
                    <a:cubicBezTo>
                      <a:pt x="250" y="304"/>
                      <a:pt x="250" y="304"/>
                      <a:pt x="250" y="304"/>
                    </a:cubicBezTo>
                    <a:cubicBezTo>
                      <a:pt x="294" y="278"/>
                      <a:pt x="324" y="230"/>
                      <a:pt x="324" y="174"/>
                    </a:cubicBezTo>
                    <a:cubicBezTo>
                      <a:pt x="324" y="148"/>
                      <a:pt x="317" y="124"/>
                      <a:pt x="306" y="103"/>
                    </a:cubicBezTo>
                    <a:close/>
                    <a:moveTo>
                      <a:pt x="0" y="174"/>
                    </a:moveTo>
                    <a:cubicBezTo>
                      <a:pt x="0" y="271"/>
                      <a:pt x="78" y="349"/>
                      <a:pt x="174" y="349"/>
                    </a:cubicBezTo>
                    <a:cubicBezTo>
                      <a:pt x="271" y="349"/>
                      <a:pt x="349" y="271"/>
                      <a:pt x="349" y="174"/>
                    </a:cubicBezTo>
                    <a:cubicBezTo>
                      <a:pt x="349" y="78"/>
                      <a:pt x="271" y="0"/>
                      <a:pt x="174" y="0"/>
                    </a:cubicBezTo>
                    <a:cubicBezTo>
                      <a:pt x="78" y="0"/>
                      <a:pt x="0" y="78"/>
                      <a:pt x="0" y="174"/>
                    </a:cubicBezTo>
                    <a:close/>
                    <a:moveTo>
                      <a:pt x="8" y="174"/>
                    </a:moveTo>
                    <a:cubicBezTo>
                      <a:pt x="8" y="83"/>
                      <a:pt x="83" y="8"/>
                      <a:pt x="174" y="8"/>
                    </a:cubicBezTo>
                    <a:cubicBezTo>
                      <a:pt x="266" y="8"/>
                      <a:pt x="341" y="83"/>
                      <a:pt x="341" y="174"/>
                    </a:cubicBezTo>
                    <a:cubicBezTo>
                      <a:pt x="341" y="266"/>
                      <a:pt x="266" y="341"/>
                      <a:pt x="174" y="341"/>
                    </a:cubicBezTo>
                    <a:cubicBezTo>
                      <a:pt x="83" y="341"/>
                      <a:pt x="8" y="266"/>
                      <a:pt x="8" y="174"/>
                    </a:cubicBezTo>
                    <a:close/>
                    <a:moveTo>
                      <a:pt x="517" y="193"/>
                    </a:moveTo>
                    <a:cubicBezTo>
                      <a:pt x="540" y="124"/>
                      <a:pt x="540" y="124"/>
                      <a:pt x="540" y="124"/>
                    </a:cubicBezTo>
                    <a:cubicBezTo>
                      <a:pt x="547" y="104"/>
                      <a:pt x="544" y="98"/>
                      <a:pt x="522" y="98"/>
                    </a:cubicBezTo>
                    <a:cubicBezTo>
                      <a:pt x="522" y="91"/>
                      <a:pt x="522" y="91"/>
                      <a:pt x="522" y="91"/>
                    </a:cubicBezTo>
                    <a:cubicBezTo>
                      <a:pt x="586" y="91"/>
                      <a:pt x="586" y="91"/>
                      <a:pt x="586" y="91"/>
                    </a:cubicBezTo>
                    <a:cubicBezTo>
                      <a:pt x="586" y="98"/>
                      <a:pt x="586" y="98"/>
                      <a:pt x="586" y="98"/>
                    </a:cubicBezTo>
                    <a:cubicBezTo>
                      <a:pt x="565" y="98"/>
                      <a:pt x="560" y="103"/>
                      <a:pt x="551" y="128"/>
                    </a:cubicBezTo>
                    <a:cubicBezTo>
                      <a:pt x="512" y="244"/>
                      <a:pt x="512" y="244"/>
                      <a:pt x="512" y="244"/>
                    </a:cubicBezTo>
                    <a:cubicBezTo>
                      <a:pt x="508" y="244"/>
                      <a:pt x="508" y="244"/>
                      <a:pt x="508" y="244"/>
                    </a:cubicBezTo>
                    <a:cubicBezTo>
                      <a:pt x="474" y="138"/>
                      <a:pt x="474" y="138"/>
                      <a:pt x="474" y="138"/>
                    </a:cubicBezTo>
                    <a:cubicBezTo>
                      <a:pt x="438" y="244"/>
                      <a:pt x="438" y="244"/>
                      <a:pt x="438" y="244"/>
                    </a:cubicBezTo>
                    <a:cubicBezTo>
                      <a:pt x="434" y="244"/>
                      <a:pt x="434" y="244"/>
                      <a:pt x="434" y="244"/>
                    </a:cubicBezTo>
                    <a:cubicBezTo>
                      <a:pt x="396" y="128"/>
                      <a:pt x="396" y="128"/>
                      <a:pt x="396" y="128"/>
                    </a:cubicBezTo>
                    <a:cubicBezTo>
                      <a:pt x="388" y="103"/>
                      <a:pt x="383" y="98"/>
                      <a:pt x="363" y="98"/>
                    </a:cubicBezTo>
                    <a:cubicBezTo>
                      <a:pt x="363" y="91"/>
                      <a:pt x="363" y="91"/>
                      <a:pt x="363" y="91"/>
                    </a:cubicBezTo>
                    <a:cubicBezTo>
                      <a:pt x="438" y="91"/>
                      <a:pt x="438" y="91"/>
                      <a:pt x="438" y="91"/>
                    </a:cubicBezTo>
                    <a:cubicBezTo>
                      <a:pt x="438" y="98"/>
                      <a:pt x="438" y="98"/>
                      <a:pt x="438" y="98"/>
                    </a:cubicBezTo>
                    <a:cubicBezTo>
                      <a:pt x="418" y="98"/>
                      <a:pt x="413" y="103"/>
                      <a:pt x="420" y="124"/>
                    </a:cubicBezTo>
                    <a:cubicBezTo>
                      <a:pt x="443" y="193"/>
                      <a:pt x="443" y="193"/>
                      <a:pt x="443" y="193"/>
                    </a:cubicBezTo>
                    <a:cubicBezTo>
                      <a:pt x="477" y="91"/>
                      <a:pt x="477" y="91"/>
                      <a:pt x="477" y="91"/>
                    </a:cubicBezTo>
                    <a:cubicBezTo>
                      <a:pt x="483" y="91"/>
                      <a:pt x="483" y="91"/>
                      <a:pt x="483" y="91"/>
                    </a:cubicBezTo>
                    <a:lnTo>
                      <a:pt x="517" y="193"/>
                    </a:lnTo>
                    <a:close/>
                    <a:moveTo>
                      <a:pt x="632" y="242"/>
                    </a:moveTo>
                    <a:cubicBezTo>
                      <a:pt x="595" y="242"/>
                      <a:pt x="564" y="215"/>
                      <a:pt x="564" y="181"/>
                    </a:cubicBezTo>
                    <a:cubicBezTo>
                      <a:pt x="564" y="148"/>
                      <a:pt x="595" y="121"/>
                      <a:pt x="632" y="121"/>
                    </a:cubicBezTo>
                    <a:cubicBezTo>
                      <a:pt x="669" y="121"/>
                      <a:pt x="700" y="148"/>
                      <a:pt x="700" y="181"/>
                    </a:cubicBezTo>
                    <a:cubicBezTo>
                      <a:pt x="700" y="215"/>
                      <a:pt x="669" y="242"/>
                      <a:pt x="632" y="242"/>
                    </a:cubicBezTo>
                    <a:close/>
                    <a:moveTo>
                      <a:pt x="632" y="131"/>
                    </a:moveTo>
                    <a:cubicBezTo>
                      <a:pt x="601" y="131"/>
                      <a:pt x="590" y="159"/>
                      <a:pt x="590" y="181"/>
                    </a:cubicBezTo>
                    <a:cubicBezTo>
                      <a:pt x="590" y="204"/>
                      <a:pt x="601" y="232"/>
                      <a:pt x="632" y="232"/>
                    </a:cubicBezTo>
                    <a:cubicBezTo>
                      <a:pt x="663" y="232"/>
                      <a:pt x="674" y="204"/>
                      <a:pt x="674" y="181"/>
                    </a:cubicBezTo>
                    <a:cubicBezTo>
                      <a:pt x="674" y="159"/>
                      <a:pt x="663" y="131"/>
                      <a:pt x="632" y="131"/>
                    </a:cubicBezTo>
                    <a:close/>
                    <a:moveTo>
                      <a:pt x="1046" y="231"/>
                    </a:moveTo>
                    <a:cubicBezTo>
                      <a:pt x="1046" y="238"/>
                      <a:pt x="1046" y="238"/>
                      <a:pt x="1046" y="238"/>
                    </a:cubicBezTo>
                    <a:cubicBezTo>
                      <a:pt x="968" y="238"/>
                      <a:pt x="968" y="238"/>
                      <a:pt x="968" y="238"/>
                    </a:cubicBezTo>
                    <a:cubicBezTo>
                      <a:pt x="968" y="231"/>
                      <a:pt x="968" y="231"/>
                      <a:pt x="968" y="231"/>
                    </a:cubicBezTo>
                    <a:cubicBezTo>
                      <a:pt x="991" y="231"/>
                      <a:pt x="995" y="225"/>
                      <a:pt x="995" y="192"/>
                    </a:cubicBezTo>
                    <a:cubicBezTo>
                      <a:pt x="995" y="137"/>
                      <a:pt x="995" y="137"/>
                      <a:pt x="995" y="137"/>
                    </a:cubicBezTo>
                    <a:cubicBezTo>
                      <a:pt x="995" y="104"/>
                      <a:pt x="991" y="98"/>
                      <a:pt x="968" y="98"/>
                    </a:cubicBezTo>
                    <a:cubicBezTo>
                      <a:pt x="968" y="91"/>
                      <a:pt x="968" y="91"/>
                      <a:pt x="968" y="91"/>
                    </a:cubicBezTo>
                    <a:cubicBezTo>
                      <a:pt x="1038" y="91"/>
                      <a:pt x="1038" y="91"/>
                      <a:pt x="1038" y="91"/>
                    </a:cubicBezTo>
                    <a:cubicBezTo>
                      <a:pt x="1073" y="91"/>
                      <a:pt x="1092" y="109"/>
                      <a:pt x="1092" y="133"/>
                    </a:cubicBezTo>
                    <a:cubicBezTo>
                      <a:pt x="1092" y="157"/>
                      <a:pt x="1073" y="175"/>
                      <a:pt x="1038" y="175"/>
                    </a:cubicBezTo>
                    <a:cubicBezTo>
                      <a:pt x="1019" y="175"/>
                      <a:pt x="1019" y="175"/>
                      <a:pt x="1019" y="175"/>
                    </a:cubicBezTo>
                    <a:cubicBezTo>
                      <a:pt x="1019" y="192"/>
                      <a:pt x="1019" y="192"/>
                      <a:pt x="1019" y="192"/>
                    </a:cubicBezTo>
                    <a:cubicBezTo>
                      <a:pt x="1019" y="225"/>
                      <a:pt x="1023" y="231"/>
                      <a:pt x="1046" y="231"/>
                    </a:cubicBezTo>
                    <a:close/>
                    <a:moveTo>
                      <a:pt x="1038" y="104"/>
                    </a:moveTo>
                    <a:cubicBezTo>
                      <a:pt x="1019" y="104"/>
                      <a:pt x="1019" y="104"/>
                      <a:pt x="1019" y="104"/>
                    </a:cubicBezTo>
                    <a:cubicBezTo>
                      <a:pt x="1019" y="163"/>
                      <a:pt x="1019" y="163"/>
                      <a:pt x="1019" y="163"/>
                    </a:cubicBezTo>
                    <a:cubicBezTo>
                      <a:pt x="1038" y="163"/>
                      <a:pt x="1038" y="163"/>
                      <a:pt x="1038" y="163"/>
                    </a:cubicBezTo>
                    <a:cubicBezTo>
                      <a:pt x="1057" y="163"/>
                      <a:pt x="1066" y="149"/>
                      <a:pt x="1066" y="133"/>
                    </a:cubicBezTo>
                    <a:cubicBezTo>
                      <a:pt x="1066" y="117"/>
                      <a:pt x="1057" y="104"/>
                      <a:pt x="1038" y="104"/>
                    </a:cubicBezTo>
                    <a:close/>
                    <a:moveTo>
                      <a:pt x="1325" y="206"/>
                    </a:moveTo>
                    <a:cubicBezTo>
                      <a:pt x="1323" y="212"/>
                      <a:pt x="1323" y="212"/>
                      <a:pt x="1323" y="212"/>
                    </a:cubicBezTo>
                    <a:cubicBezTo>
                      <a:pt x="1320" y="223"/>
                      <a:pt x="1317" y="228"/>
                      <a:pt x="1292" y="228"/>
                    </a:cubicBezTo>
                    <a:cubicBezTo>
                      <a:pt x="1288" y="228"/>
                      <a:pt x="1288" y="228"/>
                      <a:pt x="1288" y="228"/>
                    </a:cubicBezTo>
                    <a:cubicBezTo>
                      <a:pt x="1270" y="228"/>
                      <a:pt x="1267" y="223"/>
                      <a:pt x="1267" y="199"/>
                    </a:cubicBezTo>
                    <a:cubicBezTo>
                      <a:pt x="1267" y="184"/>
                      <a:pt x="1267" y="184"/>
                      <a:pt x="1267" y="184"/>
                    </a:cubicBezTo>
                    <a:cubicBezTo>
                      <a:pt x="1294" y="184"/>
                      <a:pt x="1296" y="186"/>
                      <a:pt x="1296" y="204"/>
                    </a:cubicBezTo>
                    <a:cubicBezTo>
                      <a:pt x="1302" y="204"/>
                      <a:pt x="1302" y="204"/>
                      <a:pt x="1302" y="204"/>
                    </a:cubicBezTo>
                    <a:cubicBezTo>
                      <a:pt x="1302" y="153"/>
                      <a:pt x="1302" y="153"/>
                      <a:pt x="1302" y="153"/>
                    </a:cubicBezTo>
                    <a:cubicBezTo>
                      <a:pt x="1296" y="153"/>
                      <a:pt x="1296" y="153"/>
                      <a:pt x="1296" y="153"/>
                    </a:cubicBezTo>
                    <a:cubicBezTo>
                      <a:pt x="1296" y="171"/>
                      <a:pt x="1294" y="173"/>
                      <a:pt x="1267" y="173"/>
                    </a:cubicBezTo>
                    <a:cubicBezTo>
                      <a:pt x="1267" y="135"/>
                      <a:pt x="1267" y="135"/>
                      <a:pt x="1267" y="135"/>
                    </a:cubicBezTo>
                    <a:cubicBezTo>
                      <a:pt x="1286" y="135"/>
                      <a:pt x="1286" y="135"/>
                      <a:pt x="1286" y="135"/>
                    </a:cubicBezTo>
                    <a:cubicBezTo>
                      <a:pt x="1310" y="135"/>
                      <a:pt x="1313" y="139"/>
                      <a:pt x="1317" y="151"/>
                    </a:cubicBezTo>
                    <a:cubicBezTo>
                      <a:pt x="1318" y="157"/>
                      <a:pt x="1318" y="157"/>
                      <a:pt x="1318" y="157"/>
                    </a:cubicBezTo>
                    <a:cubicBezTo>
                      <a:pt x="1324" y="157"/>
                      <a:pt x="1324" y="157"/>
                      <a:pt x="1324" y="157"/>
                    </a:cubicBezTo>
                    <a:cubicBezTo>
                      <a:pt x="1321" y="125"/>
                      <a:pt x="1321" y="125"/>
                      <a:pt x="1321" y="125"/>
                    </a:cubicBezTo>
                    <a:cubicBezTo>
                      <a:pt x="1222" y="125"/>
                      <a:pt x="1222" y="125"/>
                      <a:pt x="1222" y="125"/>
                    </a:cubicBezTo>
                    <a:cubicBezTo>
                      <a:pt x="1222" y="132"/>
                      <a:pt x="1222" y="132"/>
                      <a:pt x="1222" y="132"/>
                    </a:cubicBezTo>
                    <a:cubicBezTo>
                      <a:pt x="1241" y="132"/>
                      <a:pt x="1244" y="136"/>
                      <a:pt x="1244" y="160"/>
                    </a:cubicBezTo>
                    <a:cubicBezTo>
                      <a:pt x="1244" y="203"/>
                      <a:pt x="1244" y="203"/>
                      <a:pt x="1244" y="203"/>
                    </a:cubicBezTo>
                    <a:cubicBezTo>
                      <a:pt x="1244" y="225"/>
                      <a:pt x="1241" y="231"/>
                      <a:pt x="1226" y="231"/>
                    </a:cubicBezTo>
                    <a:cubicBezTo>
                      <a:pt x="1212" y="229"/>
                      <a:pt x="1202" y="222"/>
                      <a:pt x="1189" y="207"/>
                    </a:cubicBezTo>
                    <a:cubicBezTo>
                      <a:pt x="1173" y="190"/>
                      <a:pt x="1173" y="190"/>
                      <a:pt x="1173" y="190"/>
                    </a:cubicBezTo>
                    <a:cubicBezTo>
                      <a:pt x="1194" y="186"/>
                      <a:pt x="1205" y="173"/>
                      <a:pt x="1205" y="158"/>
                    </a:cubicBezTo>
                    <a:cubicBezTo>
                      <a:pt x="1205" y="139"/>
                      <a:pt x="1190" y="125"/>
                      <a:pt x="1160" y="125"/>
                    </a:cubicBezTo>
                    <a:cubicBezTo>
                      <a:pt x="1100" y="125"/>
                      <a:pt x="1100" y="125"/>
                      <a:pt x="1100" y="125"/>
                    </a:cubicBezTo>
                    <a:cubicBezTo>
                      <a:pt x="1100" y="132"/>
                      <a:pt x="1100" y="132"/>
                      <a:pt x="1100" y="132"/>
                    </a:cubicBezTo>
                    <a:cubicBezTo>
                      <a:pt x="1119" y="132"/>
                      <a:pt x="1122" y="136"/>
                      <a:pt x="1122" y="160"/>
                    </a:cubicBezTo>
                    <a:cubicBezTo>
                      <a:pt x="1122" y="203"/>
                      <a:pt x="1122" y="203"/>
                      <a:pt x="1122" y="203"/>
                    </a:cubicBezTo>
                    <a:cubicBezTo>
                      <a:pt x="1122" y="227"/>
                      <a:pt x="1119" y="232"/>
                      <a:pt x="1100" y="232"/>
                    </a:cubicBezTo>
                    <a:cubicBezTo>
                      <a:pt x="1100" y="238"/>
                      <a:pt x="1100" y="238"/>
                      <a:pt x="1100" y="238"/>
                    </a:cubicBezTo>
                    <a:cubicBezTo>
                      <a:pt x="1168" y="238"/>
                      <a:pt x="1168" y="238"/>
                      <a:pt x="1168" y="238"/>
                    </a:cubicBezTo>
                    <a:cubicBezTo>
                      <a:pt x="1168" y="232"/>
                      <a:pt x="1168" y="232"/>
                      <a:pt x="1168" y="232"/>
                    </a:cubicBezTo>
                    <a:cubicBezTo>
                      <a:pt x="1149" y="232"/>
                      <a:pt x="1146" y="227"/>
                      <a:pt x="1146" y="203"/>
                    </a:cubicBezTo>
                    <a:cubicBezTo>
                      <a:pt x="1146" y="191"/>
                      <a:pt x="1146" y="191"/>
                      <a:pt x="1146" y="191"/>
                    </a:cubicBezTo>
                    <a:cubicBezTo>
                      <a:pt x="1151" y="191"/>
                      <a:pt x="1151" y="191"/>
                      <a:pt x="1151" y="191"/>
                    </a:cubicBezTo>
                    <a:cubicBezTo>
                      <a:pt x="1189" y="238"/>
                      <a:pt x="1189" y="238"/>
                      <a:pt x="1189" y="238"/>
                    </a:cubicBezTo>
                    <a:cubicBezTo>
                      <a:pt x="1328" y="238"/>
                      <a:pt x="1328" y="238"/>
                      <a:pt x="1328" y="238"/>
                    </a:cubicBezTo>
                    <a:cubicBezTo>
                      <a:pt x="1330" y="206"/>
                      <a:pt x="1330" y="206"/>
                      <a:pt x="1330" y="206"/>
                    </a:cubicBezTo>
                    <a:lnTo>
                      <a:pt x="1325" y="206"/>
                    </a:lnTo>
                    <a:close/>
                    <a:moveTo>
                      <a:pt x="1146" y="180"/>
                    </a:moveTo>
                    <a:cubicBezTo>
                      <a:pt x="1146" y="135"/>
                      <a:pt x="1146" y="135"/>
                      <a:pt x="1146" y="135"/>
                    </a:cubicBezTo>
                    <a:cubicBezTo>
                      <a:pt x="1159" y="135"/>
                      <a:pt x="1159" y="135"/>
                      <a:pt x="1159" y="135"/>
                    </a:cubicBezTo>
                    <a:cubicBezTo>
                      <a:pt x="1175" y="135"/>
                      <a:pt x="1181" y="146"/>
                      <a:pt x="1181" y="158"/>
                    </a:cubicBezTo>
                    <a:cubicBezTo>
                      <a:pt x="1181" y="170"/>
                      <a:pt x="1175" y="180"/>
                      <a:pt x="1159" y="180"/>
                    </a:cubicBezTo>
                    <a:lnTo>
                      <a:pt x="1146" y="180"/>
                    </a:lnTo>
                    <a:close/>
                    <a:moveTo>
                      <a:pt x="1394" y="242"/>
                    </a:moveTo>
                    <a:cubicBezTo>
                      <a:pt x="1380" y="242"/>
                      <a:pt x="1368" y="235"/>
                      <a:pt x="1363" y="231"/>
                    </a:cubicBezTo>
                    <a:cubicBezTo>
                      <a:pt x="1362" y="233"/>
                      <a:pt x="1359" y="238"/>
                      <a:pt x="1358" y="242"/>
                    </a:cubicBezTo>
                    <a:cubicBezTo>
                      <a:pt x="1351" y="242"/>
                      <a:pt x="1351" y="242"/>
                      <a:pt x="1351" y="242"/>
                    </a:cubicBezTo>
                    <a:cubicBezTo>
                      <a:pt x="1351" y="196"/>
                      <a:pt x="1351" y="196"/>
                      <a:pt x="1351" y="196"/>
                    </a:cubicBezTo>
                    <a:cubicBezTo>
                      <a:pt x="1358" y="196"/>
                      <a:pt x="1358" y="196"/>
                      <a:pt x="1358" y="196"/>
                    </a:cubicBezTo>
                    <a:cubicBezTo>
                      <a:pt x="1361" y="218"/>
                      <a:pt x="1376" y="231"/>
                      <a:pt x="1396" y="231"/>
                    </a:cubicBezTo>
                    <a:cubicBezTo>
                      <a:pt x="1407" y="231"/>
                      <a:pt x="1416" y="225"/>
                      <a:pt x="1416" y="215"/>
                    </a:cubicBezTo>
                    <a:cubicBezTo>
                      <a:pt x="1416" y="206"/>
                      <a:pt x="1408" y="199"/>
                      <a:pt x="1394" y="193"/>
                    </a:cubicBezTo>
                    <a:cubicBezTo>
                      <a:pt x="1375" y="184"/>
                      <a:pt x="1375" y="184"/>
                      <a:pt x="1375" y="184"/>
                    </a:cubicBezTo>
                    <a:cubicBezTo>
                      <a:pt x="1362" y="177"/>
                      <a:pt x="1351" y="166"/>
                      <a:pt x="1351" y="151"/>
                    </a:cubicBezTo>
                    <a:cubicBezTo>
                      <a:pt x="1351" y="135"/>
                      <a:pt x="1367" y="121"/>
                      <a:pt x="1388" y="121"/>
                    </a:cubicBezTo>
                    <a:cubicBezTo>
                      <a:pt x="1399" y="121"/>
                      <a:pt x="1408" y="125"/>
                      <a:pt x="1414" y="130"/>
                    </a:cubicBezTo>
                    <a:cubicBezTo>
                      <a:pt x="1416" y="129"/>
                      <a:pt x="1417" y="125"/>
                      <a:pt x="1418" y="121"/>
                    </a:cubicBezTo>
                    <a:cubicBezTo>
                      <a:pt x="1425" y="121"/>
                      <a:pt x="1425" y="121"/>
                      <a:pt x="1425" y="121"/>
                    </a:cubicBezTo>
                    <a:cubicBezTo>
                      <a:pt x="1425" y="161"/>
                      <a:pt x="1425" y="161"/>
                      <a:pt x="1425" y="161"/>
                    </a:cubicBezTo>
                    <a:cubicBezTo>
                      <a:pt x="1418" y="161"/>
                      <a:pt x="1418" y="161"/>
                      <a:pt x="1418" y="161"/>
                    </a:cubicBezTo>
                    <a:cubicBezTo>
                      <a:pt x="1415" y="145"/>
                      <a:pt x="1407" y="132"/>
                      <a:pt x="1389" y="132"/>
                    </a:cubicBezTo>
                    <a:cubicBezTo>
                      <a:pt x="1379" y="132"/>
                      <a:pt x="1370" y="137"/>
                      <a:pt x="1370" y="146"/>
                    </a:cubicBezTo>
                    <a:cubicBezTo>
                      <a:pt x="1370" y="154"/>
                      <a:pt x="1377" y="159"/>
                      <a:pt x="1394" y="167"/>
                    </a:cubicBezTo>
                    <a:cubicBezTo>
                      <a:pt x="1412" y="176"/>
                      <a:pt x="1412" y="176"/>
                      <a:pt x="1412" y="176"/>
                    </a:cubicBezTo>
                    <a:cubicBezTo>
                      <a:pt x="1429" y="184"/>
                      <a:pt x="1435" y="196"/>
                      <a:pt x="1435" y="206"/>
                    </a:cubicBezTo>
                    <a:cubicBezTo>
                      <a:pt x="1435" y="228"/>
                      <a:pt x="1416" y="242"/>
                      <a:pt x="1394" y="242"/>
                    </a:cubicBezTo>
                    <a:close/>
                    <a:moveTo>
                      <a:pt x="1498" y="242"/>
                    </a:moveTo>
                    <a:cubicBezTo>
                      <a:pt x="1484" y="242"/>
                      <a:pt x="1473" y="235"/>
                      <a:pt x="1468" y="231"/>
                    </a:cubicBezTo>
                    <a:cubicBezTo>
                      <a:pt x="1466" y="233"/>
                      <a:pt x="1463" y="238"/>
                      <a:pt x="1462" y="242"/>
                    </a:cubicBezTo>
                    <a:cubicBezTo>
                      <a:pt x="1456" y="242"/>
                      <a:pt x="1456" y="242"/>
                      <a:pt x="1456" y="242"/>
                    </a:cubicBezTo>
                    <a:cubicBezTo>
                      <a:pt x="1456" y="196"/>
                      <a:pt x="1456" y="196"/>
                      <a:pt x="1456" y="196"/>
                    </a:cubicBezTo>
                    <a:cubicBezTo>
                      <a:pt x="1462" y="196"/>
                      <a:pt x="1462" y="196"/>
                      <a:pt x="1462" y="196"/>
                    </a:cubicBezTo>
                    <a:cubicBezTo>
                      <a:pt x="1465" y="218"/>
                      <a:pt x="1481" y="231"/>
                      <a:pt x="1501" y="231"/>
                    </a:cubicBezTo>
                    <a:cubicBezTo>
                      <a:pt x="1512" y="231"/>
                      <a:pt x="1520" y="225"/>
                      <a:pt x="1520" y="215"/>
                    </a:cubicBezTo>
                    <a:cubicBezTo>
                      <a:pt x="1520" y="206"/>
                      <a:pt x="1513" y="199"/>
                      <a:pt x="1499" y="193"/>
                    </a:cubicBezTo>
                    <a:cubicBezTo>
                      <a:pt x="1479" y="184"/>
                      <a:pt x="1479" y="184"/>
                      <a:pt x="1479" y="184"/>
                    </a:cubicBezTo>
                    <a:cubicBezTo>
                      <a:pt x="1466" y="177"/>
                      <a:pt x="1456" y="166"/>
                      <a:pt x="1456" y="151"/>
                    </a:cubicBezTo>
                    <a:cubicBezTo>
                      <a:pt x="1456" y="135"/>
                      <a:pt x="1471" y="121"/>
                      <a:pt x="1492" y="121"/>
                    </a:cubicBezTo>
                    <a:cubicBezTo>
                      <a:pt x="1503" y="121"/>
                      <a:pt x="1513" y="125"/>
                      <a:pt x="1518" y="130"/>
                    </a:cubicBezTo>
                    <a:cubicBezTo>
                      <a:pt x="1520" y="129"/>
                      <a:pt x="1522" y="125"/>
                      <a:pt x="1523" y="121"/>
                    </a:cubicBezTo>
                    <a:cubicBezTo>
                      <a:pt x="1529" y="121"/>
                      <a:pt x="1529" y="121"/>
                      <a:pt x="1529" y="121"/>
                    </a:cubicBezTo>
                    <a:cubicBezTo>
                      <a:pt x="1529" y="161"/>
                      <a:pt x="1529" y="161"/>
                      <a:pt x="1529" y="161"/>
                    </a:cubicBezTo>
                    <a:cubicBezTo>
                      <a:pt x="1522" y="161"/>
                      <a:pt x="1522" y="161"/>
                      <a:pt x="1522" y="161"/>
                    </a:cubicBezTo>
                    <a:cubicBezTo>
                      <a:pt x="1520" y="145"/>
                      <a:pt x="1511" y="132"/>
                      <a:pt x="1493" y="132"/>
                    </a:cubicBezTo>
                    <a:cubicBezTo>
                      <a:pt x="1483" y="132"/>
                      <a:pt x="1475" y="137"/>
                      <a:pt x="1475" y="146"/>
                    </a:cubicBezTo>
                    <a:cubicBezTo>
                      <a:pt x="1475" y="154"/>
                      <a:pt x="1482" y="159"/>
                      <a:pt x="1498" y="167"/>
                    </a:cubicBezTo>
                    <a:cubicBezTo>
                      <a:pt x="1517" y="176"/>
                      <a:pt x="1517" y="176"/>
                      <a:pt x="1517" y="176"/>
                    </a:cubicBezTo>
                    <a:cubicBezTo>
                      <a:pt x="1533" y="184"/>
                      <a:pt x="1539" y="196"/>
                      <a:pt x="1539" y="206"/>
                    </a:cubicBezTo>
                    <a:cubicBezTo>
                      <a:pt x="1539" y="228"/>
                      <a:pt x="1521" y="242"/>
                      <a:pt x="1498" y="24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chemeClr val="bg1">
                      <a:lumMod val="75000"/>
                    </a:schemeClr>
                  </a:solidFill>
                </a:endParaRPr>
              </a:p>
            </p:txBody>
          </p:sp>
          <p:pic>
            <p:nvPicPr>
              <p:cNvPr id="1031" name="Picture 7" descr="http://yuaner.tw/slide-make-a-website/images/drupal_logo.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5102244" y="2616013"/>
                <a:ext cx="372832" cy="451873"/>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https://www.openshift.com/images/logos/openshift_enterprise_gray.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952487" y="2688400"/>
                <a:ext cx="1135541" cy="288569"/>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www.altoros.com/blog/wp-content/uploads/2015/06/CloudFoundry-logo-300x300-300x300.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7565439" y="2550013"/>
                <a:ext cx="565341" cy="565341"/>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036319370"/>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800" fill="hold"/>
                                        <p:tgtEl>
                                          <p:spTgt spid="29"/>
                                        </p:tgtEl>
                                        <p:attrNameLst>
                                          <p:attrName>ppt_x</p:attrName>
                                        </p:attrNameLst>
                                      </p:cBhvr>
                                      <p:tavLst>
                                        <p:tav tm="0">
                                          <p:val>
                                            <p:strVal val="1+#ppt_w/2"/>
                                          </p:val>
                                        </p:tav>
                                        <p:tav tm="100000">
                                          <p:val>
                                            <p:strVal val="#ppt_x"/>
                                          </p:val>
                                        </p:tav>
                                      </p:tavLst>
                                    </p:anim>
                                    <p:anim calcmode="lin" valueType="num">
                                      <p:cBhvr additive="base">
                                        <p:cTn id="8" dur="8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z="6600" dirty="0"/>
              <a:t>DEMO</a:t>
            </a:r>
          </a:p>
        </p:txBody>
      </p:sp>
      <p:sp>
        <p:nvSpPr>
          <p:cNvPr id="3" name="Text Placeholder 2"/>
          <p:cNvSpPr>
            <a:spLocks noGrp="1"/>
          </p:cNvSpPr>
          <p:nvPr>
            <p:ph type="body" sz="quarter" idx="12"/>
          </p:nvPr>
        </p:nvSpPr>
        <p:spPr>
          <a:xfrm>
            <a:off x="274639" y="3954463"/>
            <a:ext cx="10058401" cy="1292405"/>
          </a:xfrm>
        </p:spPr>
        <p:txBody>
          <a:bodyPr/>
          <a:lstStyle/>
          <a:p>
            <a:pPr marL="0" indent="0">
              <a:buNone/>
              <a:defRPr/>
            </a:pPr>
            <a:r>
              <a:rPr lang="en-US" dirty="0"/>
              <a:t>Creating an Azure Virtual Machine using the Azure Marketplace</a:t>
            </a:r>
          </a:p>
        </p:txBody>
      </p:sp>
    </p:spTree>
    <p:extLst>
      <p:ext uri="{BB962C8B-B14F-4D97-AF65-F5344CB8AC3E}">
        <p14:creationId xmlns:p14="http://schemas.microsoft.com/office/powerpoint/2010/main" val="1241618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nvPr>
        </p:nvGraphicFramePr>
        <p:xfrm>
          <a:off x="910907" y="1006668"/>
          <a:ext cx="10889861" cy="5477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243358" y="186521"/>
            <a:ext cx="7059807" cy="734534"/>
          </a:xfrm>
          <a:prstGeom prst="rect">
            <a:avLst/>
          </a:prstGeom>
          <a:noFill/>
        </p:spPr>
        <p:txBody>
          <a:bodyPr wrap="square" rtlCol="0">
            <a:spAutoFit/>
          </a:bodyPr>
          <a:lstStyle/>
          <a:p>
            <a:r>
              <a:rPr lang="en-US" sz="4080" dirty="0">
                <a:cs typeface="Segoe UI" panose="020B0502040204020203" pitchFamily="34" charset="0"/>
              </a:rPr>
              <a:t>MEET THE TEAM</a:t>
            </a:r>
          </a:p>
        </p:txBody>
      </p:sp>
    </p:spTree>
    <p:extLst>
      <p:ext uri="{BB962C8B-B14F-4D97-AF65-F5344CB8AC3E}">
        <p14:creationId xmlns:p14="http://schemas.microsoft.com/office/powerpoint/2010/main" val="5518706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bwMode="auto">
          <a:xfrm>
            <a:off x="9273514" y="2224743"/>
            <a:ext cx="2560637" cy="2559050"/>
          </a:xfrm>
          <a:prstGeom prst="ellipse">
            <a:avLst/>
          </a:prstGeom>
          <a:solidFill>
            <a:srgbClr val="0B65B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eaLnBrk="1" hangingPunct="1">
              <a:lnSpc>
                <a:spcPct val="90000"/>
              </a:lnSpc>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1444" name="Picture 1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95651" y="1577043"/>
            <a:ext cx="2830513" cy="321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51489" y="2125663"/>
            <a:ext cx="11887200" cy="1181862"/>
          </a:xfrm>
        </p:spPr>
        <p:txBody>
          <a:bodyPr/>
          <a:lstStyle/>
          <a:p>
            <a:pPr>
              <a:defRPr/>
            </a:pPr>
            <a:r>
              <a:rPr lang="en-US" sz="7200" dirty="0">
                <a:gradFill>
                  <a:gsLst>
                    <a:gs pos="1250">
                      <a:schemeClr val="tx1"/>
                    </a:gs>
                    <a:gs pos="100000">
                      <a:schemeClr val="tx1"/>
                    </a:gs>
                  </a:gsLst>
                  <a:lin ang="5400000" scaled="0"/>
                </a:gradFill>
              </a:rPr>
              <a:t>Hybrid Connectivity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itle 62"/>
          <p:cNvSpPr>
            <a:spLocks noGrp="1"/>
          </p:cNvSpPr>
          <p:nvPr>
            <p:ph type="title" idx="4294967295"/>
          </p:nvPr>
        </p:nvSpPr>
        <p:spPr>
          <a:xfrm>
            <a:off x="276322" y="301184"/>
            <a:ext cx="11888787" cy="917575"/>
          </a:xfrm>
        </p:spPr>
        <p:txBody>
          <a:bodyPr/>
          <a:lstStyle/>
          <a:p>
            <a:pPr>
              <a:defRPr/>
            </a:pPr>
            <a:r>
              <a:rPr dirty="0"/>
              <a:t>Hybrid Connectivity Options</a:t>
            </a:r>
          </a:p>
        </p:txBody>
      </p:sp>
      <p:sp>
        <p:nvSpPr>
          <p:cNvPr id="6" name="Rectangle 14"/>
          <p:cNvSpPr/>
          <p:nvPr/>
        </p:nvSpPr>
        <p:spPr bwMode="auto">
          <a:xfrm>
            <a:off x="457199" y="2034238"/>
            <a:ext cx="2201042" cy="704586"/>
          </a:xfrm>
          <a:prstGeom prst="rect">
            <a:avLst/>
          </a:prstGeom>
          <a:solidFill>
            <a:schemeClr val="tx1">
              <a:lumMod val="50000"/>
              <a:alpha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146304" tIns="91440" bIns="91440" anchor="ctr" anchorCtr="0"/>
          <a:lstStyle/>
          <a:p>
            <a:pPr algn="ctr" defTabSz="1243083">
              <a:defRPr/>
            </a:pPr>
            <a:r>
              <a:rPr lang="en-US" sz="2000" kern="0" dirty="0">
                <a:gradFill>
                  <a:gsLst>
                    <a:gs pos="0">
                      <a:srgbClr val="FFFFFF"/>
                    </a:gs>
                    <a:gs pos="100000">
                      <a:srgbClr val="FFFFFF"/>
                    </a:gs>
                  </a:gsLst>
                  <a:lin ang="5400000" scaled="0"/>
                </a:gradFill>
                <a:cs typeface="Segoe UI" panose="020B0502040204020203" pitchFamily="34" charset="0"/>
              </a:rPr>
              <a:t>Cloud</a:t>
            </a:r>
          </a:p>
        </p:txBody>
      </p:sp>
      <p:sp>
        <p:nvSpPr>
          <p:cNvPr id="7" name="Rectangle 17"/>
          <p:cNvSpPr/>
          <p:nvPr/>
        </p:nvSpPr>
        <p:spPr bwMode="auto">
          <a:xfrm>
            <a:off x="6242003" y="2034238"/>
            <a:ext cx="2101498" cy="704586"/>
          </a:xfrm>
          <a:prstGeom prst="rect">
            <a:avLst/>
          </a:prstGeom>
          <a:solidFill>
            <a:schemeClr val="tx1">
              <a:lumMod val="50000"/>
              <a:alpha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146304" tIns="91440" bIns="91440" anchor="ctr" anchorCtr="0"/>
          <a:lstStyle/>
          <a:p>
            <a:pPr algn="ctr" defTabSz="1243083">
              <a:defRPr/>
            </a:pPr>
            <a:r>
              <a:rPr lang="en-US" sz="2000" kern="0" dirty="0">
                <a:gradFill>
                  <a:gsLst>
                    <a:gs pos="0">
                      <a:srgbClr val="FFFFFF"/>
                    </a:gs>
                    <a:gs pos="100000">
                      <a:srgbClr val="FFFFFF"/>
                    </a:gs>
                  </a:gsLst>
                  <a:lin ang="5400000" scaled="0"/>
                </a:gradFill>
                <a:cs typeface="Segoe UI" panose="020B0502040204020203" pitchFamily="34" charset="0"/>
              </a:rPr>
              <a:t>Customer</a:t>
            </a:r>
          </a:p>
        </p:txBody>
      </p:sp>
      <p:sp>
        <p:nvSpPr>
          <p:cNvPr id="8" name="Rectangle 7"/>
          <p:cNvSpPr/>
          <p:nvPr/>
        </p:nvSpPr>
        <p:spPr bwMode="auto">
          <a:xfrm>
            <a:off x="8343501" y="2034238"/>
            <a:ext cx="3635773" cy="704586"/>
          </a:xfrm>
          <a:prstGeom prst="rect">
            <a:avLst/>
          </a:prstGeom>
          <a:solidFill>
            <a:schemeClr val="tx1">
              <a:lumMod val="50000"/>
              <a:alpha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146304" tIns="91440" bIns="91440" anchor="ctr" anchorCtr="0"/>
          <a:lstStyle/>
          <a:p>
            <a:pPr defTabSz="1243083">
              <a:defRPr/>
            </a:pPr>
            <a:r>
              <a:rPr lang="en-US" sz="2000" kern="0" dirty="0">
                <a:gradFill>
                  <a:gsLst>
                    <a:gs pos="0">
                      <a:srgbClr val="FFFFFF"/>
                    </a:gs>
                    <a:gs pos="100000">
                      <a:srgbClr val="FFFFFF"/>
                    </a:gs>
                  </a:gsLst>
                  <a:lin ang="5400000" scaled="0"/>
                </a:gradFill>
                <a:cs typeface="Segoe UI" panose="020B0502040204020203" pitchFamily="34" charset="0"/>
              </a:rPr>
              <a:t>Segment and workloads</a:t>
            </a:r>
          </a:p>
        </p:txBody>
      </p:sp>
      <p:grpSp>
        <p:nvGrpSpPr>
          <p:cNvPr id="62470" name="Group 8"/>
          <p:cNvGrpSpPr>
            <a:grpSpLocks/>
          </p:cNvGrpSpPr>
          <p:nvPr/>
        </p:nvGrpSpPr>
        <p:grpSpPr bwMode="auto">
          <a:xfrm>
            <a:off x="457198" y="3855852"/>
            <a:ext cx="11522077" cy="1228725"/>
            <a:chOff x="215514" y="4254537"/>
            <a:chExt cx="11253646" cy="1228702"/>
          </a:xfrm>
        </p:grpSpPr>
        <p:grpSp>
          <p:nvGrpSpPr>
            <p:cNvPr id="62517" name="Group 9"/>
            <p:cNvGrpSpPr>
              <a:grpSpLocks/>
            </p:cNvGrpSpPr>
            <p:nvPr/>
          </p:nvGrpSpPr>
          <p:grpSpPr bwMode="auto">
            <a:xfrm>
              <a:off x="215514" y="4352960"/>
              <a:ext cx="11253646" cy="1101704"/>
              <a:chOff x="215514" y="4314976"/>
              <a:chExt cx="11253646" cy="1101704"/>
            </a:xfrm>
          </p:grpSpPr>
          <p:sp>
            <p:nvSpPr>
              <p:cNvPr id="12" name="Rectangle 11"/>
              <p:cNvSpPr/>
              <p:nvPr/>
            </p:nvSpPr>
            <p:spPr>
              <a:xfrm>
                <a:off x="312738" y="4314976"/>
                <a:ext cx="11156422" cy="11017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2400" dirty="0">
                  <a:solidFill>
                    <a:srgbClr val="FFFFFF"/>
                  </a:solidFill>
                  <a:cs typeface="Segoe UI" panose="020B0502040204020203" pitchFamily="34" charset="0"/>
                </a:endParaRPr>
              </a:p>
            </p:txBody>
          </p:sp>
          <p:sp>
            <p:nvSpPr>
              <p:cNvPr id="13" name="Freeform 12"/>
              <p:cNvSpPr/>
              <p:nvPr/>
            </p:nvSpPr>
            <p:spPr>
              <a:xfrm rot="5400000">
                <a:off x="6340968" y="3839558"/>
                <a:ext cx="1101704" cy="205254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noFill/>
                <a:prstDash val="solid"/>
              </a:ln>
              <a:effectLst/>
            </p:spPr>
            <p:txBody>
              <a:bodyPr lIns="3046613" tIns="38082" rIns="76162" bIns="38082" anchor="ctr"/>
              <a:lstStyle/>
              <a:p>
                <a:pPr marL="239635" indent="-239635" defTabSz="475948">
                  <a:lnSpc>
                    <a:spcPct val="90000"/>
                  </a:lnSpc>
                  <a:spcBef>
                    <a:spcPct val="20000"/>
                  </a:spcBef>
                  <a:buSzPct val="90000"/>
                  <a:buFontTx/>
                  <a:buBlip>
                    <a:blip r:embed="rId2"/>
                  </a:buBlip>
                  <a:defRPr/>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sp>
            <p:nvSpPr>
              <p:cNvPr id="14" name="Freeform 13"/>
              <p:cNvSpPr/>
              <p:nvPr/>
            </p:nvSpPr>
            <p:spPr>
              <a:xfrm rot="5400000">
                <a:off x="739544" y="3790946"/>
                <a:ext cx="1101704" cy="2149763"/>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bg2">
                  <a:lumMod val="75000"/>
                </a:schemeClr>
              </a:solidFill>
              <a:ln w="12700" cap="flat" cmpd="thickThin" algn="ctr">
                <a:noFill/>
                <a:prstDash val="solid"/>
              </a:ln>
              <a:effectLst/>
            </p:spPr>
            <p:txBody>
              <a:bodyPr lIns="3046613" tIns="38082" rIns="76162" bIns="38082" anchor="ctr"/>
              <a:lstStyle/>
              <a:p>
                <a:pPr marL="239635" indent="-239635" defTabSz="475948">
                  <a:lnSpc>
                    <a:spcPct val="90000"/>
                  </a:lnSpc>
                  <a:spcBef>
                    <a:spcPct val="20000"/>
                  </a:spcBef>
                  <a:buSzPct val="90000"/>
                  <a:buFontTx/>
                  <a:buBlip>
                    <a:blip r:embed="rId2"/>
                  </a:buBlip>
                  <a:defRPr/>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grpSp>
            <p:nvGrpSpPr>
              <p:cNvPr id="62522" name="Group 14"/>
              <p:cNvGrpSpPr>
                <a:grpSpLocks/>
              </p:cNvGrpSpPr>
              <p:nvPr/>
            </p:nvGrpSpPr>
            <p:grpSpPr bwMode="auto">
              <a:xfrm>
                <a:off x="881372" y="4344939"/>
                <a:ext cx="549467" cy="750287"/>
                <a:chOff x="5293615" y="2178868"/>
                <a:chExt cx="1189325" cy="1488408"/>
              </a:xfrm>
            </p:grpSpPr>
            <p:pic>
              <p:nvPicPr>
                <p:cNvPr id="62528" name="Picture 2"/>
                <p:cNvPicPr>
                  <a:picLocks noChangeAspect="1" noChangeArrowheads="1"/>
                </p:cNvPicPr>
                <p:nvPr/>
              </p:nvPicPr>
              <p:blipFill>
                <a:blip r:embed="rId3">
                  <a:lum bright="100000" contrast="100000"/>
                  <a:extLst>
                    <a:ext uri="{28A0092B-C50C-407E-A947-70E740481C1C}">
                      <a14:useLocalDpi xmlns:a14="http://schemas.microsoft.com/office/drawing/2010/main" val="0"/>
                    </a:ext>
                  </a:extLst>
                </a:blip>
                <a:srcRect/>
                <a:stretch>
                  <a:fillRect/>
                </a:stretch>
              </p:blipFill>
              <p:spPr bwMode="auto">
                <a:xfrm>
                  <a:off x="5293615" y="2178868"/>
                  <a:ext cx="1178385" cy="107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Isosceles Triangle 21"/>
                <p:cNvSpPr/>
                <p:nvPr/>
              </p:nvSpPr>
              <p:spPr bwMode="auto">
                <a:xfrm rot="9180217">
                  <a:off x="5900777" y="2938035"/>
                  <a:ext cx="582163" cy="729241"/>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lIns="91436" tIns="45718" rIns="91436" bIns="45718" anchor="ctr"/>
                <a:lstStyle/>
                <a:p>
                  <a:pPr algn="ctr" defTabSz="571228">
                    <a:defRPr/>
                  </a:pPr>
                  <a:endParaRPr lang="en-US" sz="1400" kern="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grpSp>
          <p:cxnSp>
            <p:nvCxnSpPr>
              <p:cNvPr id="16" name="Straight Connector 15"/>
              <p:cNvCxnSpPr/>
              <p:nvPr/>
            </p:nvCxnSpPr>
            <p:spPr>
              <a:xfrm flipH="1">
                <a:off x="2204324" y="4814432"/>
                <a:ext cx="641944"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865317" y="4594371"/>
                <a:ext cx="2535117" cy="566727"/>
              </a:xfrm>
              <a:prstGeom prst="rect">
                <a:avLst/>
              </a:prstGeom>
            </p:spPr>
            <p:txBody>
              <a:bodyPr lIns="121893" tIns="60948" rIns="121893" bIns="60948">
                <a:spAutoFit/>
              </a:bodyPr>
              <a:lstStyle/>
              <a:p>
                <a:pPr algn="ctr" defTabSz="476028">
                  <a:lnSpc>
                    <a:spcPct val="80000"/>
                  </a:lnSpc>
                  <a:defRPr/>
                </a:pPr>
                <a:r>
                  <a:rPr lang="en-US" dirty="0">
                    <a:gradFill>
                      <a:gsLst>
                        <a:gs pos="0">
                          <a:srgbClr val="FFFFFF"/>
                        </a:gs>
                        <a:gs pos="100000">
                          <a:srgbClr val="FFFFFF"/>
                        </a:gs>
                      </a:gsLst>
                      <a:lin ang="5400000" scaled="0"/>
                    </a:gradFill>
                    <a:cs typeface="Segoe UI" panose="020B0502040204020203" pitchFamily="34" charset="0"/>
                  </a:rPr>
                  <a:t>Secure site-to-site </a:t>
                </a:r>
              </a:p>
              <a:p>
                <a:pPr algn="ctr" defTabSz="476028">
                  <a:lnSpc>
                    <a:spcPct val="80000"/>
                  </a:lnSpc>
                  <a:defRPr/>
                </a:pPr>
                <a:r>
                  <a:rPr lang="en-US" dirty="0">
                    <a:gradFill>
                      <a:gsLst>
                        <a:gs pos="0">
                          <a:srgbClr val="FFFFFF"/>
                        </a:gs>
                        <a:gs pos="100000">
                          <a:srgbClr val="FFFFFF"/>
                        </a:gs>
                      </a:gsLst>
                      <a:lin ang="5400000" scaled="0"/>
                    </a:gradFill>
                    <a:cs typeface="Segoe UI" panose="020B0502040204020203" pitchFamily="34" charset="0"/>
                  </a:rPr>
                  <a:t>VPN connectivity</a:t>
                </a:r>
              </a:p>
            </p:txBody>
          </p:sp>
          <p:cxnSp>
            <p:nvCxnSpPr>
              <p:cNvPr id="18" name="Straight Connector 17"/>
              <p:cNvCxnSpPr/>
              <p:nvPr/>
            </p:nvCxnSpPr>
            <p:spPr>
              <a:xfrm>
                <a:off x="5408372" y="4814432"/>
                <a:ext cx="673067"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19" name="Rectangle 77"/>
              <p:cNvSpPr/>
              <p:nvPr/>
            </p:nvSpPr>
            <p:spPr>
              <a:xfrm>
                <a:off x="7937139" y="4316564"/>
                <a:ext cx="3208186" cy="690549"/>
              </a:xfrm>
              <a:prstGeom prst="rect">
                <a:avLst/>
              </a:prstGeom>
            </p:spPr>
            <p:txBody>
              <a:bodyPr lIns="182880" tIns="146304" rIns="182880" bIns="146304">
                <a:spAutoFit/>
              </a:bodyPr>
              <a:lstStyle/>
              <a:p>
                <a:pPr defTabSz="476028">
                  <a:lnSpc>
                    <a:spcPct val="80000"/>
                  </a:lnSpc>
                  <a:defRPr/>
                </a:pPr>
                <a:r>
                  <a:rPr lang="en-US" sz="1600" b="1" dirty="0">
                    <a:gradFill>
                      <a:gsLst>
                        <a:gs pos="0">
                          <a:srgbClr val="FFFFFF"/>
                        </a:gs>
                        <a:gs pos="100000">
                          <a:srgbClr val="FFFFFF"/>
                        </a:gs>
                      </a:gsLst>
                      <a:lin ang="5400000" scaled="0"/>
                    </a:gradFill>
                    <a:cs typeface="Segoe UI" panose="020B0502040204020203" pitchFamily="34" charset="0"/>
                  </a:rPr>
                  <a:t>SMB, Enterprises</a:t>
                </a:r>
              </a:p>
              <a:p>
                <a:pPr marL="173038" indent="-173038" defTabSz="476028">
                  <a:lnSpc>
                    <a:spcPct val="80000"/>
                  </a:lnSpc>
                  <a:buFont typeface="Arial" panose="020B0604020202020204" pitchFamily="34" charset="0"/>
                  <a:buChar char="•"/>
                  <a:defRPr/>
                </a:pPr>
                <a:r>
                  <a:rPr lang="en-US" sz="1600" dirty="0">
                    <a:gradFill>
                      <a:gsLst>
                        <a:gs pos="0">
                          <a:srgbClr val="FFFFFF"/>
                        </a:gs>
                        <a:gs pos="100000">
                          <a:srgbClr val="FFFFFF"/>
                        </a:gs>
                      </a:gsLst>
                      <a:lin ang="5400000" scaled="0"/>
                    </a:gradFill>
                    <a:cs typeface="Segoe UI" panose="020B0502040204020203" pitchFamily="34" charset="0"/>
                  </a:rPr>
                  <a:t>Connect to Azure compute</a:t>
                </a:r>
              </a:p>
            </p:txBody>
          </p:sp>
          <p:sp>
            <p:nvSpPr>
              <p:cNvPr id="62527" name="Freeform 539"/>
              <p:cNvSpPr>
                <a:spLocks noChangeAspect="1"/>
              </p:cNvSpPr>
              <p:nvPr/>
            </p:nvSpPr>
            <p:spPr bwMode="auto">
              <a:xfrm>
                <a:off x="1181338" y="4895499"/>
                <a:ext cx="456175" cy="250799"/>
              </a:xfrm>
              <a:custGeom>
                <a:avLst/>
                <a:gdLst>
                  <a:gd name="T0" fmla="*/ 355817 w 400"/>
                  <a:gd name="T1" fmla="*/ 250799 h 220"/>
                  <a:gd name="T2" fmla="*/ 51320 w 400"/>
                  <a:gd name="T3" fmla="*/ 250799 h 220"/>
                  <a:gd name="T4" fmla="*/ 0 w 400"/>
                  <a:gd name="T5" fmla="*/ 199499 h 220"/>
                  <a:gd name="T6" fmla="*/ 38775 w 400"/>
                  <a:gd name="T7" fmla="*/ 149339 h 220"/>
                  <a:gd name="T8" fmla="*/ 99218 w 400"/>
                  <a:gd name="T9" fmla="*/ 103740 h 220"/>
                  <a:gd name="T10" fmla="*/ 208700 w 400"/>
                  <a:gd name="T11" fmla="*/ 0 h 220"/>
                  <a:gd name="T12" fmla="*/ 307918 w 400"/>
                  <a:gd name="T13" fmla="*/ 62700 h 220"/>
                  <a:gd name="T14" fmla="*/ 355817 w 400"/>
                  <a:gd name="T15" fmla="*/ 50160 h 220"/>
                  <a:gd name="T16" fmla="*/ 456175 w 400"/>
                  <a:gd name="T17" fmla="*/ 150479 h 220"/>
                  <a:gd name="T18" fmla="*/ 355817 w 400"/>
                  <a:gd name="T19" fmla="*/ 250799 h 2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62518" name="Picture 2"/>
            <p:cNvPicPr>
              <a:picLocks noChangeAspect="1" noChangeArrowheads="1"/>
            </p:cNvPicPr>
            <p:nvPr/>
          </p:nvPicPr>
          <p:blipFill>
            <a:blip r:embed="rId3">
              <a:lum bright="100000" contrast="100000"/>
              <a:extLst>
                <a:ext uri="{28A0092B-C50C-407E-A947-70E740481C1C}">
                  <a14:useLocalDpi xmlns:a14="http://schemas.microsoft.com/office/drawing/2010/main" val="0"/>
                </a:ext>
              </a:extLst>
            </a:blip>
            <a:srcRect/>
            <a:stretch>
              <a:fillRect/>
            </a:stretch>
          </p:blipFill>
          <p:spPr bwMode="auto">
            <a:xfrm>
              <a:off x="6440934" y="4254537"/>
              <a:ext cx="1005739" cy="1228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2471" name="Group 22"/>
          <p:cNvGrpSpPr>
            <a:grpSpLocks/>
          </p:cNvGrpSpPr>
          <p:nvPr/>
        </p:nvGrpSpPr>
        <p:grpSpPr bwMode="auto">
          <a:xfrm>
            <a:off x="457199" y="2803340"/>
            <a:ext cx="11522076" cy="1127125"/>
            <a:chOff x="215515" y="3159809"/>
            <a:chExt cx="11253645" cy="1127893"/>
          </a:xfrm>
        </p:grpSpPr>
        <p:sp>
          <p:nvSpPr>
            <p:cNvPr id="24" name="Rectangle 23"/>
            <p:cNvSpPr/>
            <p:nvPr/>
          </p:nvSpPr>
          <p:spPr>
            <a:xfrm>
              <a:off x="312738" y="3159809"/>
              <a:ext cx="11156422" cy="10961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2400" dirty="0">
                <a:solidFill>
                  <a:srgbClr val="FFFFFF"/>
                </a:solidFill>
                <a:cs typeface="Segoe UI" panose="020B0502040204020203" pitchFamily="34" charset="0"/>
              </a:endParaRPr>
            </a:p>
          </p:txBody>
        </p:sp>
        <p:grpSp>
          <p:nvGrpSpPr>
            <p:cNvPr id="62504" name="Group 24"/>
            <p:cNvGrpSpPr>
              <a:grpSpLocks/>
            </p:cNvGrpSpPr>
            <p:nvPr/>
          </p:nvGrpSpPr>
          <p:grpSpPr bwMode="auto">
            <a:xfrm>
              <a:off x="215515" y="3159809"/>
              <a:ext cx="7702575" cy="1127893"/>
              <a:chOff x="2804206" y="5310943"/>
              <a:chExt cx="8930005" cy="980720"/>
            </a:xfrm>
          </p:grpSpPr>
          <p:sp>
            <p:nvSpPr>
              <p:cNvPr id="30" name="Freeform 29"/>
              <p:cNvSpPr/>
              <p:nvPr/>
            </p:nvSpPr>
            <p:spPr>
              <a:xfrm rot="5400000">
                <a:off x="10067164" y="4598371"/>
                <a:ext cx="954475" cy="2379619"/>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noFill/>
                <a:prstDash val="solid"/>
              </a:ln>
              <a:effectLst/>
            </p:spPr>
            <p:txBody>
              <a:bodyPr lIns="3046613" tIns="38082" rIns="76162" bIns="38082" anchor="ctr"/>
              <a:lstStyle/>
              <a:p>
                <a:pPr marL="239635" indent="-239635" defTabSz="475948">
                  <a:lnSpc>
                    <a:spcPct val="90000"/>
                  </a:lnSpc>
                  <a:spcBef>
                    <a:spcPct val="20000"/>
                  </a:spcBef>
                  <a:buSzPct val="90000"/>
                  <a:buFontTx/>
                  <a:buBlip>
                    <a:blip r:embed="rId2"/>
                  </a:buBlip>
                  <a:defRPr/>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sp>
            <p:nvSpPr>
              <p:cNvPr id="31" name="Freeform 30"/>
              <p:cNvSpPr/>
              <p:nvPr/>
            </p:nvSpPr>
            <p:spPr>
              <a:xfrm rot="5400000">
                <a:off x="3573826" y="4541324"/>
                <a:ext cx="953094" cy="2492333"/>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bg2">
                  <a:lumMod val="75000"/>
                </a:schemeClr>
              </a:solidFill>
              <a:ln w="12700" cap="flat" cmpd="thickThin" algn="ctr">
                <a:noFill/>
                <a:prstDash val="solid"/>
              </a:ln>
              <a:effectLst/>
            </p:spPr>
            <p:txBody>
              <a:bodyPr lIns="3046613" tIns="38082" rIns="76162" bIns="38082" anchor="ctr"/>
              <a:lstStyle/>
              <a:p>
                <a:pPr marL="239635" indent="-239635" defTabSz="475948">
                  <a:lnSpc>
                    <a:spcPct val="90000"/>
                  </a:lnSpc>
                  <a:spcBef>
                    <a:spcPct val="20000"/>
                  </a:spcBef>
                  <a:buSzPct val="90000"/>
                  <a:buFontTx/>
                  <a:buBlip>
                    <a:blip r:embed="rId2"/>
                  </a:buBlip>
                  <a:defRPr/>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pic>
            <p:nvPicPr>
              <p:cNvPr id="62513" name="Picture 6" descr="\\magnum\Projects\Microsoft\Cloud Power FY12\Design\Icons\PNGs\Server_2.png"/>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0053562" y="5310943"/>
                <a:ext cx="980722" cy="980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2"/>
              <p:cNvSpPr/>
              <p:nvPr/>
            </p:nvSpPr>
            <p:spPr>
              <a:xfrm>
                <a:off x="5854177" y="5536094"/>
                <a:ext cx="2937256" cy="491741"/>
              </a:xfrm>
              <a:prstGeom prst="rect">
                <a:avLst/>
              </a:prstGeom>
            </p:spPr>
            <p:txBody>
              <a:bodyPr lIns="121893" tIns="60948" rIns="121893" bIns="60948">
                <a:spAutoFit/>
              </a:bodyPr>
              <a:lstStyle/>
              <a:p>
                <a:pPr algn="ctr" defTabSz="476028">
                  <a:lnSpc>
                    <a:spcPct val="80000"/>
                  </a:lnSpc>
                  <a:defRPr/>
                </a:pPr>
                <a:r>
                  <a:rPr lang="en-US" dirty="0">
                    <a:gradFill>
                      <a:gsLst>
                        <a:gs pos="0">
                          <a:srgbClr val="FFFFFF"/>
                        </a:gs>
                        <a:gs pos="100000">
                          <a:srgbClr val="FFFFFF"/>
                        </a:gs>
                      </a:gsLst>
                      <a:lin ang="5400000" scaled="0"/>
                    </a:gradFill>
                    <a:cs typeface="Segoe UI" panose="020B0502040204020203" pitchFamily="34" charset="0"/>
                  </a:rPr>
                  <a:t>Secure point-to-site connectivity</a:t>
                </a:r>
                <a:endParaRPr lang="en-US" sz="1200" dirty="0">
                  <a:gradFill>
                    <a:gsLst>
                      <a:gs pos="0">
                        <a:srgbClr val="FFFFFF"/>
                      </a:gs>
                      <a:gs pos="100000">
                        <a:srgbClr val="FFFFFF"/>
                      </a:gs>
                    </a:gsLst>
                    <a:lin ang="5400000" scaled="0"/>
                  </a:gradFill>
                  <a:cs typeface="Segoe UI" panose="020B0502040204020203" pitchFamily="34" charset="0"/>
                </a:endParaRPr>
              </a:p>
            </p:txBody>
          </p:sp>
          <p:cxnSp>
            <p:nvCxnSpPr>
              <p:cNvPr id="34" name="Straight Connector 33"/>
              <p:cNvCxnSpPr/>
              <p:nvPr/>
            </p:nvCxnSpPr>
            <p:spPr>
              <a:xfrm>
                <a:off x="8824560" y="5755329"/>
                <a:ext cx="763559"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093173" y="5755329"/>
                <a:ext cx="783089"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grpSp>
        <p:pic>
          <p:nvPicPr>
            <p:cNvPr id="62505" name="Picture 2"/>
            <p:cNvPicPr>
              <a:picLocks noChangeAspect="1" noChangeArrowheads="1"/>
            </p:cNvPicPr>
            <p:nvPr/>
          </p:nvPicPr>
          <p:blipFill>
            <a:blip r:embed="rId3">
              <a:lum bright="100000" contrast="100000"/>
              <a:extLst>
                <a:ext uri="{28A0092B-C50C-407E-A947-70E740481C1C}">
                  <a14:useLocalDpi xmlns:a14="http://schemas.microsoft.com/office/drawing/2010/main" val="0"/>
                </a:ext>
              </a:extLst>
            </a:blip>
            <a:srcRect/>
            <a:stretch>
              <a:fillRect/>
            </a:stretch>
          </p:blipFill>
          <p:spPr bwMode="auto">
            <a:xfrm>
              <a:off x="881372" y="3165974"/>
              <a:ext cx="544413" cy="5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Isosceles Triangle 26"/>
            <p:cNvSpPr/>
            <p:nvPr/>
          </p:nvSpPr>
          <p:spPr bwMode="auto">
            <a:xfrm rot="9180217">
              <a:off x="1161880" y="3548661"/>
              <a:ext cx="268958" cy="367600"/>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lIns="91436" tIns="45718" rIns="91436" bIns="45718" anchor="ctr"/>
            <a:lstStyle/>
            <a:p>
              <a:pPr algn="ctr" defTabSz="571228">
                <a:defRPr/>
              </a:pPr>
              <a:endParaRPr lang="en-US" sz="1400" kern="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sp>
          <p:nvSpPr>
            <p:cNvPr id="28" name="Rectangle 77"/>
            <p:cNvSpPr/>
            <p:nvPr/>
          </p:nvSpPr>
          <p:spPr>
            <a:xfrm>
              <a:off x="7937139" y="3159809"/>
              <a:ext cx="2908162" cy="1083413"/>
            </a:xfrm>
            <a:prstGeom prst="rect">
              <a:avLst/>
            </a:prstGeom>
            <a:solidFill>
              <a:srgbClr val="0070C0"/>
            </a:solidFill>
          </p:spPr>
          <p:txBody>
            <a:bodyPr lIns="182880" tIns="146304" rIns="182880" bIns="146304">
              <a:spAutoFit/>
            </a:bodyPr>
            <a:lstStyle/>
            <a:p>
              <a:pPr defTabSz="476028">
                <a:lnSpc>
                  <a:spcPct val="80000"/>
                </a:lnSpc>
                <a:defRPr/>
              </a:pPr>
              <a:r>
                <a:rPr lang="en-US" sz="1600" b="1" dirty="0">
                  <a:gradFill>
                    <a:gsLst>
                      <a:gs pos="0">
                        <a:srgbClr val="FFFFFF"/>
                      </a:gs>
                      <a:gs pos="100000">
                        <a:srgbClr val="FFFFFF"/>
                      </a:gs>
                    </a:gsLst>
                    <a:lin ang="5400000" scaled="0"/>
                  </a:gradFill>
                  <a:cs typeface="Segoe UI" panose="020B0502040204020203" pitchFamily="34" charset="0"/>
                </a:rPr>
                <a:t>Developers</a:t>
              </a:r>
            </a:p>
            <a:p>
              <a:pPr marL="173038" indent="-173038" defTabSz="476028">
                <a:lnSpc>
                  <a:spcPct val="80000"/>
                </a:lnSpc>
                <a:buFont typeface="Arial" panose="020B0604020202020204" pitchFamily="34" charset="0"/>
                <a:buChar char="•"/>
                <a:defRPr/>
              </a:pPr>
              <a:r>
                <a:rPr lang="en-US" sz="1600" dirty="0">
                  <a:gradFill>
                    <a:gsLst>
                      <a:gs pos="0">
                        <a:srgbClr val="FFFFFF"/>
                      </a:gs>
                      <a:gs pos="100000">
                        <a:srgbClr val="FFFFFF"/>
                      </a:gs>
                    </a:gsLst>
                    <a:lin ang="5400000" scaled="0"/>
                  </a:gradFill>
                  <a:cs typeface="Segoe UI" panose="020B0502040204020203" pitchFamily="34" charset="0"/>
                </a:rPr>
                <a:t>POC Efforts</a:t>
              </a:r>
            </a:p>
            <a:p>
              <a:pPr marL="173038" indent="-173038" defTabSz="476028">
                <a:lnSpc>
                  <a:spcPct val="80000"/>
                </a:lnSpc>
                <a:buFont typeface="Arial" panose="020B0604020202020204" pitchFamily="34" charset="0"/>
                <a:buChar char="•"/>
                <a:defRPr/>
              </a:pPr>
              <a:r>
                <a:rPr lang="en-US" sz="1600" dirty="0">
                  <a:gradFill>
                    <a:gsLst>
                      <a:gs pos="0">
                        <a:srgbClr val="FFFFFF"/>
                      </a:gs>
                      <a:gs pos="100000">
                        <a:srgbClr val="FFFFFF"/>
                      </a:gs>
                    </a:gsLst>
                    <a:lin ang="5400000" scaled="0"/>
                  </a:gradFill>
                  <a:cs typeface="Segoe UI" panose="020B0502040204020203" pitchFamily="34" charset="0"/>
                </a:rPr>
                <a:t>Small scale deployments</a:t>
              </a:r>
            </a:p>
            <a:p>
              <a:pPr marL="173038" indent="-173038" defTabSz="476028">
                <a:lnSpc>
                  <a:spcPct val="80000"/>
                </a:lnSpc>
                <a:buFont typeface="Arial" panose="020B0604020202020204" pitchFamily="34" charset="0"/>
                <a:buChar char="•"/>
                <a:defRPr/>
              </a:pPr>
              <a:r>
                <a:rPr lang="en-US" sz="1600" dirty="0">
                  <a:gradFill>
                    <a:gsLst>
                      <a:gs pos="0">
                        <a:srgbClr val="FFFFFF"/>
                      </a:gs>
                      <a:gs pos="100000">
                        <a:srgbClr val="FFFFFF"/>
                      </a:gs>
                    </a:gsLst>
                    <a:lin ang="5400000" scaled="0"/>
                  </a:gradFill>
                  <a:cs typeface="Segoe UI" panose="020B0502040204020203" pitchFamily="34" charset="0"/>
                </a:rPr>
                <a:t>Connect from anywhere</a:t>
              </a:r>
            </a:p>
          </p:txBody>
        </p:sp>
        <p:sp>
          <p:nvSpPr>
            <p:cNvPr id="62510" name="Freeform 539"/>
            <p:cNvSpPr>
              <a:spLocks noChangeAspect="1"/>
            </p:cNvSpPr>
            <p:nvPr/>
          </p:nvSpPr>
          <p:spPr bwMode="auto">
            <a:xfrm>
              <a:off x="1181338" y="3706479"/>
              <a:ext cx="456175" cy="250799"/>
            </a:xfrm>
            <a:custGeom>
              <a:avLst/>
              <a:gdLst>
                <a:gd name="T0" fmla="*/ 355817 w 400"/>
                <a:gd name="T1" fmla="*/ 250799 h 220"/>
                <a:gd name="T2" fmla="*/ 51320 w 400"/>
                <a:gd name="T3" fmla="*/ 250799 h 220"/>
                <a:gd name="T4" fmla="*/ 0 w 400"/>
                <a:gd name="T5" fmla="*/ 199499 h 220"/>
                <a:gd name="T6" fmla="*/ 38775 w 400"/>
                <a:gd name="T7" fmla="*/ 149339 h 220"/>
                <a:gd name="T8" fmla="*/ 99218 w 400"/>
                <a:gd name="T9" fmla="*/ 103740 h 220"/>
                <a:gd name="T10" fmla="*/ 208700 w 400"/>
                <a:gd name="T11" fmla="*/ 0 h 220"/>
                <a:gd name="T12" fmla="*/ 307918 w 400"/>
                <a:gd name="T13" fmla="*/ 62700 h 220"/>
                <a:gd name="T14" fmla="*/ 355817 w 400"/>
                <a:gd name="T15" fmla="*/ 50160 h 220"/>
                <a:gd name="T16" fmla="*/ 456175 w 400"/>
                <a:gd name="T17" fmla="*/ 150479 h 220"/>
                <a:gd name="T18" fmla="*/ 355817 w 400"/>
                <a:gd name="T19" fmla="*/ 250799 h 2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62472" name="Group 35"/>
          <p:cNvGrpSpPr>
            <a:grpSpLocks/>
          </p:cNvGrpSpPr>
          <p:nvPr/>
        </p:nvGrpSpPr>
        <p:grpSpPr bwMode="auto">
          <a:xfrm>
            <a:off x="457200" y="5051725"/>
            <a:ext cx="11522075" cy="1219200"/>
            <a:chOff x="215516" y="4914899"/>
            <a:chExt cx="11253644" cy="1219429"/>
          </a:xfrm>
        </p:grpSpPr>
        <p:sp>
          <p:nvSpPr>
            <p:cNvPr id="37" name="Rectangle 36"/>
            <p:cNvSpPr/>
            <p:nvPr/>
          </p:nvSpPr>
          <p:spPr>
            <a:xfrm>
              <a:off x="312738" y="4976823"/>
              <a:ext cx="11156422" cy="1084167"/>
            </a:xfrm>
            <a:prstGeom prst="rect">
              <a:avLst/>
            </a:prstGeom>
            <a:solidFill>
              <a:srgbClr val="0070C0"/>
            </a:solidFill>
            <a:ln w="381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2400" dirty="0">
                <a:ln w="76200">
                  <a:solidFill>
                    <a:srgbClr val="505050"/>
                  </a:solidFill>
                </a:ln>
                <a:solidFill>
                  <a:srgbClr val="EFEFEF"/>
                </a:solidFill>
                <a:cs typeface="Segoe UI" panose="020B0502040204020203" pitchFamily="34" charset="0"/>
              </a:endParaRPr>
            </a:p>
          </p:txBody>
        </p:sp>
        <p:sp>
          <p:nvSpPr>
            <p:cNvPr id="38" name="Freeform 37"/>
            <p:cNvSpPr/>
            <p:nvPr/>
          </p:nvSpPr>
          <p:spPr>
            <a:xfrm rot="5400000">
              <a:off x="6349587" y="4492786"/>
              <a:ext cx="1084467" cy="205254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noFill/>
              <a:prstDash val="solid"/>
            </a:ln>
            <a:effectLst/>
          </p:spPr>
          <p:txBody>
            <a:bodyPr lIns="3046613" tIns="38082" rIns="76162" bIns="38082" anchor="ctr"/>
            <a:lstStyle/>
            <a:p>
              <a:pPr marL="239635" indent="-239635" defTabSz="475948">
                <a:lnSpc>
                  <a:spcPct val="90000"/>
                </a:lnSpc>
                <a:spcBef>
                  <a:spcPct val="20000"/>
                </a:spcBef>
                <a:buSzPct val="90000"/>
                <a:buFontTx/>
                <a:buBlip>
                  <a:blip r:embed="rId2"/>
                </a:buBlip>
                <a:defRPr/>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sp>
          <p:nvSpPr>
            <p:cNvPr id="39" name="Freeform 38"/>
            <p:cNvSpPr/>
            <p:nvPr/>
          </p:nvSpPr>
          <p:spPr>
            <a:xfrm rot="5400000">
              <a:off x="748163" y="4444175"/>
              <a:ext cx="1084467" cy="2149762"/>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bg2">
                <a:lumMod val="75000"/>
              </a:schemeClr>
            </a:solidFill>
            <a:ln w="12700" cap="flat" cmpd="thickThin" algn="ctr">
              <a:noFill/>
              <a:prstDash val="solid"/>
            </a:ln>
            <a:effectLst/>
          </p:spPr>
          <p:txBody>
            <a:bodyPr lIns="3046613" tIns="38082" rIns="76162" bIns="38082" anchor="ctr"/>
            <a:lstStyle/>
            <a:p>
              <a:pPr marL="239635" indent="-239635" defTabSz="475948">
                <a:lnSpc>
                  <a:spcPct val="90000"/>
                </a:lnSpc>
                <a:spcBef>
                  <a:spcPct val="20000"/>
                </a:spcBef>
                <a:buSzPct val="90000"/>
                <a:buFontTx/>
                <a:buBlip>
                  <a:blip r:embed="rId2"/>
                </a:buBlip>
                <a:defRPr/>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grpSp>
          <p:nvGrpSpPr>
            <p:cNvPr id="62491" name="Group 39"/>
            <p:cNvGrpSpPr>
              <a:grpSpLocks/>
            </p:cNvGrpSpPr>
            <p:nvPr/>
          </p:nvGrpSpPr>
          <p:grpSpPr bwMode="auto">
            <a:xfrm>
              <a:off x="881372" y="5053813"/>
              <a:ext cx="549467" cy="750287"/>
              <a:chOff x="5293615" y="2293499"/>
              <a:chExt cx="1189325" cy="1488408"/>
            </a:xfrm>
          </p:grpSpPr>
          <p:pic>
            <p:nvPicPr>
              <p:cNvPr id="62499" name="Picture 2"/>
              <p:cNvPicPr>
                <a:picLocks noChangeAspect="1" noChangeArrowheads="1"/>
              </p:cNvPicPr>
              <p:nvPr/>
            </p:nvPicPr>
            <p:blipFill>
              <a:blip r:embed="rId3">
                <a:lum bright="100000" contrast="100000"/>
                <a:extLst>
                  <a:ext uri="{28A0092B-C50C-407E-A947-70E740481C1C}">
                    <a14:useLocalDpi xmlns:a14="http://schemas.microsoft.com/office/drawing/2010/main" val="0"/>
                  </a:ext>
                </a:extLst>
              </a:blip>
              <a:srcRect/>
              <a:stretch>
                <a:fillRect/>
              </a:stretch>
            </p:blipFill>
            <p:spPr bwMode="auto">
              <a:xfrm>
                <a:off x="5293615" y="2293499"/>
                <a:ext cx="1178386" cy="1079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Isosceles Triangle 48"/>
              <p:cNvSpPr/>
              <p:nvPr/>
            </p:nvSpPr>
            <p:spPr bwMode="auto">
              <a:xfrm rot="9180217">
                <a:off x="5900776" y="3052666"/>
                <a:ext cx="582164" cy="729241"/>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lIns="91436" tIns="45718" rIns="91436" bIns="45718" anchor="ctr"/>
              <a:lstStyle/>
              <a:p>
                <a:pPr algn="ctr" defTabSz="571228">
                  <a:defRPr/>
                </a:pPr>
                <a:endParaRPr lang="en-US" sz="1400" kern="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grpSp>
        <p:pic>
          <p:nvPicPr>
            <p:cNvPr id="62492" name="Picture 2"/>
            <p:cNvPicPr>
              <a:picLocks noChangeAspect="1" noChangeArrowheads="1"/>
            </p:cNvPicPr>
            <p:nvPr/>
          </p:nvPicPr>
          <p:blipFill>
            <a:blip r:embed="rId3">
              <a:lum bright="100000" contrast="100000"/>
              <a:extLst>
                <a:ext uri="{28A0092B-C50C-407E-A947-70E740481C1C}">
                  <a14:useLocalDpi xmlns:a14="http://schemas.microsoft.com/office/drawing/2010/main" val="0"/>
                </a:ext>
              </a:extLst>
            </a:blip>
            <a:srcRect/>
            <a:stretch>
              <a:fillRect/>
            </a:stretch>
          </p:blipFill>
          <p:spPr bwMode="auto">
            <a:xfrm>
              <a:off x="6440934" y="4914899"/>
              <a:ext cx="1005739" cy="121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2" name="Straight Connector 41"/>
            <p:cNvCxnSpPr/>
            <p:nvPr/>
          </p:nvCxnSpPr>
          <p:spPr>
            <a:xfrm flipH="1">
              <a:off x="2204324" y="5465610"/>
              <a:ext cx="660993"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2865317" y="5249924"/>
              <a:ext cx="2543055" cy="566844"/>
            </a:xfrm>
            <a:prstGeom prst="rect">
              <a:avLst/>
            </a:prstGeom>
          </p:spPr>
          <p:txBody>
            <a:bodyPr lIns="121893" tIns="60948" rIns="121893" bIns="60948">
              <a:spAutoFit/>
            </a:bodyPr>
            <a:lstStyle/>
            <a:p>
              <a:pPr algn="ctr" defTabSz="476028">
                <a:lnSpc>
                  <a:spcPct val="80000"/>
                </a:lnSpc>
                <a:defRPr/>
              </a:pPr>
              <a:r>
                <a:rPr lang="en-US" dirty="0">
                  <a:gradFill>
                    <a:gsLst>
                      <a:gs pos="0">
                        <a:srgbClr val="FFFFFF"/>
                      </a:gs>
                      <a:gs pos="100000">
                        <a:srgbClr val="FFFFFF"/>
                      </a:gs>
                    </a:gsLst>
                    <a:lin ang="5400000" scaled="0"/>
                  </a:gradFill>
                  <a:cs typeface="Segoe UI" panose="020B0502040204020203" pitchFamily="34" charset="0"/>
                </a:rPr>
                <a:t>ExpressRoute private connectivity</a:t>
              </a:r>
            </a:p>
          </p:txBody>
        </p:sp>
        <p:cxnSp>
          <p:nvCxnSpPr>
            <p:cNvPr id="44" name="Straight Connector 43"/>
            <p:cNvCxnSpPr/>
            <p:nvPr/>
          </p:nvCxnSpPr>
          <p:spPr>
            <a:xfrm>
              <a:off x="5400434" y="5465610"/>
              <a:ext cx="681005"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45" name="Rectangle 77"/>
            <p:cNvSpPr/>
            <p:nvPr/>
          </p:nvSpPr>
          <p:spPr>
            <a:xfrm>
              <a:off x="7937139" y="4976823"/>
              <a:ext cx="3260571" cy="1083577"/>
            </a:xfrm>
            <a:prstGeom prst="rect">
              <a:avLst/>
            </a:prstGeom>
          </p:spPr>
          <p:txBody>
            <a:bodyPr lIns="182880" tIns="146304" rIns="182880" bIns="146304">
              <a:spAutoFit/>
            </a:bodyPr>
            <a:lstStyle/>
            <a:p>
              <a:pPr defTabSz="476028">
                <a:lnSpc>
                  <a:spcPct val="80000"/>
                </a:lnSpc>
                <a:defRPr/>
              </a:pPr>
              <a:r>
                <a:rPr lang="en-US" sz="1600" b="1" dirty="0">
                  <a:gradFill>
                    <a:gsLst>
                      <a:gs pos="0">
                        <a:srgbClr val="FFFFFF"/>
                      </a:gs>
                      <a:gs pos="100000">
                        <a:srgbClr val="FFFFFF"/>
                      </a:gs>
                    </a:gsLst>
                    <a:lin ang="5400000" scaled="0"/>
                  </a:gradFill>
                  <a:cs typeface="Segoe UI" panose="020B0502040204020203" pitchFamily="34" charset="0"/>
                </a:rPr>
                <a:t>SMB &amp; Enterprises</a:t>
              </a:r>
            </a:p>
            <a:p>
              <a:pPr marL="173038" indent="-173038" defTabSz="476028">
                <a:lnSpc>
                  <a:spcPct val="80000"/>
                </a:lnSpc>
                <a:buFont typeface="Arial" panose="020B0604020202020204" pitchFamily="34" charset="0"/>
                <a:buChar char="•"/>
                <a:defRPr/>
              </a:pPr>
              <a:r>
                <a:rPr lang="en-US" sz="1600" dirty="0">
                  <a:gradFill>
                    <a:gsLst>
                      <a:gs pos="0">
                        <a:srgbClr val="FFFFFF"/>
                      </a:gs>
                      <a:gs pos="100000">
                        <a:srgbClr val="FFFFFF"/>
                      </a:gs>
                    </a:gsLst>
                    <a:lin ang="5400000" scaled="0"/>
                  </a:gradFill>
                  <a:cs typeface="Segoe UI" panose="020B0502040204020203" pitchFamily="34" charset="0"/>
                </a:rPr>
                <a:t>Mission critical workloads</a:t>
              </a:r>
            </a:p>
            <a:p>
              <a:pPr marL="173038" indent="-173038" defTabSz="476028">
                <a:lnSpc>
                  <a:spcPct val="80000"/>
                </a:lnSpc>
                <a:buFont typeface="Arial" panose="020B0604020202020204" pitchFamily="34" charset="0"/>
                <a:buChar char="•"/>
                <a:defRPr/>
              </a:pPr>
              <a:r>
                <a:rPr lang="en-US" sz="1600" dirty="0">
                  <a:gradFill>
                    <a:gsLst>
                      <a:gs pos="0">
                        <a:srgbClr val="FFFFFF"/>
                      </a:gs>
                      <a:gs pos="100000">
                        <a:srgbClr val="FFFFFF"/>
                      </a:gs>
                    </a:gsLst>
                    <a:lin ang="5400000" scaled="0"/>
                  </a:gradFill>
                  <a:cs typeface="Segoe UI" panose="020B0502040204020203" pitchFamily="34" charset="0"/>
                </a:rPr>
                <a:t>Backup/DR, media, HPC</a:t>
              </a:r>
            </a:p>
            <a:p>
              <a:pPr marL="173038" indent="-173038" defTabSz="476028">
                <a:lnSpc>
                  <a:spcPct val="80000"/>
                </a:lnSpc>
                <a:buFont typeface="Arial" panose="020B0604020202020204" pitchFamily="34" charset="0"/>
                <a:buChar char="•"/>
                <a:defRPr/>
              </a:pPr>
              <a:r>
                <a:rPr lang="en-US" sz="1600" dirty="0">
                  <a:gradFill>
                    <a:gsLst>
                      <a:gs pos="0">
                        <a:srgbClr val="FFFFFF"/>
                      </a:gs>
                      <a:gs pos="100000">
                        <a:srgbClr val="FFFFFF"/>
                      </a:gs>
                    </a:gsLst>
                    <a:lin ang="5400000" scaled="0"/>
                  </a:gradFill>
                  <a:cs typeface="Segoe UI" panose="020B0502040204020203" pitchFamily="34" charset="0"/>
                </a:rPr>
                <a:t>Connect to Microsoft services</a:t>
              </a:r>
            </a:p>
          </p:txBody>
        </p:sp>
        <p:sp>
          <p:nvSpPr>
            <p:cNvPr id="46" name="Rectangle 45"/>
            <p:cNvSpPr/>
            <p:nvPr/>
          </p:nvSpPr>
          <p:spPr bwMode="auto">
            <a:xfrm>
              <a:off x="312738" y="4976823"/>
              <a:ext cx="11156422" cy="1089230"/>
            </a:xfrm>
            <a:prstGeom prst="rect">
              <a:avLst/>
            </a:prstGeom>
            <a:no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80" tIns="146304" rIns="182880" bIns="146304"/>
            <a:lstStyle/>
            <a:p>
              <a:pPr algn="ctr" defTabSz="914099">
                <a:lnSpc>
                  <a:spcPct val="90000"/>
                </a:lnSpc>
                <a:defRPr/>
              </a:pPr>
              <a:endParaRPr lang="en-US" sz="2800" spc="-50" dirty="0">
                <a:gradFill>
                  <a:gsLst>
                    <a:gs pos="1250">
                      <a:srgbClr val="EFEFEF"/>
                    </a:gs>
                    <a:gs pos="10417">
                      <a:srgbClr val="EFEFEF"/>
                    </a:gs>
                  </a:gsLst>
                  <a:lin ang="5400000" scaled="0"/>
                </a:gradFill>
                <a:cs typeface="Segoe UI" panose="020B0502040204020203" pitchFamily="34" charset="0"/>
              </a:endParaRPr>
            </a:p>
          </p:txBody>
        </p:sp>
        <p:sp>
          <p:nvSpPr>
            <p:cNvPr id="62498" name="Freeform 539"/>
            <p:cNvSpPr>
              <a:spLocks noChangeAspect="1"/>
            </p:cNvSpPr>
            <p:nvPr/>
          </p:nvSpPr>
          <p:spPr bwMode="auto">
            <a:xfrm>
              <a:off x="1181338" y="5608663"/>
              <a:ext cx="456175" cy="250799"/>
            </a:xfrm>
            <a:custGeom>
              <a:avLst/>
              <a:gdLst>
                <a:gd name="T0" fmla="*/ 355817 w 400"/>
                <a:gd name="T1" fmla="*/ 250799 h 220"/>
                <a:gd name="T2" fmla="*/ 51320 w 400"/>
                <a:gd name="T3" fmla="*/ 250799 h 220"/>
                <a:gd name="T4" fmla="*/ 0 w 400"/>
                <a:gd name="T5" fmla="*/ 199499 h 220"/>
                <a:gd name="T6" fmla="*/ 38775 w 400"/>
                <a:gd name="T7" fmla="*/ 149339 h 220"/>
                <a:gd name="T8" fmla="*/ 99218 w 400"/>
                <a:gd name="T9" fmla="*/ 103740 h 220"/>
                <a:gd name="T10" fmla="*/ 208700 w 400"/>
                <a:gd name="T11" fmla="*/ 0 h 220"/>
                <a:gd name="T12" fmla="*/ 307918 w 400"/>
                <a:gd name="T13" fmla="*/ 62700 h 220"/>
                <a:gd name="T14" fmla="*/ 355817 w 400"/>
                <a:gd name="T15" fmla="*/ 50160 h 220"/>
                <a:gd name="T16" fmla="*/ 456175 w 400"/>
                <a:gd name="T17" fmla="*/ 150479 h 220"/>
                <a:gd name="T18" fmla="*/ 355817 w 400"/>
                <a:gd name="T19" fmla="*/ 250799 h 2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8992" y="305611"/>
            <a:ext cx="11888787" cy="917575"/>
          </a:xfrm>
        </p:spPr>
        <p:txBody>
          <a:bodyPr/>
          <a:lstStyle/>
          <a:p>
            <a:r>
              <a:rPr lang="en-US" dirty="0"/>
              <a:t>Site-to-Site and Point-to-Site</a:t>
            </a:r>
          </a:p>
        </p:txBody>
      </p:sp>
      <p:sp>
        <p:nvSpPr>
          <p:cNvPr id="3" name="Rectangle 2"/>
          <p:cNvSpPr/>
          <p:nvPr/>
        </p:nvSpPr>
        <p:spPr bwMode="auto">
          <a:xfrm>
            <a:off x="4170091" y="3954463"/>
            <a:ext cx="3001806" cy="2377414"/>
          </a:xfrm>
          <a:prstGeom prst="rect">
            <a:avLst/>
          </a:prstGeom>
          <a:solidFill>
            <a:schemeClr val="tx1"/>
          </a:solidFill>
          <a:ln w="25400" cap="flat" cmpd="sng" algn="ctr">
            <a:noFill/>
            <a:prstDash val="solid"/>
            <a:headEnd type="none" w="med" len="med"/>
            <a:tailEnd type="none" w="med" len="med"/>
          </a:ln>
          <a:effectLst/>
        </p:spPr>
        <p:txBody>
          <a:bodyPr lIns="68545" tIns="34273" rIns="68545" bIns="34273" anchor="ctr"/>
          <a:lstStyle/>
          <a:p>
            <a:pPr algn="ctr" defTabSz="685244" eaLnBrk="1" fontAlgn="auto" hangingPunct="1">
              <a:spcBef>
                <a:spcPts val="0"/>
              </a:spcBef>
              <a:spcAft>
                <a:spcPts val="0"/>
              </a:spcAft>
              <a:defRPr/>
            </a:pPr>
            <a:endParaRPr lang="en-US" sz="1700" kern="0" dirty="0">
              <a:solidFill>
                <a:srgbClr val="5F5F5F"/>
              </a:solidFill>
              <a:latin typeface="Segoe UI"/>
              <a:ea typeface="+mn-ea"/>
            </a:endParaRPr>
          </a:p>
        </p:txBody>
      </p:sp>
      <p:pic>
        <p:nvPicPr>
          <p:cNvPr id="4" name="Picture 7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17717" y="4180819"/>
            <a:ext cx="596610" cy="596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92"/>
          <p:cNvSpPr>
            <a:spLocks noChangeArrowheads="1"/>
          </p:cNvSpPr>
          <p:nvPr/>
        </p:nvSpPr>
        <p:spPr bwMode="auto">
          <a:xfrm>
            <a:off x="5398918" y="5557252"/>
            <a:ext cx="2000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ea typeface="MS PGothic" panose="020B0600070205080204" pitchFamily="34" charset="-128"/>
              </a:defRPr>
            </a:lvl1pPr>
            <a:lvl2pPr>
              <a:defRPr>
                <a:solidFill>
                  <a:schemeClr val="tx1"/>
                </a:solidFill>
                <a:latin typeface="Segoe UI" panose="020B0502040204020203" pitchFamily="34" charset="0"/>
                <a:ea typeface="MS PGothic" panose="020B0600070205080204" pitchFamily="34" charset="-128"/>
              </a:defRPr>
            </a:lvl2pPr>
            <a:lvl3pPr>
              <a:defRPr>
                <a:solidFill>
                  <a:schemeClr val="tx1"/>
                </a:solidFill>
                <a:latin typeface="Segoe UI" panose="020B0502040204020203" pitchFamily="34" charset="0"/>
                <a:ea typeface="MS PGothic" panose="020B0600070205080204" pitchFamily="34" charset="-128"/>
              </a:defRPr>
            </a:lvl3pPr>
            <a:lvl4pPr>
              <a:defRPr>
                <a:solidFill>
                  <a:schemeClr val="tx1"/>
                </a:solidFill>
                <a:latin typeface="Segoe UI" panose="020B0502040204020203" pitchFamily="34" charset="0"/>
                <a:ea typeface="MS PGothic" panose="020B0600070205080204" pitchFamily="34" charset="-128"/>
              </a:defRPr>
            </a:lvl4pPr>
            <a:lvl5pPr>
              <a:defRPr>
                <a:solidFill>
                  <a:schemeClr val="tx1"/>
                </a:solidFill>
                <a:latin typeface="Segoe UI" panose="020B0502040204020203" pitchFamily="34" charset="0"/>
                <a:ea typeface="MS PGothic" panose="020B0600070205080204" pitchFamily="34" charset="-128"/>
              </a:defRPr>
            </a:lvl5pPr>
            <a:lvl6pPr marL="2322513" indent="-365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779713" indent="-365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236913" indent="-365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694113" indent="-365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algn="ctr" defTabSz="914400" eaLnBrk="1" hangingPunct="1">
              <a:lnSpc>
                <a:spcPct val="90000"/>
              </a:lnSpc>
              <a:spcBef>
                <a:spcPct val="20000"/>
              </a:spcBef>
              <a:buSzPct val="80000"/>
            </a:pPr>
            <a:r>
              <a:rPr lang="en-US" altLang="en-US" b="1" dirty="0">
                <a:gradFill>
                  <a:gsLst>
                    <a:gs pos="0">
                      <a:schemeClr val="bg1"/>
                    </a:gs>
                    <a:gs pos="100000">
                      <a:schemeClr val="bg1"/>
                    </a:gs>
                  </a:gsLst>
                  <a:lin ang="5400000" scaled="0"/>
                </a:gradFill>
              </a:rPr>
              <a:t>Corporate </a:t>
            </a:r>
          </a:p>
          <a:p>
            <a:pPr algn="ctr" defTabSz="914400" eaLnBrk="1" hangingPunct="1">
              <a:lnSpc>
                <a:spcPct val="90000"/>
              </a:lnSpc>
              <a:spcBef>
                <a:spcPct val="20000"/>
              </a:spcBef>
              <a:buSzPct val="80000"/>
            </a:pPr>
            <a:r>
              <a:rPr lang="en-US" altLang="en-US" b="1" dirty="0">
                <a:gradFill>
                  <a:gsLst>
                    <a:gs pos="0">
                      <a:schemeClr val="bg1"/>
                    </a:gs>
                    <a:gs pos="100000">
                      <a:schemeClr val="bg1"/>
                    </a:gs>
                  </a:gsLst>
                  <a:lin ang="5400000" scaled="0"/>
                </a:gradFill>
              </a:rPr>
              <a:t>Network</a:t>
            </a:r>
          </a:p>
        </p:txBody>
      </p:sp>
      <p:pic>
        <p:nvPicPr>
          <p:cNvPr id="6" name="Picture 8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08196" y="4190686"/>
            <a:ext cx="1928440" cy="192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bwMode="auto">
          <a:xfrm>
            <a:off x="1179191" y="1452869"/>
            <a:ext cx="3805189" cy="1587203"/>
          </a:xfrm>
          <a:prstGeom prst="rect">
            <a:avLst/>
          </a:prstGeom>
          <a:solidFill>
            <a:schemeClr val="tx1"/>
          </a:solidFill>
          <a:ln w="25400" cap="flat" cmpd="sng" algn="ctr">
            <a:noFill/>
            <a:prstDash val="sysDash"/>
            <a:headEnd type="none" w="med" len="med"/>
            <a:tailEnd type="none" w="med" len="med"/>
          </a:ln>
          <a:effectLst/>
        </p:spPr>
        <p:txBody>
          <a:bodyPr lIns="68545" tIns="34273" rIns="68545" bIns="34273" anchor="ctr"/>
          <a:lstStyle/>
          <a:p>
            <a:pPr algn="ctr" defTabSz="685244" eaLnBrk="1" fontAlgn="auto" hangingPunct="1">
              <a:spcBef>
                <a:spcPts val="0"/>
              </a:spcBef>
              <a:spcAft>
                <a:spcPts val="0"/>
              </a:spcAft>
              <a:defRPr/>
            </a:pPr>
            <a:endParaRPr lang="en-US" sz="1700" kern="0" dirty="0">
              <a:solidFill>
                <a:srgbClr val="5F5F5F"/>
              </a:solidFill>
              <a:latin typeface="Segoe UI"/>
              <a:ea typeface="+mn-ea"/>
            </a:endParaRPr>
          </a:p>
        </p:txBody>
      </p:sp>
      <p:pic>
        <p:nvPicPr>
          <p:cNvPr id="14" name="Picture 6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26920" y="2339646"/>
            <a:ext cx="60642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9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23959" y="1466550"/>
            <a:ext cx="779462"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1306958" y="1700109"/>
            <a:ext cx="2589234" cy="313932"/>
          </a:xfrm>
          <a:prstGeom prst="rect">
            <a:avLst/>
          </a:prstGeom>
        </p:spPr>
        <p:txBody>
          <a:bodyPr wrap="none">
            <a:spAutoFit/>
          </a:bodyPr>
          <a:lstStyle/>
          <a:p>
            <a:pPr algn="ctr" defTabSz="914400" eaLnBrk="1" fontAlgn="auto" hangingPunct="1">
              <a:lnSpc>
                <a:spcPct val="90000"/>
              </a:lnSpc>
              <a:spcBef>
                <a:spcPct val="20000"/>
              </a:spcBef>
              <a:spcAft>
                <a:spcPts val="0"/>
              </a:spcAft>
              <a:buSzPct val="80000"/>
              <a:defRPr/>
            </a:pPr>
            <a:r>
              <a:rPr lang="en-US" sz="1600" b="1" dirty="0">
                <a:gradFill>
                  <a:gsLst>
                    <a:gs pos="0">
                      <a:schemeClr val="bg2"/>
                    </a:gs>
                    <a:gs pos="100000">
                      <a:schemeClr val="bg2"/>
                    </a:gs>
                  </a:gsLst>
                  <a:lin ang="5400000" scaled="0"/>
                </a:gradFill>
                <a:latin typeface="Segoe UI"/>
              </a:rPr>
              <a:t>Microsoft Azure West US</a:t>
            </a:r>
          </a:p>
        </p:txBody>
      </p:sp>
      <p:pic>
        <p:nvPicPr>
          <p:cNvPr id="19" name="Picture 10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13578" y="2248088"/>
            <a:ext cx="589843" cy="58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92"/>
          <p:cNvSpPr>
            <a:spLocks noChangeArrowheads="1"/>
          </p:cNvSpPr>
          <p:nvPr/>
        </p:nvSpPr>
        <p:spPr bwMode="auto">
          <a:xfrm>
            <a:off x="1921739" y="2378736"/>
            <a:ext cx="200025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ea typeface="MS PGothic" panose="020B0600070205080204" pitchFamily="34" charset="-128"/>
              </a:defRPr>
            </a:lvl1pPr>
            <a:lvl2pPr>
              <a:defRPr>
                <a:solidFill>
                  <a:schemeClr val="tx1"/>
                </a:solidFill>
                <a:latin typeface="Segoe UI" panose="020B0502040204020203" pitchFamily="34" charset="0"/>
                <a:ea typeface="MS PGothic" panose="020B0600070205080204" pitchFamily="34" charset="-128"/>
              </a:defRPr>
            </a:lvl2pPr>
            <a:lvl3pPr>
              <a:defRPr>
                <a:solidFill>
                  <a:schemeClr val="tx1"/>
                </a:solidFill>
                <a:latin typeface="Segoe UI" panose="020B0502040204020203" pitchFamily="34" charset="0"/>
                <a:ea typeface="MS PGothic" panose="020B0600070205080204" pitchFamily="34" charset="-128"/>
              </a:defRPr>
            </a:lvl3pPr>
            <a:lvl4pPr>
              <a:defRPr>
                <a:solidFill>
                  <a:schemeClr val="tx1"/>
                </a:solidFill>
                <a:latin typeface="Segoe UI" panose="020B0502040204020203" pitchFamily="34" charset="0"/>
                <a:ea typeface="MS PGothic" panose="020B0600070205080204" pitchFamily="34" charset="-128"/>
              </a:defRPr>
            </a:lvl4pPr>
            <a:lvl5pPr>
              <a:defRPr>
                <a:solidFill>
                  <a:schemeClr val="tx1"/>
                </a:solidFill>
                <a:latin typeface="Segoe UI" panose="020B0502040204020203" pitchFamily="34" charset="0"/>
                <a:ea typeface="MS PGothic" panose="020B0600070205080204" pitchFamily="34" charset="-128"/>
              </a:defRPr>
            </a:lvl5pPr>
            <a:lvl6pPr marL="2322513" indent="-365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779713" indent="-365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236913" indent="-365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694113" indent="-365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algn="ctr" defTabSz="914400" eaLnBrk="1" hangingPunct="1">
              <a:lnSpc>
                <a:spcPct val="90000"/>
              </a:lnSpc>
              <a:spcBef>
                <a:spcPct val="20000"/>
              </a:spcBef>
              <a:buSzPct val="80000"/>
            </a:pPr>
            <a:r>
              <a:rPr lang="en-US" altLang="en-US" sz="1600" b="1" dirty="0">
                <a:gradFill>
                  <a:gsLst>
                    <a:gs pos="0">
                      <a:schemeClr val="bg1"/>
                    </a:gs>
                    <a:gs pos="100000">
                      <a:schemeClr val="bg1"/>
                    </a:gs>
                  </a:gsLst>
                  <a:lin ang="5400000" scaled="0"/>
                </a:gradFill>
              </a:rPr>
              <a:t>Virtual Network</a:t>
            </a:r>
          </a:p>
        </p:txBody>
      </p:sp>
      <p:sp>
        <p:nvSpPr>
          <p:cNvPr id="33" name="Rectangle 32"/>
          <p:cNvSpPr/>
          <p:nvPr/>
        </p:nvSpPr>
        <p:spPr bwMode="auto">
          <a:xfrm>
            <a:off x="6821828" y="1441832"/>
            <a:ext cx="3992561" cy="1637316"/>
          </a:xfrm>
          <a:prstGeom prst="rect">
            <a:avLst/>
          </a:prstGeom>
          <a:solidFill>
            <a:schemeClr val="tx1"/>
          </a:solidFill>
          <a:ln w="25400" cap="flat" cmpd="sng" algn="ctr">
            <a:noFill/>
            <a:prstDash val="sysDash"/>
            <a:headEnd type="none" w="med" len="med"/>
            <a:tailEnd type="none" w="med" len="med"/>
          </a:ln>
          <a:effectLst/>
        </p:spPr>
        <p:txBody>
          <a:bodyPr lIns="68545" tIns="34273" rIns="68545" bIns="34273" anchor="ctr"/>
          <a:lstStyle/>
          <a:p>
            <a:pPr algn="ctr" defTabSz="685244" eaLnBrk="1" fontAlgn="auto" hangingPunct="1">
              <a:spcBef>
                <a:spcPts val="0"/>
              </a:spcBef>
              <a:spcAft>
                <a:spcPts val="0"/>
              </a:spcAft>
              <a:defRPr/>
            </a:pPr>
            <a:endParaRPr lang="en-US" sz="1700" kern="0" dirty="0">
              <a:solidFill>
                <a:srgbClr val="5F5F5F"/>
              </a:solidFill>
              <a:latin typeface="Segoe UI"/>
              <a:ea typeface="+mn-ea"/>
            </a:endParaRPr>
          </a:p>
        </p:txBody>
      </p:sp>
      <p:pic>
        <p:nvPicPr>
          <p:cNvPr id="34" name="Picture 6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51387" y="2339646"/>
            <a:ext cx="60642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9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29443" y="1466550"/>
            <a:ext cx="779462"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5"/>
          <p:cNvSpPr/>
          <p:nvPr/>
        </p:nvSpPr>
        <p:spPr>
          <a:xfrm>
            <a:off x="7969296" y="1700109"/>
            <a:ext cx="2684702" cy="313932"/>
          </a:xfrm>
          <a:prstGeom prst="rect">
            <a:avLst/>
          </a:prstGeom>
        </p:spPr>
        <p:txBody>
          <a:bodyPr wrap="square">
            <a:spAutoFit/>
          </a:bodyPr>
          <a:lstStyle/>
          <a:p>
            <a:pPr defTabSz="914400" eaLnBrk="1" fontAlgn="auto" hangingPunct="1">
              <a:lnSpc>
                <a:spcPct val="90000"/>
              </a:lnSpc>
              <a:spcBef>
                <a:spcPct val="20000"/>
              </a:spcBef>
              <a:spcAft>
                <a:spcPts val="0"/>
              </a:spcAft>
              <a:buSzPct val="80000"/>
              <a:defRPr/>
            </a:pPr>
            <a:r>
              <a:rPr lang="en-US" sz="1600" b="1" dirty="0">
                <a:gradFill>
                  <a:gsLst>
                    <a:gs pos="0">
                      <a:schemeClr val="bg2"/>
                    </a:gs>
                    <a:gs pos="100000">
                      <a:schemeClr val="bg2"/>
                    </a:gs>
                  </a:gsLst>
                  <a:lin ang="5400000" scaled="0"/>
                </a:gradFill>
                <a:latin typeface="Segoe UI"/>
              </a:rPr>
              <a:t>Microsoft Azure East US</a:t>
            </a:r>
          </a:p>
        </p:txBody>
      </p:sp>
      <p:pic>
        <p:nvPicPr>
          <p:cNvPr id="37" name="Picture 10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48190" y="2251882"/>
            <a:ext cx="582255" cy="582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92"/>
          <p:cNvSpPr>
            <a:spLocks noChangeArrowheads="1"/>
          </p:cNvSpPr>
          <p:nvPr/>
        </p:nvSpPr>
        <p:spPr bwMode="auto">
          <a:xfrm>
            <a:off x="8516769" y="2378736"/>
            <a:ext cx="200025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ea typeface="MS PGothic" panose="020B0600070205080204" pitchFamily="34" charset="-128"/>
              </a:defRPr>
            </a:lvl1pPr>
            <a:lvl2pPr>
              <a:defRPr>
                <a:solidFill>
                  <a:schemeClr val="tx1"/>
                </a:solidFill>
                <a:latin typeface="Segoe UI" panose="020B0502040204020203" pitchFamily="34" charset="0"/>
                <a:ea typeface="MS PGothic" panose="020B0600070205080204" pitchFamily="34" charset="-128"/>
              </a:defRPr>
            </a:lvl2pPr>
            <a:lvl3pPr>
              <a:defRPr>
                <a:solidFill>
                  <a:schemeClr val="tx1"/>
                </a:solidFill>
                <a:latin typeface="Segoe UI" panose="020B0502040204020203" pitchFamily="34" charset="0"/>
                <a:ea typeface="MS PGothic" panose="020B0600070205080204" pitchFamily="34" charset="-128"/>
              </a:defRPr>
            </a:lvl3pPr>
            <a:lvl4pPr>
              <a:defRPr>
                <a:solidFill>
                  <a:schemeClr val="tx1"/>
                </a:solidFill>
                <a:latin typeface="Segoe UI" panose="020B0502040204020203" pitchFamily="34" charset="0"/>
                <a:ea typeface="MS PGothic" panose="020B0600070205080204" pitchFamily="34" charset="-128"/>
              </a:defRPr>
            </a:lvl4pPr>
            <a:lvl5pPr>
              <a:defRPr>
                <a:solidFill>
                  <a:schemeClr val="tx1"/>
                </a:solidFill>
                <a:latin typeface="Segoe UI" panose="020B0502040204020203" pitchFamily="34" charset="0"/>
                <a:ea typeface="MS PGothic" panose="020B0600070205080204" pitchFamily="34" charset="-128"/>
              </a:defRPr>
            </a:lvl5pPr>
            <a:lvl6pPr marL="2322513" indent="-365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779713" indent="-365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236913" indent="-365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694113" indent="-365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algn="ctr" defTabSz="914400" eaLnBrk="1" hangingPunct="1">
              <a:lnSpc>
                <a:spcPct val="90000"/>
              </a:lnSpc>
              <a:spcBef>
                <a:spcPct val="20000"/>
              </a:spcBef>
              <a:buSzPct val="80000"/>
            </a:pPr>
            <a:r>
              <a:rPr lang="en-US" altLang="en-US" sz="1600" b="1" dirty="0">
                <a:gradFill>
                  <a:gsLst>
                    <a:gs pos="0">
                      <a:schemeClr val="bg1"/>
                    </a:gs>
                    <a:gs pos="100000">
                      <a:schemeClr val="bg1"/>
                    </a:gs>
                  </a:gsLst>
                  <a:lin ang="5400000" scaled="0"/>
                </a:gradFill>
              </a:rPr>
              <a:t>Virtual Network</a:t>
            </a:r>
          </a:p>
        </p:txBody>
      </p:sp>
      <p:cxnSp>
        <p:nvCxnSpPr>
          <p:cNvPr id="47" name="Straight Arrow Connector 46"/>
          <p:cNvCxnSpPr>
            <a:stCxn id="4" idx="0"/>
            <a:endCxn id="37" idx="2"/>
          </p:cNvCxnSpPr>
          <p:nvPr/>
        </p:nvCxnSpPr>
        <p:spPr>
          <a:xfrm flipV="1">
            <a:off x="6116022" y="2834136"/>
            <a:ext cx="1223296" cy="1346683"/>
          </a:xfrm>
          <a:prstGeom prst="straightConnector1">
            <a:avLst/>
          </a:prstGeom>
          <a:ln w="50800">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 idx="0"/>
            <a:endCxn id="19" idx="2"/>
          </p:cNvCxnSpPr>
          <p:nvPr/>
        </p:nvCxnSpPr>
        <p:spPr>
          <a:xfrm flipH="1" flipV="1">
            <a:off x="4508500" y="2837930"/>
            <a:ext cx="1607522" cy="1342889"/>
          </a:xfrm>
          <a:prstGeom prst="straightConnector1">
            <a:avLst/>
          </a:prstGeom>
          <a:ln w="50800">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146703" y="3170713"/>
            <a:ext cx="1936750" cy="517065"/>
          </a:xfrm>
          <a:prstGeom prst="rect">
            <a:avLst/>
          </a:prstGeom>
          <a:solidFill>
            <a:schemeClr val="tx1"/>
          </a:solidFill>
        </p:spPr>
        <p:txBody>
          <a:bodyPr tIns="91440" bIns="91440">
            <a:spAutoFit/>
          </a:bodyPr>
          <a:lstStyle/>
          <a:p>
            <a:pPr algn="ctr" defTabSz="914400" eaLnBrk="1" fontAlgn="auto" hangingPunct="1">
              <a:lnSpc>
                <a:spcPct val="90000"/>
              </a:lnSpc>
              <a:spcBef>
                <a:spcPct val="20000"/>
              </a:spcBef>
              <a:spcAft>
                <a:spcPts val="0"/>
              </a:spcAft>
              <a:buSzPct val="80000"/>
              <a:defRPr/>
            </a:pPr>
            <a:r>
              <a:rPr lang="en-US" sz="1200" b="1" dirty="0">
                <a:gradFill>
                  <a:gsLst>
                    <a:gs pos="0">
                      <a:schemeClr val="bg1"/>
                    </a:gs>
                    <a:gs pos="100000">
                      <a:schemeClr val="bg1"/>
                    </a:gs>
                  </a:gsLst>
                  <a:lin ang="5400000" scaled="0"/>
                </a:gradFill>
                <a:latin typeface="Segoe UI"/>
                <a:ea typeface="+mn-ea"/>
              </a:rPr>
              <a:t>Secure access with </a:t>
            </a:r>
            <a:br>
              <a:rPr lang="en-US" sz="1200" b="1" dirty="0">
                <a:gradFill>
                  <a:gsLst>
                    <a:gs pos="0">
                      <a:schemeClr val="bg1"/>
                    </a:gs>
                    <a:gs pos="100000">
                      <a:schemeClr val="bg1"/>
                    </a:gs>
                  </a:gsLst>
                  <a:lin ang="5400000" scaled="0"/>
                </a:gradFill>
                <a:latin typeface="Segoe UI"/>
                <a:ea typeface="+mn-ea"/>
              </a:rPr>
            </a:br>
            <a:r>
              <a:rPr lang="en-US" sz="1200" b="1" dirty="0">
                <a:gradFill>
                  <a:gsLst>
                    <a:gs pos="0">
                      <a:schemeClr val="bg1"/>
                    </a:gs>
                    <a:gs pos="100000">
                      <a:schemeClr val="bg1"/>
                    </a:gs>
                  </a:gsLst>
                  <a:lin ang="5400000" scaled="0"/>
                </a:gradFill>
                <a:latin typeface="Segoe UI"/>
                <a:ea typeface="+mn-ea"/>
              </a:rPr>
              <a:t>Site-to-Site </a:t>
            </a:r>
          </a:p>
        </p:txBody>
      </p:sp>
      <p:sp>
        <p:nvSpPr>
          <p:cNvPr id="55" name="Rectangle 54"/>
          <p:cNvSpPr/>
          <p:nvPr/>
        </p:nvSpPr>
        <p:spPr bwMode="auto">
          <a:xfrm>
            <a:off x="8917282" y="5026370"/>
            <a:ext cx="1497787" cy="276995"/>
          </a:xfrm>
          <a:prstGeom prst="rect">
            <a:avLst/>
          </a:prstGeom>
          <a:noFill/>
          <a:ln w="9525" cap="flat" cmpd="sng" algn="ctr">
            <a:noFill/>
            <a:prstDash val="solid"/>
            <a:headEnd type="none" w="med" len="med"/>
            <a:tailEnd type="none" w="med" len="med"/>
          </a:ln>
          <a:effectLst/>
        </p:spPr>
        <p:txBody>
          <a:bodyPr wrap="square" lIns="45720" tIns="45718" rIns="45720" bIns="45718" anchor="ctr">
            <a:spAutoFit/>
          </a:bodyPr>
          <a:lstStyle/>
          <a:p>
            <a:pPr algn="ctr" defTabSz="912758" eaLnBrk="1" fontAlgn="auto" hangingPunct="1">
              <a:spcBef>
                <a:spcPts val="0"/>
              </a:spcBef>
              <a:spcAft>
                <a:spcPts val="0"/>
              </a:spcAft>
              <a:defRPr/>
            </a:pPr>
            <a:r>
              <a:rPr lang="en-US" sz="1200" b="1" kern="0" dirty="0">
                <a:ln>
                  <a:solidFill>
                    <a:srgbClr val="FFFFFF">
                      <a:alpha val="0"/>
                    </a:srgbClr>
                  </a:solidFill>
                </a:ln>
                <a:gradFill>
                  <a:gsLst>
                    <a:gs pos="0">
                      <a:schemeClr val="tx1"/>
                    </a:gs>
                    <a:gs pos="100000">
                      <a:schemeClr val="tx1"/>
                    </a:gs>
                  </a:gsLst>
                  <a:lin ang="5400000" scaled="0"/>
                </a:gradFill>
                <a:latin typeface="Segoe UI"/>
                <a:ea typeface="+mn-ea"/>
              </a:rPr>
              <a:t>Secure Dev/Test</a:t>
            </a:r>
          </a:p>
        </p:txBody>
      </p:sp>
      <p:pic>
        <p:nvPicPr>
          <p:cNvPr id="56" name="Picture 73"/>
          <p:cNvPicPr>
            <a:picLocks noChangeAspect="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9275651" y="4332026"/>
            <a:ext cx="781050"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Rectangle 56"/>
          <p:cNvSpPr/>
          <p:nvPr/>
        </p:nvSpPr>
        <p:spPr bwMode="auto">
          <a:xfrm>
            <a:off x="1335427" y="5026370"/>
            <a:ext cx="1343018" cy="276995"/>
          </a:xfrm>
          <a:prstGeom prst="rect">
            <a:avLst/>
          </a:prstGeom>
          <a:noFill/>
          <a:ln w="9525" cap="flat" cmpd="sng" algn="ctr">
            <a:noFill/>
            <a:prstDash val="solid"/>
            <a:headEnd type="none" w="med" len="med"/>
            <a:tailEnd type="none" w="med" len="med"/>
          </a:ln>
          <a:effectLst/>
        </p:spPr>
        <p:txBody>
          <a:bodyPr wrap="square" lIns="45720" tIns="45718" rIns="45720" bIns="45718" anchor="ctr">
            <a:spAutoFit/>
          </a:bodyPr>
          <a:lstStyle/>
          <a:p>
            <a:pPr algn="ctr" defTabSz="912758" eaLnBrk="1" fontAlgn="auto" hangingPunct="1">
              <a:spcBef>
                <a:spcPts val="0"/>
              </a:spcBef>
              <a:spcAft>
                <a:spcPts val="0"/>
              </a:spcAft>
              <a:defRPr/>
            </a:pPr>
            <a:r>
              <a:rPr lang="en-US" sz="1200" b="1" kern="0" dirty="0">
                <a:ln>
                  <a:solidFill>
                    <a:srgbClr val="FFFFFF">
                      <a:alpha val="0"/>
                    </a:srgbClr>
                  </a:solidFill>
                </a:ln>
                <a:gradFill>
                  <a:gsLst>
                    <a:gs pos="0">
                      <a:schemeClr val="tx1"/>
                    </a:gs>
                    <a:gs pos="100000">
                      <a:schemeClr val="tx1"/>
                    </a:gs>
                  </a:gsLst>
                  <a:lin ang="5400000" scaled="0"/>
                </a:gradFill>
                <a:latin typeface="Segoe UI"/>
                <a:ea typeface="+mn-ea"/>
              </a:rPr>
              <a:t>Secure Admin</a:t>
            </a:r>
          </a:p>
        </p:txBody>
      </p:sp>
      <p:pic>
        <p:nvPicPr>
          <p:cNvPr id="58" name="Picture 87"/>
          <p:cNvPicPr>
            <a:picLocks noChangeAspect="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1621991" y="4321540"/>
            <a:ext cx="781050"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9" name="Straight Arrow Connector 58"/>
          <p:cNvCxnSpPr/>
          <p:nvPr/>
        </p:nvCxnSpPr>
        <p:spPr>
          <a:xfrm flipH="1">
            <a:off x="2403043" y="2842864"/>
            <a:ext cx="2067035" cy="1876345"/>
          </a:xfrm>
          <a:prstGeom prst="straightConnector1">
            <a:avLst/>
          </a:prstGeom>
          <a:ln w="50800">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6" idx="1"/>
            <a:endCxn id="37" idx="2"/>
          </p:cNvCxnSpPr>
          <p:nvPr/>
        </p:nvCxnSpPr>
        <p:spPr>
          <a:xfrm flipH="1" flipV="1">
            <a:off x="7339318" y="2834136"/>
            <a:ext cx="1936333" cy="1895559"/>
          </a:xfrm>
          <a:prstGeom prst="straightConnector1">
            <a:avLst/>
          </a:prstGeom>
          <a:ln w="50800">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85239" y="3588706"/>
            <a:ext cx="1936750" cy="517065"/>
          </a:xfrm>
          <a:prstGeom prst="rect">
            <a:avLst/>
          </a:prstGeom>
          <a:solidFill>
            <a:schemeClr val="tx1"/>
          </a:solidFill>
        </p:spPr>
        <p:txBody>
          <a:bodyPr tIns="91440" bIns="91440">
            <a:spAutoFit/>
          </a:bodyPr>
          <a:lstStyle/>
          <a:p>
            <a:pPr algn="ctr" defTabSz="914400" eaLnBrk="1" fontAlgn="auto" hangingPunct="1">
              <a:lnSpc>
                <a:spcPct val="90000"/>
              </a:lnSpc>
              <a:spcBef>
                <a:spcPct val="20000"/>
              </a:spcBef>
              <a:spcAft>
                <a:spcPts val="0"/>
              </a:spcAft>
              <a:buSzPct val="80000"/>
              <a:defRPr/>
            </a:pPr>
            <a:r>
              <a:rPr lang="en-US" sz="1200" b="1" dirty="0">
                <a:gradFill>
                  <a:gsLst>
                    <a:gs pos="0">
                      <a:schemeClr val="bg1"/>
                    </a:gs>
                    <a:gs pos="100000">
                      <a:schemeClr val="bg1"/>
                    </a:gs>
                  </a:gsLst>
                  <a:lin ang="5400000" scaled="0"/>
                </a:gradFill>
                <a:latin typeface="Segoe UI"/>
                <a:ea typeface="+mn-ea"/>
              </a:rPr>
              <a:t>Secure access with Point-to-Site </a:t>
            </a:r>
          </a:p>
        </p:txBody>
      </p:sp>
      <p:sp>
        <p:nvSpPr>
          <p:cNvPr id="66" name="TextBox 65"/>
          <p:cNvSpPr txBox="1"/>
          <p:nvPr/>
        </p:nvSpPr>
        <p:spPr>
          <a:xfrm>
            <a:off x="8318611" y="3588706"/>
            <a:ext cx="1936750" cy="517065"/>
          </a:xfrm>
          <a:prstGeom prst="rect">
            <a:avLst/>
          </a:prstGeom>
          <a:solidFill>
            <a:schemeClr val="tx1"/>
          </a:solidFill>
        </p:spPr>
        <p:txBody>
          <a:bodyPr tIns="91440" bIns="91440">
            <a:spAutoFit/>
          </a:bodyPr>
          <a:lstStyle/>
          <a:p>
            <a:pPr algn="ctr" defTabSz="914400" eaLnBrk="1" fontAlgn="auto" hangingPunct="1">
              <a:lnSpc>
                <a:spcPct val="90000"/>
              </a:lnSpc>
              <a:spcBef>
                <a:spcPct val="20000"/>
              </a:spcBef>
              <a:spcAft>
                <a:spcPts val="0"/>
              </a:spcAft>
              <a:buSzPct val="80000"/>
              <a:defRPr/>
            </a:pPr>
            <a:r>
              <a:rPr lang="en-US" sz="1200" b="1" dirty="0">
                <a:gradFill>
                  <a:gsLst>
                    <a:gs pos="0">
                      <a:schemeClr val="bg1"/>
                    </a:gs>
                    <a:gs pos="100000">
                      <a:schemeClr val="bg1"/>
                    </a:gs>
                  </a:gsLst>
                  <a:lin ang="5400000" scaled="0"/>
                </a:gradFill>
                <a:latin typeface="Segoe UI"/>
                <a:ea typeface="+mn-ea"/>
              </a:rPr>
              <a:t>Secure access with Point-to-Site </a:t>
            </a:r>
          </a:p>
        </p:txBody>
      </p:sp>
    </p:spTree>
    <p:extLst>
      <p:ext uri="{BB962C8B-B14F-4D97-AF65-F5344CB8AC3E}">
        <p14:creationId xmlns:p14="http://schemas.microsoft.com/office/powerpoint/2010/main" val="4204431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4958" y="306780"/>
            <a:ext cx="11888787" cy="917575"/>
          </a:xfrm>
        </p:spPr>
        <p:txBody>
          <a:bodyPr/>
          <a:lstStyle/>
          <a:p>
            <a:pPr>
              <a:defRPr/>
            </a:pPr>
            <a:r>
              <a:rPr dirty="0"/>
              <a:t>Azure ExpressRoute</a:t>
            </a:r>
          </a:p>
        </p:txBody>
      </p:sp>
      <p:sp>
        <p:nvSpPr>
          <p:cNvPr id="4" name="Rectangle 15"/>
          <p:cNvSpPr/>
          <p:nvPr/>
        </p:nvSpPr>
        <p:spPr bwMode="auto">
          <a:xfrm>
            <a:off x="6076872" y="1955800"/>
            <a:ext cx="5902404" cy="3553120"/>
          </a:xfrm>
          <a:prstGeom prst="rect">
            <a:avLst/>
          </a:prstGeom>
          <a:solidFill>
            <a:srgbClr val="606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28" tIns="146262" rIns="182828" bIns="146262"/>
          <a:lstStyle/>
          <a:p>
            <a:pPr defTabSz="913769">
              <a:lnSpc>
                <a:spcPct val="90000"/>
              </a:lnSpc>
              <a:defRPr/>
            </a:pPr>
            <a:endParaRPr lang="en-US" sz="2000" b="1" spc="-50" dirty="0">
              <a:gradFill>
                <a:gsLst>
                  <a:gs pos="60952">
                    <a:srgbClr val="FFFFFF"/>
                  </a:gs>
                  <a:gs pos="30000">
                    <a:srgbClr val="FFFFFF"/>
                  </a:gs>
                </a:gsLst>
                <a:lin ang="5400000" scaled="0"/>
              </a:gradFill>
            </a:endParaRPr>
          </a:p>
        </p:txBody>
      </p:sp>
      <p:sp>
        <p:nvSpPr>
          <p:cNvPr id="5" name="Rectangle 16"/>
          <p:cNvSpPr/>
          <p:nvPr/>
        </p:nvSpPr>
        <p:spPr bwMode="auto">
          <a:xfrm>
            <a:off x="457200" y="1951034"/>
            <a:ext cx="5510291" cy="3557886"/>
          </a:xfrm>
          <a:prstGeom prst="rect">
            <a:avLst/>
          </a:prstGeom>
          <a:solidFill>
            <a:srgbClr val="606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28" tIns="146262" rIns="182828" bIns="146262"/>
          <a:lstStyle/>
          <a:p>
            <a:pPr defTabSz="913769">
              <a:lnSpc>
                <a:spcPct val="90000"/>
              </a:lnSpc>
              <a:defRPr/>
            </a:pPr>
            <a:r>
              <a:rPr lang="en-US" sz="2000" spc="-50" dirty="0">
                <a:gradFill>
                  <a:gsLst>
                    <a:gs pos="60952">
                      <a:srgbClr val="FFFFFF"/>
                    </a:gs>
                    <a:gs pos="30000">
                      <a:srgbClr val="FFFFFF"/>
                    </a:gs>
                  </a:gsLst>
                  <a:lin ang="5400000" scaled="0"/>
                </a:gradFill>
              </a:rPr>
              <a:t> </a:t>
            </a:r>
          </a:p>
        </p:txBody>
      </p:sp>
      <p:sp>
        <p:nvSpPr>
          <p:cNvPr id="6" name="Rectangle 17"/>
          <p:cNvSpPr/>
          <p:nvPr/>
        </p:nvSpPr>
        <p:spPr bwMode="auto">
          <a:xfrm>
            <a:off x="457200" y="1246013"/>
            <a:ext cx="5510291" cy="700975"/>
          </a:xfrm>
          <a:prstGeom prst="rect">
            <a:avLst/>
          </a:prstGeom>
          <a:solidFill>
            <a:schemeClr val="bg2"/>
          </a:solidFill>
          <a:ln w="22225" cap="sq">
            <a:no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54" tIns="146283" rIns="182854" bIns="146283" anchor="ctr" anchorCtr="0"/>
          <a:lstStyle/>
          <a:p>
            <a:pPr algn="ctr" defTabSz="913923">
              <a:lnSpc>
                <a:spcPct val="90000"/>
              </a:lnSpc>
              <a:defRPr/>
            </a:pPr>
            <a:r>
              <a:rPr lang="en-US" sz="2400" spc="-50" dirty="0">
                <a:gradFill>
                  <a:gsLst>
                    <a:gs pos="86726">
                      <a:schemeClr val="tx1"/>
                    </a:gs>
                    <a:gs pos="36283">
                      <a:schemeClr val="tx1"/>
                    </a:gs>
                  </a:gsLst>
                  <a:lin ang="5400000" scaled="0"/>
                </a:gradFill>
                <a:latin typeface="Segoe UI Light"/>
              </a:rPr>
              <a:t>Exchange Provider</a:t>
            </a:r>
          </a:p>
        </p:txBody>
      </p:sp>
      <p:sp>
        <p:nvSpPr>
          <p:cNvPr id="7" name="Rectangle 18"/>
          <p:cNvSpPr/>
          <p:nvPr/>
        </p:nvSpPr>
        <p:spPr bwMode="auto">
          <a:xfrm>
            <a:off x="6076872" y="1246013"/>
            <a:ext cx="5902115" cy="717049"/>
          </a:xfrm>
          <a:prstGeom prst="rect">
            <a:avLst/>
          </a:prstGeom>
          <a:solidFill>
            <a:schemeClr val="bg2"/>
          </a:solidFill>
          <a:ln w="22225" cap="sq">
            <a:no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54" tIns="146283" rIns="182854" bIns="146283" anchor="ctr" anchorCtr="0"/>
          <a:lstStyle/>
          <a:p>
            <a:pPr algn="ctr" defTabSz="913923">
              <a:lnSpc>
                <a:spcPct val="90000"/>
              </a:lnSpc>
              <a:defRPr/>
            </a:pPr>
            <a:r>
              <a:rPr lang="en-US" sz="2400" spc="-50" dirty="0">
                <a:gradFill>
                  <a:gsLst>
                    <a:gs pos="86726">
                      <a:schemeClr val="tx1"/>
                    </a:gs>
                    <a:gs pos="36283">
                      <a:schemeClr val="tx1"/>
                    </a:gs>
                  </a:gsLst>
                  <a:lin ang="5400000" scaled="0"/>
                </a:gradFill>
                <a:latin typeface="Segoe UI Light"/>
              </a:rPr>
              <a:t>Network Service Provider</a:t>
            </a:r>
          </a:p>
        </p:txBody>
      </p:sp>
      <p:grpSp>
        <p:nvGrpSpPr>
          <p:cNvPr id="65543" name="Group 19"/>
          <p:cNvGrpSpPr>
            <a:grpSpLocks/>
          </p:cNvGrpSpPr>
          <p:nvPr/>
        </p:nvGrpSpPr>
        <p:grpSpPr bwMode="auto">
          <a:xfrm>
            <a:off x="1431869" y="2144668"/>
            <a:ext cx="3702050" cy="2720356"/>
            <a:chOff x="1189037" y="1927085"/>
            <a:chExt cx="3703463" cy="2721224"/>
          </a:xfrm>
        </p:grpSpPr>
        <p:sp>
          <p:nvSpPr>
            <p:cNvPr id="27" name="Freeform 23"/>
            <p:cNvSpPr>
              <a:spLocks noEditPoints="1"/>
            </p:cNvSpPr>
            <p:nvPr/>
          </p:nvSpPr>
          <p:spPr bwMode="auto">
            <a:xfrm>
              <a:off x="3965046" y="3303267"/>
              <a:ext cx="476432" cy="919456"/>
            </a:xfrm>
            <a:custGeom>
              <a:avLst/>
              <a:gdLst>
                <a:gd name="T0" fmla="*/ 69 w 168"/>
                <a:gd name="T1" fmla="*/ 288 h 326"/>
                <a:gd name="T2" fmla="*/ 0 w 168"/>
                <a:gd name="T3" fmla="*/ 326 h 326"/>
                <a:gd name="T4" fmla="*/ 0 w 168"/>
                <a:gd name="T5" fmla="*/ 288 h 326"/>
                <a:gd name="T6" fmla="*/ 99 w 168"/>
                <a:gd name="T7" fmla="*/ 288 h 326"/>
                <a:gd name="T8" fmla="*/ 168 w 168"/>
                <a:gd name="T9" fmla="*/ 326 h 326"/>
                <a:gd name="T10" fmla="*/ 99 w 168"/>
                <a:gd name="T11" fmla="*/ 288 h 326"/>
                <a:gd name="T12" fmla="*/ 99 w 168"/>
                <a:gd name="T13" fmla="*/ 288 h 326"/>
                <a:gd name="T14" fmla="*/ 168 w 168"/>
                <a:gd name="T15" fmla="*/ 286 h 326"/>
                <a:gd name="T16" fmla="*/ 0 w 168"/>
                <a:gd name="T17" fmla="*/ 42 h 326"/>
                <a:gd name="T18" fmla="*/ 0 w 168"/>
                <a:gd name="T19" fmla="*/ 286 h 326"/>
                <a:gd name="T20" fmla="*/ 118 w 168"/>
                <a:gd name="T21" fmla="*/ 59 h 326"/>
                <a:gd name="T22" fmla="*/ 151 w 168"/>
                <a:gd name="T23" fmla="*/ 99 h 326"/>
                <a:gd name="T24" fmla="*/ 118 w 168"/>
                <a:gd name="T25" fmla="*/ 59 h 326"/>
                <a:gd name="T26" fmla="*/ 118 w 168"/>
                <a:gd name="T27" fmla="*/ 59 h 326"/>
                <a:gd name="T28" fmla="*/ 151 w 168"/>
                <a:gd name="T29" fmla="*/ 111 h 326"/>
                <a:gd name="T30" fmla="*/ 118 w 168"/>
                <a:gd name="T31" fmla="*/ 151 h 326"/>
                <a:gd name="T32" fmla="*/ 118 w 168"/>
                <a:gd name="T33" fmla="*/ 111 h 326"/>
                <a:gd name="T34" fmla="*/ 118 w 168"/>
                <a:gd name="T35" fmla="*/ 165 h 326"/>
                <a:gd name="T36" fmla="*/ 151 w 168"/>
                <a:gd name="T37" fmla="*/ 203 h 326"/>
                <a:gd name="T38" fmla="*/ 118 w 168"/>
                <a:gd name="T39" fmla="*/ 165 h 326"/>
                <a:gd name="T40" fmla="*/ 118 w 168"/>
                <a:gd name="T41" fmla="*/ 165 h 326"/>
                <a:gd name="T42" fmla="*/ 151 w 168"/>
                <a:gd name="T43" fmla="*/ 222 h 326"/>
                <a:gd name="T44" fmla="*/ 118 w 168"/>
                <a:gd name="T45" fmla="*/ 262 h 326"/>
                <a:gd name="T46" fmla="*/ 118 w 168"/>
                <a:gd name="T47" fmla="*/ 222 h 326"/>
                <a:gd name="T48" fmla="*/ 69 w 168"/>
                <a:gd name="T49" fmla="*/ 59 h 326"/>
                <a:gd name="T50" fmla="*/ 99 w 168"/>
                <a:gd name="T51" fmla="*/ 99 h 326"/>
                <a:gd name="T52" fmla="*/ 69 w 168"/>
                <a:gd name="T53" fmla="*/ 59 h 326"/>
                <a:gd name="T54" fmla="*/ 69 w 168"/>
                <a:gd name="T55" fmla="*/ 59 h 326"/>
                <a:gd name="T56" fmla="*/ 99 w 168"/>
                <a:gd name="T57" fmla="*/ 111 h 326"/>
                <a:gd name="T58" fmla="*/ 69 w 168"/>
                <a:gd name="T59" fmla="*/ 151 h 326"/>
                <a:gd name="T60" fmla="*/ 69 w 168"/>
                <a:gd name="T61" fmla="*/ 111 h 326"/>
                <a:gd name="T62" fmla="*/ 69 w 168"/>
                <a:gd name="T63" fmla="*/ 165 h 326"/>
                <a:gd name="T64" fmla="*/ 99 w 168"/>
                <a:gd name="T65" fmla="*/ 203 h 326"/>
                <a:gd name="T66" fmla="*/ 69 w 168"/>
                <a:gd name="T67" fmla="*/ 165 h 326"/>
                <a:gd name="T68" fmla="*/ 69 w 168"/>
                <a:gd name="T69" fmla="*/ 165 h 326"/>
                <a:gd name="T70" fmla="*/ 99 w 168"/>
                <a:gd name="T71" fmla="*/ 222 h 326"/>
                <a:gd name="T72" fmla="*/ 69 w 168"/>
                <a:gd name="T73" fmla="*/ 262 h 326"/>
                <a:gd name="T74" fmla="*/ 69 w 168"/>
                <a:gd name="T75" fmla="*/ 222 h 326"/>
                <a:gd name="T76" fmla="*/ 17 w 168"/>
                <a:gd name="T77" fmla="*/ 59 h 326"/>
                <a:gd name="T78" fmla="*/ 50 w 168"/>
                <a:gd name="T79" fmla="*/ 99 h 326"/>
                <a:gd name="T80" fmla="*/ 17 w 168"/>
                <a:gd name="T81" fmla="*/ 59 h 326"/>
                <a:gd name="T82" fmla="*/ 17 w 168"/>
                <a:gd name="T83" fmla="*/ 59 h 326"/>
                <a:gd name="T84" fmla="*/ 50 w 168"/>
                <a:gd name="T85" fmla="*/ 111 h 326"/>
                <a:gd name="T86" fmla="*/ 17 w 168"/>
                <a:gd name="T87" fmla="*/ 151 h 326"/>
                <a:gd name="T88" fmla="*/ 17 w 168"/>
                <a:gd name="T89" fmla="*/ 111 h 326"/>
                <a:gd name="T90" fmla="*/ 17 w 168"/>
                <a:gd name="T91" fmla="*/ 165 h 326"/>
                <a:gd name="T92" fmla="*/ 50 w 168"/>
                <a:gd name="T93" fmla="*/ 203 h 326"/>
                <a:gd name="T94" fmla="*/ 17 w 168"/>
                <a:gd name="T95" fmla="*/ 165 h 326"/>
                <a:gd name="T96" fmla="*/ 17 w 168"/>
                <a:gd name="T97" fmla="*/ 165 h 326"/>
                <a:gd name="T98" fmla="*/ 50 w 168"/>
                <a:gd name="T99" fmla="*/ 222 h 326"/>
                <a:gd name="T100" fmla="*/ 17 w 168"/>
                <a:gd name="T101" fmla="*/ 262 h 326"/>
                <a:gd name="T102" fmla="*/ 17 w 168"/>
                <a:gd name="T103" fmla="*/ 222 h 326"/>
                <a:gd name="T104" fmla="*/ 135 w 168"/>
                <a:gd name="T105" fmla="*/ 16 h 326"/>
                <a:gd name="T106" fmla="*/ 33 w 168"/>
                <a:gd name="T107" fmla="*/ 0 h 326"/>
                <a:gd name="T108" fmla="*/ 0 w 168"/>
                <a:gd name="T109" fmla="*/ 16 h 326"/>
                <a:gd name="T110" fmla="*/ 168 w 168"/>
                <a:gd name="T111" fmla="*/ 40 h 326"/>
                <a:gd name="T112" fmla="*/ 135 w 168"/>
                <a:gd name="T113" fmla="*/ 16 h 326"/>
                <a:gd name="T114" fmla="*/ 135 w 168"/>
                <a:gd name="T115" fmla="*/ 1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8" h="326">
                  <a:moveTo>
                    <a:pt x="0" y="288"/>
                  </a:moveTo>
                  <a:lnTo>
                    <a:pt x="69" y="288"/>
                  </a:lnTo>
                  <a:lnTo>
                    <a:pt x="69" y="326"/>
                  </a:lnTo>
                  <a:lnTo>
                    <a:pt x="0" y="326"/>
                  </a:lnTo>
                  <a:lnTo>
                    <a:pt x="0" y="288"/>
                  </a:lnTo>
                  <a:lnTo>
                    <a:pt x="0" y="288"/>
                  </a:lnTo>
                  <a:lnTo>
                    <a:pt x="0" y="288"/>
                  </a:lnTo>
                  <a:close/>
                  <a:moveTo>
                    <a:pt x="99" y="288"/>
                  </a:moveTo>
                  <a:lnTo>
                    <a:pt x="168" y="288"/>
                  </a:lnTo>
                  <a:lnTo>
                    <a:pt x="168" y="326"/>
                  </a:lnTo>
                  <a:lnTo>
                    <a:pt x="99" y="326"/>
                  </a:lnTo>
                  <a:lnTo>
                    <a:pt x="99" y="288"/>
                  </a:lnTo>
                  <a:lnTo>
                    <a:pt x="99" y="288"/>
                  </a:lnTo>
                  <a:lnTo>
                    <a:pt x="99" y="288"/>
                  </a:lnTo>
                  <a:close/>
                  <a:moveTo>
                    <a:pt x="0" y="286"/>
                  </a:moveTo>
                  <a:lnTo>
                    <a:pt x="168" y="286"/>
                  </a:lnTo>
                  <a:lnTo>
                    <a:pt x="168" y="42"/>
                  </a:lnTo>
                  <a:lnTo>
                    <a:pt x="0" y="42"/>
                  </a:lnTo>
                  <a:lnTo>
                    <a:pt x="0" y="286"/>
                  </a:lnTo>
                  <a:lnTo>
                    <a:pt x="0" y="286"/>
                  </a:lnTo>
                  <a:lnTo>
                    <a:pt x="0" y="286"/>
                  </a:lnTo>
                  <a:close/>
                  <a:moveTo>
                    <a:pt x="118" y="59"/>
                  </a:moveTo>
                  <a:lnTo>
                    <a:pt x="151" y="59"/>
                  </a:lnTo>
                  <a:lnTo>
                    <a:pt x="151" y="99"/>
                  </a:lnTo>
                  <a:lnTo>
                    <a:pt x="118" y="99"/>
                  </a:lnTo>
                  <a:lnTo>
                    <a:pt x="118" y="59"/>
                  </a:lnTo>
                  <a:lnTo>
                    <a:pt x="118" y="59"/>
                  </a:lnTo>
                  <a:lnTo>
                    <a:pt x="118" y="59"/>
                  </a:lnTo>
                  <a:close/>
                  <a:moveTo>
                    <a:pt x="118" y="111"/>
                  </a:moveTo>
                  <a:lnTo>
                    <a:pt x="151" y="111"/>
                  </a:lnTo>
                  <a:lnTo>
                    <a:pt x="151" y="151"/>
                  </a:lnTo>
                  <a:lnTo>
                    <a:pt x="118" y="151"/>
                  </a:lnTo>
                  <a:lnTo>
                    <a:pt x="118" y="111"/>
                  </a:lnTo>
                  <a:lnTo>
                    <a:pt x="118" y="111"/>
                  </a:lnTo>
                  <a:lnTo>
                    <a:pt x="118" y="111"/>
                  </a:lnTo>
                  <a:close/>
                  <a:moveTo>
                    <a:pt x="118" y="165"/>
                  </a:moveTo>
                  <a:lnTo>
                    <a:pt x="151" y="165"/>
                  </a:lnTo>
                  <a:lnTo>
                    <a:pt x="151" y="203"/>
                  </a:lnTo>
                  <a:lnTo>
                    <a:pt x="118" y="203"/>
                  </a:lnTo>
                  <a:lnTo>
                    <a:pt x="118" y="165"/>
                  </a:lnTo>
                  <a:lnTo>
                    <a:pt x="118" y="165"/>
                  </a:lnTo>
                  <a:lnTo>
                    <a:pt x="118" y="165"/>
                  </a:lnTo>
                  <a:close/>
                  <a:moveTo>
                    <a:pt x="118" y="222"/>
                  </a:moveTo>
                  <a:lnTo>
                    <a:pt x="151" y="222"/>
                  </a:lnTo>
                  <a:lnTo>
                    <a:pt x="151" y="262"/>
                  </a:lnTo>
                  <a:lnTo>
                    <a:pt x="118" y="262"/>
                  </a:lnTo>
                  <a:lnTo>
                    <a:pt x="118" y="222"/>
                  </a:lnTo>
                  <a:lnTo>
                    <a:pt x="118" y="222"/>
                  </a:lnTo>
                  <a:lnTo>
                    <a:pt x="118" y="222"/>
                  </a:lnTo>
                  <a:close/>
                  <a:moveTo>
                    <a:pt x="69" y="59"/>
                  </a:moveTo>
                  <a:lnTo>
                    <a:pt x="99" y="59"/>
                  </a:lnTo>
                  <a:lnTo>
                    <a:pt x="99" y="99"/>
                  </a:lnTo>
                  <a:lnTo>
                    <a:pt x="69" y="99"/>
                  </a:lnTo>
                  <a:lnTo>
                    <a:pt x="69" y="59"/>
                  </a:lnTo>
                  <a:lnTo>
                    <a:pt x="69" y="59"/>
                  </a:lnTo>
                  <a:lnTo>
                    <a:pt x="69" y="59"/>
                  </a:lnTo>
                  <a:close/>
                  <a:moveTo>
                    <a:pt x="69" y="111"/>
                  </a:moveTo>
                  <a:lnTo>
                    <a:pt x="99" y="111"/>
                  </a:lnTo>
                  <a:lnTo>
                    <a:pt x="99" y="151"/>
                  </a:lnTo>
                  <a:lnTo>
                    <a:pt x="69" y="151"/>
                  </a:lnTo>
                  <a:lnTo>
                    <a:pt x="69" y="111"/>
                  </a:lnTo>
                  <a:lnTo>
                    <a:pt x="69" y="111"/>
                  </a:lnTo>
                  <a:lnTo>
                    <a:pt x="69" y="111"/>
                  </a:lnTo>
                  <a:close/>
                  <a:moveTo>
                    <a:pt x="69" y="165"/>
                  </a:moveTo>
                  <a:lnTo>
                    <a:pt x="99" y="165"/>
                  </a:lnTo>
                  <a:lnTo>
                    <a:pt x="99" y="203"/>
                  </a:lnTo>
                  <a:lnTo>
                    <a:pt x="69" y="203"/>
                  </a:lnTo>
                  <a:lnTo>
                    <a:pt x="69" y="165"/>
                  </a:lnTo>
                  <a:lnTo>
                    <a:pt x="69" y="165"/>
                  </a:lnTo>
                  <a:lnTo>
                    <a:pt x="69" y="165"/>
                  </a:lnTo>
                  <a:close/>
                  <a:moveTo>
                    <a:pt x="69" y="222"/>
                  </a:moveTo>
                  <a:lnTo>
                    <a:pt x="99" y="222"/>
                  </a:lnTo>
                  <a:lnTo>
                    <a:pt x="99" y="262"/>
                  </a:lnTo>
                  <a:lnTo>
                    <a:pt x="69" y="262"/>
                  </a:lnTo>
                  <a:lnTo>
                    <a:pt x="69" y="222"/>
                  </a:lnTo>
                  <a:lnTo>
                    <a:pt x="69" y="222"/>
                  </a:lnTo>
                  <a:lnTo>
                    <a:pt x="69" y="222"/>
                  </a:lnTo>
                  <a:close/>
                  <a:moveTo>
                    <a:pt x="17" y="59"/>
                  </a:moveTo>
                  <a:lnTo>
                    <a:pt x="50" y="59"/>
                  </a:lnTo>
                  <a:lnTo>
                    <a:pt x="50" y="99"/>
                  </a:lnTo>
                  <a:lnTo>
                    <a:pt x="17" y="99"/>
                  </a:lnTo>
                  <a:lnTo>
                    <a:pt x="17" y="59"/>
                  </a:lnTo>
                  <a:lnTo>
                    <a:pt x="17" y="59"/>
                  </a:lnTo>
                  <a:lnTo>
                    <a:pt x="17" y="59"/>
                  </a:lnTo>
                  <a:close/>
                  <a:moveTo>
                    <a:pt x="17" y="111"/>
                  </a:moveTo>
                  <a:lnTo>
                    <a:pt x="50" y="111"/>
                  </a:lnTo>
                  <a:lnTo>
                    <a:pt x="50" y="151"/>
                  </a:lnTo>
                  <a:lnTo>
                    <a:pt x="17" y="151"/>
                  </a:lnTo>
                  <a:lnTo>
                    <a:pt x="17" y="111"/>
                  </a:lnTo>
                  <a:lnTo>
                    <a:pt x="17" y="111"/>
                  </a:lnTo>
                  <a:lnTo>
                    <a:pt x="17" y="111"/>
                  </a:lnTo>
                  <a:close/>
                  <a:moveTo>
                    <a:pt x="17" y="165"/>
                  </a:moveTo>
                  <a:lnTo>
                    <a:pt x="50" y="165"/>
                  </a:lnTo>
                  <a:lnTo>
                    <a:pt x="50" y="203"/>
                  </a:lnTo>
                  <a:lnTo>
                    <a:pt x="17" y="203"/>
                  </a:lnTo>
                  <a:lnTo>
                    <a:pt x="17" y="165"/>
                  </a:lnTo>
                  <a:lnTo>
                    <a:pt x="17" y="165"/>
                  </a:lnTo>
                  <a:lnTo>
                    <a:pt x="17" y="165"/>
                  </a:lnTo>
                  <a:close/>
                  <a:moveTo>
                    <a:pt x="17" y="222"/>
                  </a:moveTo>
                  <a:lnTo>
                    <a:pt x="50" y="222"/>
                  </a:lnTo>
                  <a:lnTo>
                    <a:pt x="50" y="262"/>
                  </a:lnTo>
                  <a:lnTo>
                    <a:pt x="17" y="262"/>
                  </a:lnTo>
                  <a:lnTo>
                    <a:pt x="17" y="222"/>
                  </a:lnTo>
                  <a:lnTo>
                    <a:pt x="17" y="222"/>
                  </a:lnTo>
                  <a:lnTo>
                    <a:pt x="17" y="222"/>
                  </a:lnTo>
                  <a:close/>
                  <a:moveTo>
                    <a:pt x="135" y="16"/>
                  </a:moveTo>
                  <a:lnTo>
                    <a:pt x="135" y="0"/>
                  </a:lnTo>
                  <a:lnTo>
                    <a:pt x="33" y="0"/>
                  </a:lnTo>
                  <a:lnTo>
                    <a:pt x="33" y="16"/>
                  </a:lnTo>
                  <a:lnTo>
                    <a:pt x="0" y="16"/>
                  </a:lnTo>
                  <a:lnTo>
                    <a:pt x="0" y="40"/>
                  </a:lnTo>
                  <a:lnTo>
                    <a:pt x="168" y="40"/>
                  </a:lnTo>
                  <a:lnTo>
                    <a:pt x="168" y="16"/>
                  </a:lnTo>
                  <a:lnTo>
                    <a:pt x="135" y="16"/>
                  </a:lnTo>
                  <a:lnTo>
                    <a:pt x="135" y="16"/>
                  </a:lnTo>
                  <a:lnTo>
                    <a:pt x="135" y="16"/>
                  </a:lnTo>
                  <a:close/>
                </a:path>
              </a:pathLst>
            </a:custGeom>
            <a:solidFill>
              <a:schemeClr val="tx1"/>
            </a:solidFill>
            <a:ln>
              <a:noFill/>
            </a:ln>
          </p:spPr>
          <p:txBody>
            <a:bodyPr lIns="91427" tIns="45713" rIns="91427" bIns="45713"/>
            <a:lstStyle/>
            <a:p>
              <a:pPr defTabSz="932324">
                <a:defRPr/>
              </a:pPr>
              <a:endParaRPr lang="en-US">
                <a:solidFill>
                  <a:srgbClr val="505050"/>
                </a:solidFill>
              </a:endParaRPr>
            </a:p>
          </p:txBody>
        </p:sp>
        <p:sp>
          <p:nvSpPr>
            <p:cNvPr id="28" name="TextBox 50"/>
            <p:cNvSpPr txBox="1"/>
            <p:nvPr/>
          </p:nvSpPr>
          <p:spPr>
            <a:xfrm>
              <a:off x="3715191" y="4189374"/>
              <a:ext cx="1003683" cy="455757"/>
            </a:xfrm>
            <a:prstGeom prst="rect">
              <a:avLst/>
            </a:prstGeom>
            <a:noFill/>
          </p:spPr>
          <p:txBody>
            <a:bodyPr wrap="none" lIns="179260" tIns="143408" rIns="179260" bIns="14340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defRPr/>
              </a:pPr>
              <a:r>
                <a:rPr lang="en-US" sz="1199" dirty="0">
                  <a:gradFill>
                    <a:gsLst>
                      <a:gs pos="0">
                        <a:srgbClr val="FFFFFF"/>
                      </a:gs>
                      <a:gs pos="19000">
                        <a:srgbClr val="FFFFFF"/>
                      </a:gs>
                    </a:gsLst>
                    <a:lin ang="5400000" scaled="0"/>
                  </a:gradFill>
                </a:rPr>
                <a:t>Exchange</a:t>
              </a:r>
            </a:p>
          </p:txBody>
        </p:sp>
        <p:cxnSp>
          <p:nvCxnSpPr>
            <p:cNvPr id="29" name="Straight Arrow Connector 41"/>
            <p:cNvCxnSpPr/>
            <p:nvPr/>
          </p:nvCxnSpPr>
          <p:spPr>
            <a:xfrm flipH="1">
              <a:off x="2392821" y="3965466"/>
              <a:ext cx="157222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43"/>
            <p:cNvCxnSpPr/>
            <p:nvPr/>
          </p:nvCxnSpPr>
          <p:spPr>
            <a:xfrm flipV="1">
              <a:off x="4200086" y="2837981"/>
              <a:ext cx="0" cy="465285"/>
            </a:xfrm>
            <a:prstGeom prst="straightConnector1">
              <a:avLst/>
            </a:prstGeom>
            <a:ln w="381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nvGrpSpPr>
            <p:cNvPr id="65569" name="Group 44"/>
            <p:cNvGrpSpPr>
              <a:grpSpLocks/>
            </p:cNvGrpSpPr>
            <p:nvPr/>
          </p:nvGrpSpPr>
          <p:grpSpPr bwMode="auto">
            <a:xfrm>
              <a:off x="1483160" y="1927085"/>
              <a:ext cx="1052914" cy="1095599"/>
              <a:chOff x="1091191" y="2204451"/>
              <a:chExt cx="1118020" cy="1163347"/>
            </a:xfrm>
          </p:grpSpPr>
          <p:sp>
            <p:nvSpPr>
              <p:cNvPr id="36" name="Oval 98"/>
              <p:cNvSpPr/>
              <p:nvPr/>
            </p:nvSpPr>
            <p:spPr bwMode="auto">
              <a:xfrm>
                <a:off x="1091191" y="2204451"/>
                <a:ext cx="1118020" cy="1116264"/>
              </a:xfrm>
              <a:prstGeom prst="ellipse">
                <a:avLst/>
              </a:prstGeom>
              <a:solidFill>
                <a:schemeClr val="tx1"/>
              </a:solidFill>
              <a:ln w="571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54" tIns="146283" rIns="182854" bIns="146283"/>
              <a:lstStyle/>
              <a:p>
                <a:pPr defTabSz="913923">
                  <a:lnSpc>
                    <a:spcPct val="90000"/>
                  </a:lnSpc>
                  <a:defRPr/>
                </a:pPr>
                <a:endParaRPr lang="en-US" sz="2400" spc="-50" dirty="0">
                  <a:gradFill>
                    <a:gsLst>
                      <a:gs pos="36283">
                        <a:srgbClr val="505050"/>
                      </a:gs>
                      <a:gs pos="28000">
                        <a:srgbClr val="505050"/>
                      </a:gs>
                    </a:gsLst>
                    <a:lin ang="5400000" scaled="0"/>
                  </a:gradFill>
                </a:endParaRPr>
              </a:p>
            </p:txBody>
          </p:sp>
          <p:sp>
            <p:nvSpPr>
              <p:cNvPr id="65575" name="Freeform 99"/>
              <p:cNvSpPr>
                <a:spLocks noChangeAspect="1" noEditPoints="1"/>
              </p:cNvSpPr>
              <p:nvPr/>
            </p:nvSpPr>
            <p:spPr bwMode="auto">
              <a:xfrm>
                <a:off x="1399538" y="2402295"/>
                <a:ext cx="514350" cy="386304"/>
              </a:xfrm>
              <a:custGeom>
                <a:avLst/>
                <a:gdLst>
                  <a:gd name="T0" fmla="*/ 288036 w 400"/>
                  <a:gd name="T1" fmla="*/ 355401 h 300"/>
                  <a:gd name="T2" fmla="*/ 257175 w 400"/>
                  <a:gd name="T3" fmla="*/ 386305 h 300"/>
                  <a:gd name="T4" fmla="*/ 226314 w 400"/>
                  <a:gd name="T5" fmla="*/ 355401 h 300"/>
                  <a:gd name="T6" fmla="*/ 257175 w 400"/>
                  <a:gd name="T7" fmla="*/ 324496 h 300"/>
                  <a:gd name="T8" fmla="*/ 288036 w 400"/>
                  <a:gd name="T9" fmla="*/ 355401 h 300"/>
                  <a:gd name="T10" fmla="*/ 156877 w 400"/>
                  <a:gd name="T11" fmla="*/ 263975 h 300"/>
                  <a:gd name="T12" fmla="*/ 200597 w 400"/>
                  <a:gd name="T13" fmla="*/ 307756 h 300"/>
                  <a:gd name="T14" fmla="*/ 257175 w 400"/>
                  <a:gd name="T15" fmla="*/ 284578 h 300"/>
                  <a:gd name="T16" fmla="*/ 313754 w 400"/>
                  <a:gd name="T17" fmla="*/ 307756 h 300"/>
                  <a:gd name="T18" fmla="*/ 357473 w 400"/>
                  <a:gd name="T19" fmla="*/ 263975 h 300"/>
                  <a:gd name="T20" fmla="*/ 257175 w 400"/>
                  <a:gd name="T21" fmla="*/ 222769 h 300"/>
                  <a:gd name="T22" fmla="*/ 156877 w 400"/>
                  <a:gd name="T23" fmla="*/ 263975 h 300"/>
                  <a:gd name="T24" fmla="*/ 78438 w 400"/>
                  <a:gd name="T25" fmla="*/ 185426 h 300"/>
                  <a:gd name="T26" fmla="*/ 122158 w 400"/>
                  <a:gd name="T27" fmla="*/ 229208 h 300"/>
                  <a:gd name="T28" fmla="*/ 257175 w 400"/>
                  <a:gd name="T29" fmla="*/ 172550 h 300"/>
                  <a:gd name="T30" fmla="*/ 392192 w 400"/>
                  <a:gd name="T31" fmla="*/ 229208 h 300"/>
                  <a:gd name="T32" fmla="*/ 435912 w 400"/>
                  <a:gd name="T33" fmla="*/ 185426 h 300"/>
                  <a:gd name="T34" fmla="*/ 257175 w 400"/>
                  <a:gd name="T35" fmla="*/ 110741 h 300"/>
                  <a:gd name="T36" fmla="*/ 78438 w 400"/>
                  <a:gd name="T37" fmla="*/ 185426 h 300"/>
                  <a:gd name="T38" fmla="*/ 257175 w 400"/>
                  <a:gd name="T39" fmla="*/ 61809 h 300"/>
                  <a:gd name="T40" fmla="*/ 470630 w 400"/>
                  <a:gd name="T41" fmla="*/ 150659 h 300"/>
                  <a:gd name="T42" fmla="*/ 514350 w 400"/>
                  <a:gd name="T43" fmla="*/ 106878 h 300"/>
                  <a:gd name="T44" fmla="*/ 257175 w 400"/>
                  <a:gd name="T45" fmla="*/ 0 h 300"/>
                  <a:gd name="T46" fmla="*/ 0 w 400"/>
                  <a:gd name="T47" fmla="*/ 106878 h 300"/>
                  <a:gd name="T48" fmla="*/ 43720 w 400"/>
                  <a:gd name="T49" fmla="*/ 150659 h 300"/>
                  <a:gd name="T50" fmla="*/ 257175 w 400"/>
                  <a:gd name="T51" fmla="*/ 61809 h 30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7" tIns="45713" rIns="91427" bIns="45713"/>
              <a:lstStyle/>
              <a:p>
                <a:endParaRPr lang="en-US"/>
              </a:p>
            </p:txBody>
          </p:sp>
          <p:sp>
            <p:nvSpPr>
              <p:cNvPr id="38" name="TextBox 100"/>
              <p:cNvSpPr txBox="1"/>
              <p:nvPr/>
            </p:nvSpPr>
            <p:spPr>
              <a:xfrm>
                <a:off x="1207813" y="2695005"/>
                <a:ext cx="908919" cy="672793"/>
              </a:xfrm>
              <a:prstGeom prst="rect">
                <a:avLst/>
              </a:prstGeom>
              <a:noFill/>
            </p:spPr>
            <p:txBody>
              <a:bodyPr wrap="none" lIns="182854" tIns="146283" rIns="182854" bIns="146283">
                <a:spAutoFit/>
              </a:bodyPr>
              <a:lstStyle/>
              <a:p>
                <a:pPr algn="ctr" defTabSz="932324">
                  <a:lnSpc>
                    <a:spcPct val="90000"/>
                  </a:lnSpc>
                  <a:defRPr/>
                </a:pPr>
                <a:r>
                  <a:rPr lang="en-US" sz="1199" spc="-50" dirty="0">
                    <a:gradFill>
                      <a:gsLst>
                        <a:gs pos="60952">
                          <a:schemeClr val="bg1"/>
                        </a:gs>
                        <a:gs pos="30000">
                          <a:schemeClr val="bg1"/>
                        </a:gs>
                      </a:gsLst>
                      <a:lin ang="5400000" scaled="0"/>
                    </a:gradFill>
                  </a:rPr>
                  <a:t>Public</a:t>
                </a:r>
              </a:p>
              <a:p>
                <a:pPr algn="ctr" defTabSz="932324">
                  <a:lnSpc>
                    <a:spcPct val="90000"/>
                  </a:lnSpc>
                  <a:defRPr/>
                </a:pPr>
                <a:r>
                  <a:rPr lang="en-US" sz="1199" spc="-50" dirty="0">
                    <a:gradFill>
                      <a:gsLst>
                        <a:gs pos="60952">
                          <a:schemeClr val="bg1"/>
                        </a:gs>
                        <a:gs pos="30000">
                          <a:schemeClr val="bg1"/>
                        </a:gs>
                      </a:gsLst>
                      <a:lin ang="5400000" scaled="0"/>
                    </a:gradFill>
                  </a:rPr>
                  <a:t>internet</a:t>
                </a:r>
              </a:p>
            </p:txBody>
          </p:sp>
        </p:grpSp>
        <p:grpSp>
          <p:nvGrpSpPr>
            <p:cNvPr id="65570" name="Group 49"/>
            <p:cNvGrpSpPr>
              <a:grpSpLocks/>
            </p:cNvGrpSpPr>
            <p:nvPr/>
          </p:nvGrpSpPr>
          <p:grpSpPr bwMode="auto">
            <a:xfrm>
              <a:off x="1189037" y="3216380"/>
              <a:ext cx="1313364" cy="1431929"/>
              <a:chOff x="271134" y="3591127"/>
              <a:chExt cx="1319961" cy="1439122"/>
            </a:xfrm>
          </p:grpSpPr>
          <p:sp>
            <p:nvSpPr>
              <p:cNvPr id="65572" name="Freeform 5"/>
              <p:cNvSpPr>
                <a:spLocks noEditPoints="1"/>
              </p:cNvSpPr>
              <p:nvPr/>
            </p:nvSpPr>
            <p:spPr bwMode="black">
              <a:xfrm>
                <a:off x="626888" y="3591127"/>
                <a:ext cx="680879" cy="1048434"/>
              </a:xfrm>
              <a:custGeom>
                <a:avLst/>
                <a:gdLst>
                  <a:gd name="T0" fmla="*/ 268134 w 226"/>
                  <a:gd name="T1" fmla="*/ 373580 h 348"/>
                  <a:gd name="T2" fmla="*/ 355503 w 226"/>
                  <a:gd name="T3" fmla="*/ 340440 h 348"/>
                  <a:gd name="T4" fmla="*/ 451911 w 226"/>
                  <a:gd name="T5" fmla="*/ 373580 h 348"/>
                  <a:gd name="T6" fmla="*/ 451911 w 226"/>
                  <a:gd name="T7" fmla="*/ 436848 h 348"/>
                  <a:gd name="T8" fmla="*/ 680879 w 226"/>
                  <a:gd name="T9" fmla="*/ 1048434 h 348"/>
                  <a:gd name="T10" fmla="*/ 268134 w 226"/>
                  <a:gd name="T11" fmla="*/ 0 h 348"/>
                  <a:gd name="T12" fmla="*/ 355503 w 226"/>
                  <a:gd name="T13" fmla="*/ 301274 h 348"/>
                  <a:gd name="T14" fmla="*/ 451911 w 226"/>
                  <a:gd name="T15" fmla="*/ 204866 h 348"/>
                  <a:gd name="T16" fmla="*/ 451911 w 226"/>
                  <a:gd name="T17" fmla="*/ 165701 h 348"/>
                  <a:gd name="T18" fmla="*/ 355503 w 226"/>
                  <a:gd name="T19" fmla="*/ 69293 h 348"/>
                  <a:gd name="T20" fmla="*/ 451911 w 226"/>
                  <a:gd name="T21" fmla="*/ 165701 h 348"/>
                  <a:gd name="T22" fmla="*/ 500115 w 226"/>
                  <a:gd name="T23" fmla="*/ 843568 h 348"/>
                  <a:gd name="T24" fmla="*/ 593510 w 226"/>
                  <a:gd name="T25" fmla="*/ 750173 h 348"/>
                  <a:gd name="T26" fmla="*/ 593510 w 226"/>
                  <a:gd name="T27" fmla="*/ 707994 h 348"/>
                  <a:gd name="T28" fmla="*/ 500115 w 226"/>
                  <a:gd name="T29" fmla="*/ 614599 h 348"/>
                  <a:gd name="T30" fmla="*/ 593510 w 226"/>
                  <a:gd name="T31" fmla="*/ 707994 h 348"/>
                  <a:gd name="T32" fmla="*/ 500115 w 226"/>
                  <a:gd name="T33" fmla="*/ 572421 h 348"/>
                  <a:gd name="T34" fmla="*/ 593510 w 226"/>
                  <a:gd name="T35" fmla="*/ 476013 h 348"/>
                  <a:gd name="T36" fmla="*/ 593510 w 226"/>
                  <a:gd name="T37" fmla="*/ 436848 h 348"/>
                  <a:gd name="T38" fmla="*/ 500115 w 226"/>
                  <a:gd name="T39" fmla="*/ 340440 h 348"/>
                  <a:gd name="T40" fmla="*/ 593510 w 226"/>
                  <a:gd name="T41" fmla="*/ 436848 h 348"/>
                  <a:gd name="T42" fmla="*/ 500115 w 226"/>
                  <a:gd name="T43" fmla="*/ 301274 h 348"/>
                  <a:gd name="T44" fmla="*/ 593510 w 226"/>
                  <a:gd name="T45" fmla="*/ 204866 h 348"/>
                  <a:gd name="T46" fmla="*/ 593510 w 226"/>
                  <a:gd name="T47" fmla="*/ 165701 h 348"/>
                  <a:gd name="T48" fmla="*/ 500115 w 226"/>
                  <a:gd name="T49" fmla="*/ 69293 h 348"/>
                  <a:gd name="T50" fmla="*/ 593510 w 226"/>
                  <a:gd name="T51" fmla="*/ 165701 h 348"/>
                  <a:gd name="T52" fmla="*/ 0 w 226"/>
                  <a:gd name="T53" fmla="*/ 1048434 h 348"/>
                  <a:gd name="T54" fmla="*/ 412745 w 226"/>
                  <a:gd name="T55" fmla="*/ 412746 h 348"/>
                  <a:gd name="T56" fmla="*/ 180764 w 226"/>
                  <a:gd name="T57" fmla="*/ 982154 h 348"/>
                  <a:gd name="T58" fmla="*/ 87369 w 226"/>
                  <a:gd name="T59" fmla="*/ 885746 h 348"/>
                  <a:gd name="T60" fmla="*/ 180764 w 226"/>
                  <a:gd name="T61" fmla="*/ 982154 h 348"/>
                  <a:gd name="T62" fmla="*/ 87369 w 226"/>
                  <a:gd name="T63" fmla="*/ 843568 h 348"/>
                  <a:gd name="T64" fmla="*/ 180764 w 226"/>
                  <a:gd name="T65" fmla="*/ 750173 h 348"/>
                  <a:gd name="T66" fmla="*/ 180764 w 226"/>
                  <a:gd name="T67" fmla="*/ 707994 h 348"/>
                  <a:gd name="T68" fmla="*/ 87369 w 226"/>
                  <a:gd name="T69" fmla="*/ 614599 h 348"/>
                  <a:gd name="T70" fmla="*/ 180764 w 226"/>
                  <a:gd name="T71" fmla="*/ 707994 h 348"/>
                  <a:gd name="T72" fmla="*/ 87369 w 226"/>
                  <a:gd name="T73" fmla="*/ 572421 h 348"/>
                  <a:gd name="T74" fmla="*/ 180764 w 226"/>
                  <a:gd name="T75" fmla="*/ 476013 h 348"/>
                  <a:gd name="T76" fmla="*/ 325376 w 226"/>
                  <a:gd name="T77" fmla="*/ 982154 h 348"/>
                  <a:gd name="T78" fmla="*/ 228968 w 226"/>
                  <a:gd name="T79" fmla="*/ 885746 h 348"/>
                  <a:gd name="T80" fmla="*/ 325376 w 226"/>
                  <a:gd name="T81" fmla="*/ 982154 h 348"/>
                  <a:gd name="T82" fmla="*/ 228968 w 226"/>
                  <a:gd name="T83" fmla="*/ 843568 h 348"/>
                  <a:gd name="T84" fmla="*/ 325376 w 226"/>
                  <a:gd name="T85" fmla="*/ 750173 h 348"/>
                  <a:gd name="T86" fmla="*/ 325376 w 226"/>
                  <a:gd name="T87" fmla="*/ 707994 h 348"/>
                  <a:gd name="T88" fmla="*/ 228968 w 226"/>
                  <a:gd name="T89" fmla="*/ 614599 h 348"/>
                  <a:gd name="T90" fmla="*/ 325376 w 226"/>
                  <a:gd name="T91" fmla="*/ 707994 h 348"/>
                  <a:gd name="T92" fmla="*/ 228968 w 226"/>
                  <a:gd name="T93" fmla="*/ 572421 h 348"/>
                  <a:gd name="T94" fmla="*/ 325376 w 226"/>
                  <a:gd name="T95" fmla="*/ 476013 h 34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91427" tIns="45713" rIns="91427" bIns="45713"/>
              <a:lstStyle/>
              <a:p>
                <a:endParaRPr lang="en-US"/>
              </a:p>
            </p:txBody>
          </p:sp>
          <p:sp>
            <p:nvSpPr>
              <p:cNvPr id="35" name="TextBox 50"/>
              <p:cNvSpPr txBox="1"/>
              <p:nvPr/>
            </p:nvSpPr>
            <p:spPr>
              <a:xfrm>
                <a:off x="271134" y="4569009"/>
                <a:ext cx="1319961" cy="461240"/>
              </a:xfrm>
              <a:prstGeom prst="rect">
                <a:avLst/>
              </a:prstGeom>
              <a:noFill/>
            </p:spPr>
            <p:txBody>
              <a:bodyPr wrap="none" lIns="179260" tIns="143408" rIns="179260" bIns="14340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defRPr/>
                </a:pPr>
                <a:r>
                  <a:rPr lang="en-US" sz="1199" dirty="0">
                    <a:gradFill>
                      <a:gsLst>
                        <a:gs pos="60952">
                          <a:srgbClr val="FFFFFF"/>
                        </a:gs>
                        <a:gs pos="30000">
                          <a:srgbClr val="FFFFFF"/>
                        </a:gs>
                      </a:gsLst>
                      <a:lin ang="5400000" scaled="0"/>
                    </a:gradFill>
                  </a:rPr>
                  <a:t>Customer site</a:t>
                </a:r>
              </a:p>
            </p:txBody>
          </p:sp>
        </p:grpSp>
        <p:sp>
          <p:nvSpPr>
            <p:cNvPr id="65571" name="Freeform 539"/>
            <p:cNvSpPr>
              <a:spLocks noChangeAspect="1"/>
            </p:cNvSpPr>
            <p:nvPr/>
          </p:nvSpPr>
          <p:spPr bwMode="auto">
            <a:xfrm>
              <a:off x="3541565" y="2128073"/>
              <a:ext cx="1350935" cy="742727"/>
            </a:xfrm>
            <a:custGeom>
              <a:avLst/>
              <a:gdLst>
                <a:gd name="T0" fmla="*/ 1053729 w 400"/>
                <a:gd name="T1" fmla="*/ 742727 h 220"/>
                <a:gd name="T2" fmla="*/ 151980 w 400"/>
                <a:gd name="T3" fmla="*/ 742727 h 220"/>
                <a:gd name="T4" fmla="*/ 0 w 400"/>
                <a:gd name="T5" fmla="*/ 590806 h 220"/>
                <a:gd name="T6" fmla="*/ 114829 w 400"/>
                <a:gd name="T7" fmla="*/ 442260 h 220"/>
                <a:gd name="T8" fmla="*/ 293828 w 400"/>
                <a:gd name="T9" fmla="*/ 307219 h 220"/>
                <a:gd name="T10" fmla="*/ 618053 w 400"/>
                <a:gd name="T11" fmla="*/ 0 h 220"/>
                <a:gd name="T12" fmla="*/ 911881 w 400"/>
                <a:gd name="T13" fmla="*/ 185682 h 220"/>
                <a:gd name="T14" fmla="*/ 1053729 w 400"/>
                <a:gd name="T15" fmla="*/ 148545 h 220"/>
                <a:gd name="T16" fmla="*/ 1350935 w 400"/>
                <a:gd name="T17" fmla="*/ 445636 h 220"/>
                <a:gd name="T18" fmla="*/ 1053729 w 400"/>
                <a:gd name="T19" fmla="*/ 742727 h 2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0"/>
                <a:gd name="T31" fmla="*/ 0 h 220"/>
                <a:gd name="T32" fmla="*/ 400 w 400"/>
                <a:gd name="T33" fmla="*/ 220 h 2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7" tIns="91427" rIns="91427" bIns="91427" anchor="ctr"/>
            <a:lstStyle/>
            <a:p>
              <a:pPr algn="ctr"/>
              <a:r>
                <a:rPr lang="en-US" altLang="en-US" sz="1400" dirty="0">
                  <a:gradFill>
                    <a:gsLst>
                      <a:gs pos="60952">
                        <a:srgbClr val="FFFFFF"/>
                      </a:gs>
                      <a:gs pos="30000">
                        <a:srgbClr val="FFFFFF"/>
                      </a:gs>
                    </a:gsLst>
                    <a:lin ang="5400000" scaled="0"/>
                  </a:gradFill>
                </a:rPr>
                <a:t/>
              </a:r>
              <a:br>
                <a:rPr lang="en-US" altLang="en-US" sz="1400" dirty="0">
                  <a:gradFill>
                    <a:gsLst>
                      <a:gs pos="60952">
                        <a:srgbClr val="FFFFFF"/>
                      </a:gs>
                      <a:gs pos="30000">
                        <a:srgbClr val="FFFFFF"/>
                      </a:gs>
                    </a:gsLst>
                    <a:lin ang="5400000" scaled="0"/>
                  </a:gradFill>
                </a:rPr>
              </a:br>
              <a:r>
                <a:rPr lang="en-US" altLang="en-US" sz="1400" dirty="0">
                  <a:gradFill>
                    <a:gsLst>
                      <a:gs pos="60952">
                        <a:srgbClr val="FFFFFF"/>
                      </a:gs>
                      <a:gs pos="30000">
                        <a:srgbClr val="FFFFFF"/>
                      </a:gs>
                    </a:gsLst>
                    <a:lin ang="5400000" scaled="0"/>
                  </a:gradFill>
                </a:rPr>
                <a:t>Microsoft</a:t>
              </a:r>
            </a:p>
          </p:txBody>
        </p:sp>
      </p:grpSp>
      <p:grpSp>
        <p:nvGrpSpPr>
          <p:cNvPr id="65544" name="Group 20"/>
          <p:cNvGrpSpPr>
            <a:grpSpLocks/>
          </p:cNvGrpSpPr>
          <p:nvPr/>
        </p:nvGrpSpPr>
        <p:grpSpPr bwMode="auto">
          <a:xfrm>
            <a:off x="7169150" y="2046810"/>
            <a:ext cx="4292601" cy="2704577"/>
            <a:chOff x="7219765" y="2022117"/>
            <a:chExt cx="4292447" cy="2705557"/>
          </a:xfrm>
        </p:grpSpPr>
        <p:sp>
          <p:nvSpPr>
            <p:cNvPr id="65548" name="Freeform 5"/>
            <p:cNvSpPr>
              <a:spLocks noEditPoints="1"/>
            </p:cNvSpPr>
            <p:nvPr/>
          </p:nvSpPr>
          <p:spPr bwMode="black">
            <a:xfrm>
              <a:off x="7630333" y="3633305"/>
              <a:ext cx="492751" cy="758750"/>
            </a:xfrm>
            <a:custGeom>
              <a:avLst/>
              <a:gdLst>
                <a:gd name="T0" fmla="*/ 194048 w 226"/>
                <a:gd name="T1" fmla="*/ 270359 h 348"/>
                <a:gd name="T2" fmla="*/ 257277 w 226"/>
                <a:gd name="T3" fmla="*/ 246376 h 348"/>
                <a:gd name="T4" fmla="*/ 327047 w 226"/>
                <a:gd name="T5" fmla="*/ 270359 h 348"/>
                <a:gd name="T6" fmla="*/ 327047 w 226"/>
                <a:gd name="T7" fmla="*/ 316146 h 348"/>
                <a:gd name="T8" fmla="*/ 492751 w 226"/>
                <a:gd name="T9" fmla="*/ 758750 h 348"/>
                <a:gd name="T10" fmla="*/ 194048 w 226"/>
                <a:gd name="T11" fmla="*/ 0 h 348"/>
                <a:gd name="T12" fmla="*/ 257277 w 226"/>
                <a:gd name="T13" fmla="*/ 218032 h 348"/>
                <a:gd name="T14" fmla="*/ 327047 w 226"/>
                <a:gd name="T15" fmla="*/ 148261 h 348"/>
                <a:gd name="T16" fmla="*/ 327047 w 226"/>
                <a:gd name="T17" fmla="*/ 119917 h 348"/>
                <a:gd name="T18" fmla="*/ 257277 w 226"/>
                <a:gd name="T19" fmla="*/ 50147 h 348"/>
                <a:gd name="T20" fmla="*/ 327047 w 226"/>
                <a:gd name="T21" fmla="*/ 119917 h 348"/>
                <a:gd name="T22" fmla="*/ 361932 w 226"/>
                <a:gd name="T23" fmla="*/ 610489 h 348"/>
                <a:gd name="T24" fmla="*/ 429522 w 226"/>
                <a:gd name="T25" fmla="*/ 542899 h 348"/>
                <a:gd name="T26" fmla="*/ 429522 w 226"/>
                <a:gd name="T27" fmla="*/ 512374 h 348"/>
                <a:gd name="T28" fmla="*/ 361932 w 226"/>
                <a:gd name="T29" fmla="*/ 444784 h 348"/>
                <a:gd name="T30" fmla="*/ 429522 w 226"/>
                <a:gd name="T31" fmla="*/ 512374 h 348"/>
                <a:gd name="T32" fmla="*/ 361932 w 226"/>
                <a:gd name="T33" fmla="*/ 414260 h 348"/>
                <a:gd name="T34" fmla="*/ 429522 w 226"/>
                <a:gd name="T35" fmla="*/ 344490 h 348"/>
                <a:gd name="T36" fmla="*/ 429522 w 226"/>
                <a:gd name="T37" fmla="*/ 316146 h 348"/>
                <a:gd name="T38" fmla="*/ 361932 w 226"/>
                <a:gd name="T39" fmla="*/ 246376 h 348"/>
                <a:gd name="T40" fmla="*/ 429522 w 226"/>
                <a:gd name="T41" fmla="*/ 316146 h 348"/>
                <a:gd name="T42" fmla="*/ 361932 w 226"/>
                <a:gd name="T43" fmla="*/ 218032 h 348"/>
                <a:gd name="T44" fmla="*/ 429522 w 226"/>
                <a:gd name="T45" fmla="*/ 148261 h 348"/>
                <a:gd name="T46" fmla="*/ 429522 w 226"/>
                <a:gd name="T47" fmla="*/ 119917 h 348"/>
                <a:gd name="T48" fmla="*/ 361932 w 226"/>
                <a:gd name="T49" fmla="*/ 50147 h 348"/>
                <a:gd name="T50" fmla="*/ 429522 w 226"/>
                <a:gd name="T51" fmla="*/ 119917 h 348"/>
                <a:gd name="T52" fmla="*/ 0 w 226"/>
                <a:gd name="T53" fmla="*/ 758750 h 348"/>
                <a:gd name="T54" fmla="*/ 298703 w 226"/>
                <a:gd name="T55" fmla="*/ 298703 h 348"/>
                <a:gd name="T56" fmla="*/ 130819 w 226"/>
                <a:gd name="T57" fmla="*/ 710783 h 348"/>
                <a:gd name="T58" fmla="*/ 63229 w 226"/>
                <a:gd name="T59" fmla="*/ 641013 h 348"/>
                <a:gd name="T60" fmla="*/ 130819 w 226"/>
                <a:gd name="T61" fmla="*/ 710783 h 348"/>
                <a:gd name="T62" fmla="*/ 63229 w 226"/>
                <a:gd name="T63" fmla="*/ 610489 h 348"/>
                <a:gd name="T64" fmla="*/ 130819 w 226"/>
                <a:gd name="T65" fmla="*/ 542899 h 348"/>
                <a:gd name="T66" fmla="*/ 130819 w 226"/>
                <a:gd name="T67" fmla="*/ 512374 h 348"/>
                <a:gd name="T68" fmla="*/ 63229 w 226"/>
                <a:gd name="T69" fmla="*/ 444784 h 348"/>
                <a:gd name="T70" fmla="*/ 130819 w 226"/>
                <a:gd name="T71" fmla="*/ 512374 h 348"/>
                <a:gd name="T72" fmla="*/ 63229 w 226"/>
                <a:gd name="T73" fmla="*/ 414260 h 348"/>
                <a:gd name="T74" fmla="*/ 130819 w 226"/>
                <a:gd name="T75" fmla="*/ 344490 h 348"/>
                <a:gd name="T76" fmla="*/ 235474 w 226"/>
                <a:gd name="T77" fmla="*/ 710783 h 348"/>
                <a:gd name="T78" fmla="*/ 165704 w 226"/>
                <a:gd name="T79" fmla="*/ 641013 h 348"/>
                <a:gd name="T80" fmla="*/ 235474 w 226"/>
                <a:gd name="T81" fmla="*/ 710783 h 348"/>
                <a:gd name="T82" fmla="*/ 165704 w 226"/>
                <a:gd name="T83" fmla="*/ 610489 h 348"/>
                <a:gd name="T84" fmla="*/ 235474 w 226"/>
                <a:gd name="T85" fmla="*/ 542899 h 348"/>
                <a:gd name="T86" fmla="*/ 235474 w 226"/>
                <a:gd name="T87" fmla="*/ 512374 h 348"/>
                <a:gd name="T88" fmla="*/ 165704 w 226"/>
                <a:gd name="T89" fmla="*/ 444784 h 348"/>
                <a:gd name="T90" fmla="*/ 235474 w 226"/>
                <a:gd name="T91" fmla="*/ 512374 h 348"/>
                <a:gd name="T92" fmla="*/ 165704 w 226"/>
                <a:gd name="T93" fmla="*/ 414260 h 348"/>
                <a:gd name="T94" fmla="*/ 235474 w 226"/>
                <a:gd name="T95" fmla="*/ 344490 h 34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91427" tIns="45713" rIns="91427" bIns="45713"/>
            <a:lstStyle/>
            <a:p>
              <a:endParaRPr lang="en-US"/>
            </a:p>
          </p:txBody>
        </p:sp>
        <p:sp>
          <p:nvSpPr>
            <p:cNvPr id="65549" name="TextBox 50"/>
            <p:cNvSpPr txBox="1">
              <a:spLocks noChangeArrowheads="1"/>
            </p:cNvSpPr>
            <p:nvPr/>
          </p:nvSpPr>
          <p:spPr bwMode="auto">
            <a:xfrm>
              <a:off x="7219765" y="4296739"/>
              <a:ext cx="1263039" cy="430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79260" tIns="143408" rIns="179260" bIns="143408">
              <a:spAutoFit/>
            </a:bodyPr>
            <a:lstStyle>
              <a:lvl1pPr>
                <a:lnSpc>
                  <a:spcPct val="90000"/>
                </a:lnSpc>
                <a:spcBef>
                  <a:spcPct val="20000"/>
                </a:spcBef>
                <a:buSzPct val="90000"/>
                <a:buFont typeface="Arial" panose="020B0604020202020204" pitchFamily="34" charset="0"/>
                <a:buChar char="•"/>
                <a:defRPr sz="4000">
                  <a:solidFill>
                    <a:schemeClr val="tx1"/>
                  </a:solidFill>
                  <a:latin typeface="Segoe UI Light" panose="020B0502040204020203" pitchFamily="34" charset="0"/>
                  <a:ea typeface="MS PGothic" panose="020B0600070205080204" pitchFamily="34" charset="-128"/>
                </a:defRPr>
              </a:lvl1pPr>
              <a:lvl2pPr marL="457200" indent="-241300">
                <a:lnSpc>
                  <a:spcPct val="90000"/>
                </a:lnSpc>
                <a:spcBef>
                  <a:spcPct val="20000"/>
                </a:spcBef>
                <a:buSzPct val="90000"/>
                <a:buFont typeface="Arial" panose="020B0604020202020204" pitchFamily="34" charset="0"/>
                <a:buChar char="•"/>
                <a:defRPr sz="2400">
                  <a:solidFill>
                    <a:schemeClr val="tx1"/>
                  </a:solidFill>
                  <a:latin typeface="Segoe UI" panose="020B0502040204020203" pitchFamily="34" charset="0"/>
                  <a:ea typeface="MS PGothic" panose="020B0600070205080204" pitchFamily="34" charset="-128"/>
                </a:defRPr>
              </a:lvl2pPr>
              <a:lvl3pPr marL="914400" indent="-228600">
                <a:lnSpc>
                  <a:spcPct val="90000"/>
                </a:lnSpc>
                <a:spcBef>
                  <a:spcPct val="20000"/>
                </a:spcBef>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3pPr>
              <a:lvl4pPr marL="1371600" indent="-228600">
                <a:lnSpc>
                  <a:spcPct val="90000"/>
                </a:lnSpc>
                <a:spcBef>
                  <a:spcPct val="20000"/>
                </a:spcBef>
                <a:buSzPct val="90000"/>
                <a:buFont typeface="Arial" panose="020B0604020202020204" pitchFamily="34" charset="0"/>
                <a:buChar char="•"/>
                <a:defRPr>
                  <a:solidFill>
                    <a:schemeClr val="tx1"/>
                  </a:solidFill>
                  <a:latin typeface="Segoe UI" panose="020B0502040204020203" pitchFamily="34" charset="0"/>
                  <a:ea typeface="MS PGothic" panose="020B0600070205080204" pitchFamily="34" charset="-128"/>
                </a:defRPr>
              </a:lvl4pPr>
              <a:lvl5pPr marL="1828800" indent="-228600">
                <a:lnSpc>
                  <a:spcPct val="90000"/>
                </a:lnSpc>
                <a:spcBef>
                  <a:spcPct val="20000"/>
                </a:spcBef>
                <a:buSzPct val="90000"/>
                <a:buFont typeface="Arial" panose="020B0604020202020204" pitchFamily="34" charset="0"/>
                <a:buChar char="•"/>
                <a:defRPr>
                  <a:solidFill>
                    <a:schemeClr val="tx1"/>
                  </a:solidFill>
                  <a:latin typeface="Segoe UI" panose="020B0502040204020203" pitchFamily="34" charset="0"/>
                  <a:ea typeface="MS PGothic" panose="020B0600070205080204" pitchFamily="34" charset="-128"/>
                </a:defRPr>
              </a:lvl5pPr>
              <a:lvl6pPr indent="-228600" eaLnBrk="0" fontAlgn="base" hangingPunct="0">
                <a:lnSpc>
                  <a:spcPct val="90000"/>
                </a:lnSpc>
                <a:spcBef>
                  <a:spcPct val="20000"/>
                </a:spcBef>
                <a:spcAft>
                  <a:spcPct val="0"/>
                </a:spcAft>
                <a:buSzPct val="90000"/>
                <a:buFont typeface="Arial" panose="020B0604020202020204" pitchFamily="34" charset="0"/>
                <a:buChar char="•"/>
                <a:defRPr>
                  <a:solidFill>
                    <a:schemeClr val="tx1"/>
                  </a:solidFill>
                  <a:latin typeface="Segoe UI" panose="020B0502040204020203" pitchFamily="34" charset="0"/>
                  <a:ea typeface="MS PGothic" panose="020B0600070205080204" pitchFamily="34" charset="-128"/>
                </a:defRPr>
              </a:lvl6pPr>
              <a:lvl7pPr indent="-228600" eaLnBrk="0" fontAlgn="base" hangingPunct="0">
                <a:lnSpc>
                  <a:spcPct val="90000"/>
                </a:lnSpc>
                <a:spcBef>
                  <a:spcPct val="20000"/>
                </a:spcBef>
                <a:spcAft>
                  <a:spcPct val="0"/>
                </a:spcAft>
                <a:buSzPct val="90000"/>
                <a:buFont typeface="Arial" panose="020B0604020202020204" pitchFamily="34" charset="0"/>
                <a:buChar char="•"/>
                <a:defRPr>
                  <a:solidFill>
                    <a:schemeClr val="tx1"/>
                  </a:solidFill>
                  <a:latin typeface="Segoe UI" panose="020B0502040204020203" pitchFamily="34" charset="0"/>
                  <a:ea typeface="MS PGothic" panose="020B0600070205080204" pitchFamily="34" charset="-128"/>
                </a:defRPr>
              </a:lvl7pPr>
              <a:lvl8pPr indent="-228600" eaLnBrk="0" fontAlgn="base" hangingPunct="0">
                <a:lnSpc>
                  <a:spcPct val="90000"/>
                </a:lnSpc>
                <a:spcBef>
                  <a:spcPct val="20000"/>
                </a:spcBef>
                <a:spcAft>
                  <a:spcPct val="0"/>
                </a:spcAft>
                <a:buSzPct val="90000"/>
                <a:buFont typeface="Arial" panose="020B0604020202020204" pitchFamily="34" charset="0"/>
                <a:buChar char="•"/>
                <a:defRPr>
                  <a:solidFill>
                    <a:schemeClr val="tx1"/>
                  </a:solidFill>
                  <a:latin typeface="Segoe UI" panose="020B0502040204020203" pitchFamily="34" charset="0"/>
                  <a:ea typeface="MS PGothic" panose="020B0600070205080204" pitchFamily="34" charset="-128"/>
                </a:defRPr>
              </a:lvl8pPr>
              <a:lvl9pPr indent="-228600" eaLnBrk="0" fontAlgn="base" hangingPunct="0">
                <a:lnSpc>
                  <a:spcPct val="90000"/>
                </a:lnSpc>
                <a:spcBef>
                  <a:spcPct val="20000"/>
                </a:spcBef>
                <a:spcAft>
                  <a:spcPct val="0"/>
                </a:spcAft>
                <a:buSzPct val="90000"/>
                <a:buFont typeface="Arial" panose="020B0604020202020204" pitchFamily="34" charset="0"/>
                <a:buChar char="•"/>
                <a:defRPr>
                  <a:solidFill>
                    <a:schemeClr val="tx1"/>
                  </a:solidFill>
                  <a:latin typeface="Segoe UI" panose="020B0502040204020203" pitchFamily="34" charset="0"/>
                  <a:ea typeface="MS PGothic" panose="020B0600070205080204" pitchFamily="34" charset="-128"/>
                </a:defRPr>
              </a:lvl9pPr>
            </a:lstStyle>
            <a:p>
              <a:pPr defTabSz="914400" eaLnBrk="1" hangingPunct="1">
                <a:spcBef>
                  <a:spcPct val="0"/>
                </a:spcBef>
                <a:buSzTx/>
                <a:buFontTx/>
                <a:buNone/>
              </a:pPr>
              <a:r>
                <a:rPr lang="en-US" altLang="en-US" sz="1000" dirty="0">
                  <a:gradFill>
                    <a:gsLst>
                      <a:gs pos="0">
                        <a:schemeClr val="tx1"/>
                      </a:gs>
                      <a:gs pos="100000">
                        <a:schemeClr val="tx1"/>
                      </a:gs>
                    </a:gsLst>
                    <a:lin ang="5400000" scaled="0"/>
                  </a:gradFill>
                  <a:latin typeface="Segoe UI" panose="020B0502040204020203" pitchFamily="34" charset="0"/>
                </a:rPr>
                <a:t>Customer site 1</a:t>
              </a:r>
            </a:p>
          </p:txBody>
        </p:sp>
        <p:sp>
          <p:nvSpPr>
            <p:cNvPr id="65550" name="Freeform 5"/>
            <p:cNvSpPr>
              <a:spLocks noEditPoints="1"/>
            </p:cNvSpPr>
            <p:nvPr/>
          </p:nvSpPr>
          <p:spPr bwMode="black">
            <a:xfrm>
              <a:off x="7630333" y="2489493"/>
              <a:ext cx="492751" cy="758750"/>
            </a:xfrm>
            <a:custGeom>
              <a:avLst/>
              <a:gdLst>
                <a:gd name="T0" fmla="*/ 194048 w 226"/>
                <a:gd name="T1" fmla="*/ 270359 h 348"/>
                <a:gd name="T2" fmla="*/ 257277 w 226"/>
                <a:gd name="T3" fmla="*/ 246376 h 348"/>
                <a:gd name="T4" fmla="*/ 327047 w 226"/>
                <a:gd name="T5" fmla="*/ 270359 h 348"/>
                <a:gd name="T6" fmla="*/ 327047 w 226"/>
                <a:gd name="T7" fmla="*/ 316146 h 348"/>
                <a:gd name="T8" fmla="*/ 492751 w 226"/>
                <a:gd name="T9" fmla="*/ 758750 h 348"/>
                <a:gd name="T10" fmla="*/ 194048 w 226"/>
                <a:gd name="T11" fmla="*/ 0 h 348"/>
                <a:gd name="T12" fmla="*/ 257277 w 226"/>
                <a:gd name="T13" fmla="*/ 218032 h 348"/>
                <a:gd name="T14" fmla="*/ 327047 w 226"/>
                <a:gd name="T15" fmla="*/ 148261 h 348"/>
                <a:gd name="T16" fmla="*/ 327047 w 226"/>
                <a:gd name="T17" fmla="*/ 119917 h 348"/>
                <a:gd name="T18" fmla="*/ 257277 w 226"/>
                <a:gd name="T19" fmla="*/ 50147 h 348"/>
                <a:gd name="T20" fmla="*/ 327047 w 226"/>
                <a:gd name="T21" fmla="*/ 119917 h 348"/>
                <a:gd name="T22" fmla="*/ 361932 w 226"/>
                <a:gd name="T23" fmla="*/ 610489 h 348"/>
                <a:gd name="T24" fmla="*/ 429522 w 226"/>
                <a:gd name="T25" fmla="*/ 542899 h 348"/>
                <a:gd name="T26" fmla="*/ 429522 w 226"/>
                <a:gd name="T27" fmla="*/ 512374 h 348"/>
                <a:gd name="T28" fmla="*/ 361932 w 226"/>
                <a:gd name="T29" fmla="*/ 444784 h 348"/>
                <a:gd name="T30" fmla="*/ 429522 w 226"/>
                <a:gd name="T31" fmla="*/ 512374 h 348"/>
                <a:gd name="T32" fmla="*/ 361932 w 226"/>
                <a:gd name="T33" fmla="*/ 414260 h 348"/>
                <a:gd name="T34" fmla="*/ 429522 w 226"/>
                <a:gd name="T35" fmla="*/ 344490 h 348"/>
                <a:gd name="T36" fmla="*/ 429522 w 226"/>
                <a:gd name="T37" fmla="*/ 316146 h 348"/>
                <a:gd name="T38" fmla="*/ 361932 w 226"/>
                <a:gd name="T39" fmla="*/ 246376 h 348"/>
                <a:gd name="T40" fmla="*/ 429522 w 226"/>
                <a:gd name="T41" fmla="*/ 316146 h 348"/>
                <a:gd name="T42" fmla="*/ 361932 w 226"/>
                <a:gd name="T43" fmla="*/ 218032 h 348"/>
                <a:gd name="T44" fmla="*/ 429522 w 226"/>
                <a:gd name="T45" fmla="*/ 148261 h 348"/>
                <a:gd name="T46" fmla="*/ 429522 w 226"/>
                <a:gd name="T47" fmla="*/ 119917 h 348"/>
                <a:gd name="T48" fmla="*/ 361932 w 226"/>
                <a:gd name="T49" fmla="*/ 50147 h 348"/>
                <a:gd name="T50" fmla="*/ 429522 w 226"/>
                <a:gd name="T51" fmla="*/ 119917 h 348"/>
                <a:gd name="T52" fmla="*/ 0 w 226"/>
                <a:gd name="T53" fmla="*/ 758750 h 348"/>
                <a:gd name="T54" fmla="*/ 298703 w 226"/>
                <a:gd name="T55" fmla="*/ 298703 h 348"/>
                <a:gd name="T56" fmla="*/ 130819 w 226"/>
                <a:gd name="T57" fmla="*/ 710783 h 348"/>
                <a:gd name="T58" fmla="*/ 63229 w 226"/>
                <a:gd name="T59" fmla="*/ 641013 h 348"/>
                <a:gd name="T60" fmla="*/ 130819 w 226"/>
                <a:gd name="T61" fmla="*/ 710783 h 348"/>
                <a:gd name="T62" fmla="*/ 63229 w 226"/>
                <a:gd name="T63" fmla="*/ 610489 h 348"/>
                <a:gd name="T64" fmla="*/ 130819 w 226"/>
                <a:gd name="T65" fmla="*/ 542899 h 348"/>
                <a:gd name="T66" fmla="*/ 130819 w 226"/>
                <a:gd name="T67" fmla="*/ 512374 h 348"/>
                <a:gd name="T68" fmla="*/ 63229 w 226"/>
                <a:gd name="T69" fmla="*/ 444784 h 348"/>
                <a:gd name="T70" fmla="*/ 130819 w 226"/>
                <a:gd name="T71" fmla="*/ 512374 h 348"/>
                <a:gd name="T72" fmla="*/ 63229 w 226"/>
                <a:gd name="T73" fmla="*/ 414260 h 348"/>
                <a:gd name="T74" fmla="*/ 130819 w 226"/>
                <a:gd name="T75" fmla="*/ 344490 h 348"/>
                <a:gd name="T76" fmla="*/ 235474 w 226"/>
                <a:gd name="T77" fmla="*/ 710783 h 348"/>
                <a:gd name="T78" fmla="*/ 165704 w 226"/>
                <a:gd name="T79" fmla="*/ 641013 h 348"/>
                <a:gd name="T80" fmla="*/ 235474 w 226"/>
                <a:gd name="T81" fmla="*/ 710783 h 348"/>
                <a:gd name="T82" fmla="*/ 165704 w 226"/>
                <a:gd name="T83" fmla="*/ 610489 h 348"/>
                <a:gd name="T84" fmla="*/ 235474 w 226"/>
                <a:gd name="T85" fmla="*/ 542899 h 348"/>
                <a:gd name="T86" fmla="*/ 235474 w 226"/>
                <a:gd name="T87" fmla="*/ 512374 h 348"/>
                <a:gd name="T88" fmla="*/ 165704 w 226"/>
                <a:gd name="T89" fmla="*/ 444784 h 348"/>
                <a:gd name="T90" fmla="*/ 235474 w 226"/>
                <a:gd name="T91" fmla="*/ 512374 h 348"/>
                <a:gd name="T92" fmla="*/ 165704 w 226"/>
                <a:gd name="T93" fmla="*/ 414260 h 348"/>
                <a:gd name="T94" fmla="*/ 235474 w 226"/>
                <a:gd name="T95" fmla="*/ 344490 h 34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91427" tIns="45713" rIns="91427" bIns="45713"/>
            <a:lstStyle/>
            <a:p>
              <a:endParaRPr lang="en-US"/>
            </a:p>
          </p:txBody>
        </p:sp>
        <p:sp>
          <p:nvSpPr>
            <p:cNvPr id="65551" name="TextBox 50"/>
            <p:cNvSpPr txBox="1">
              <a:spLocks noChangeArrowheads="1"/>
            </p:cNvSpPr>
            <p:nvPr/>
          </p:nvSpPr>
          <p:spPr bwMode="auto">
            <a:xfrm>
              <a:off x="7219765" y="3152927"/>
              <a:ext cx="1263039" cy="430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79260" tIns="143408" rIns="179260" bIns="143408">
              <a:spAutoFit/>
            </a:bodyPr>
            <a:lstStyle>
              <a:lvl1pPr>
                <a:lnSpc>
                  <a:spcPct val="90000"/>
                </a:lnSpc>
                <a:spcBef>
                  <a:spcPct val="20000"/>
                </a:spcBef>
                <a:buSzPct val="90000"/>
                <a:buFont typeface="Arial" panose="020B0604020202020204" pitchFamily="34" charset="0"/>
                <a:buChar char="•"/>
                <a:defRPr sz="4000">
                  <a:solidFill>
                    <a:schemeClr val="tx1"/>
                  </a:solidFill>
                  <a:latin typeface="Segoe UI Light" panose="020B0502040204020203" pitchFamily="34" charset="0"/>
                  <a:ea typeface="MS PGothic" panose="020B0600070205080204" pitchFamily="34" charset="-128"/>
                </a:defRPr>
              </a:lvl1pPr>
              <a:lvl2pPr marL="457200" indent="-241300">
                <a:lnSpc>
                  <a:spcPct val="90000"/>
                </a:lnSpc>
                <a:spcBef>
                  <a:spcPct val="20000"/>
                </a:spcBef>
                <a:buSzPct val="90000"/>
                <a:buFont typeface="Arial" panose="020B0604020202020204" pitchFamily="34" charset="0"/>
                <a:buChar char="•"/>
                <a:defRPr sz="2400">
                  <a:solidFill>
                    <a:schemeClr val="tx1"/>
                  </a:solidFill>
                  <a:latin typeface="Segoe UI" panose="020B0502040204020203" pitchFamily="34" charset="0"/>
                  <a:ea typeface="MS PGothic" panose="020B0600070205080204" pitchFamily="34" charset="-128"/>
                </a:defRPr>
              </a:lvl2pPr>
              <a:lvl3pPr marL="914400" indent="-228600">
                <a:lnSpc>
                  <a:spcPct val="90000"/>
                </a:lnSpc>
                <a:spcBef>
                  <a:spcPct val="20000"/>
                </a:spcBef>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3pPr>
              <a:lvl4pPr marL="1371600" indent="-228600">
                <a:lnSpc>
                  <a:spcPct val="90000"/>
                </a:lnSpc>
                <a:spcBef>
                  <a:spcPct val="20000"/>
                </a:spcBef>
                <a:buSzPct val="90000"/>
                <a:buFont typeface="Arial" panose="020B0604020202020204" pitchFamily="34" charset="0"/>
                <a:buChar char="•"/>
                <a:defRPr>
                  <a:solidFill>
                    <a:schemeClr val="tx1"/>
                  </a:solidFill>
                  <a:latin typeface="Segoe UI" panose="020B0502040204020203" pitchFamily="34" charset="0"/>
                  <a:ea typeface="MS PGothic" panose="020B0600070205080204" pitchFamily="34" charset="-128"/>
                </a:defRPr>
              </a:lvl4pPr>
              <a:lvl5pPr marL="1828800" indent="-228600">
                <a:lnSpc>
                  <a:spcPct val="90000"/>
                </a:lnSpc>
                <a:spcBef>
                  <a:spcPct val="20000"/>
                </a:spcBef>
                <a:buSzPct val="90000"/>
                <a:buFont typeface="Arial" panose="020B0604020202020204" pitchFamily="34" charset="0"/>
                <a:buChar char="•"/>
                <a:defRPr>
                  <a:solidFill>
                    <a:schemeClr val="tx1"/>
                  </a:solidFill>
                  <a:latin typeface="Segoe UI" panose="020B0502040204020203" pitchFamily="34" charset="0"/>
                  <a:ea typeface="MS PGothic" panose="020B0600070205080204" pitchFamily="34" charset="-128"/>
                </a:defRPr>
              </a:lvl5pPr>
              <a:lvl6pPr indent="-228600" eaLnBrk="0" fontAlgn="base" hangingPunct="0">
                <a:lnSpc>
                  <a:spcPct val="90000"/>
                </a:lnSpc>
                <a:spcBef>
                  <a:spcPct val="20000"/>
                </a:spcBef>
                <a:spcAft>
                  <a:spcPct val="0"/>
                </a:spcAft>
                <a:buSzPct val="90000"/>
                <a:buFont typeface="Arial" panose="020B0604020202020204" pitchFamily="34" charset="0"/>
                <a:buChar char="•"/>
                <a:defRPr>
                  <a:solidFill>
                    <a:schemeClr val="tx1"/>
                  </a:solidFill>
                  <a:latin typeface="Segoe UI" panose="020B0502040204020203" pitchFamily="34" charset="0"/>
                  <a:ea typeface="MS PGothic" panose="020B0600070205080204" pitchFamily="34" charset="-128"/>
                </a:defRPr>
              </a:lvl6pPr>
              <a:lvl7pPr indent="-228600" eaLnBrk="0" fontAlgn="base" hangingPunct="0">
                <a:lnSpc>
                  <a:spcPct val="90000"/>
                </a:lnSpc>
                <a:spcBef>
                  <a:spcPct val="20000"/>
                </a:spcBef>
                <a:spcAft>
                  <a:spcPct val="0"/>
                </a:spcAft>
                <a:buSzPct val="90000"/>
                <a:buFont typeface="Arial" panose="020B0604020202020204" pitchFamily="34" charset="0"/>
                <a:buChar char="•"/>
                <a:defRPr>
                  <a:solidFill>
                    <a:schemeClr val="tx1"/>
                  </a:solidFill>
                  <a:latin typeface="Segoe UI" panose="020B0502040204020203" pitchFamily="34" charset="0"/>
                  <a:ea typeface="MS PGothic" panose="020B0600070205080204" pitchFamily="34" charset="-128"/>
                </a:defRPr>
              </a:lvl7pPr>
              <a:lvl8pPr indent="-228600" eaLnBrk="0" fontAlgn="base" hangingPunct="0">
                <a:lnSpc>
                  <a:spcPct val="90000"/>
                </a:lnSpc>
                <a:spcBef>
                  <a:spcPct val="20000"/>
                </a:spcBef>
                <a:spcAft>
                  <a:spcPct val="0"/>
                </a:spcAft>
                <a:buSzPct val="90000"/>
                <a:buFont typeface="Arial" panose="020B0604020202020204" pitchFamily="34" charset="0"/>
                <a:buChar char="•"/>
                <a:defRPr>
                  <a:solidFill>
                    <a:schemeClr val="tx1"/>
                  </a:solidFill>
                  <a:latin typeface="Segoe UI" panose="020B0502040204020203" pitchFamily="34" charset="0"/>
                  <a:ea typeface="MS PGothic" panose="020B0600070205080204" pitchFamily="34" charset="-128"/>
                </a:defRPr>
              </a:lvl8pPr>
              <a:lvl9pPr indent="-228600" eaLnBrk="0" fontAlgn="base" hangingPunct="0">
                <a:lnSpc>
                  <a:spcPct val="90000"/>
                </a:lnSpc>
                <a:spcBef>
                  <a:spcPct val="20000"/>
                </a:spcBef>
                <a:spcAft>
                  <a:spcPct val="0"/>
                </a:spcAft>
                <a:buSzPct val="90000"/>
                <a:buFont typeface="Arial" panose="020B0604020202020204" pitchFamily="34" charset="0"/>
                <a:buChar char="•"/>
                <a:defRPr>
                  <a:solidFill>
                    <a:schemeClr val="tx1"/>
                  </a:solidFill>
                  <a:latin typeface="Segoe UI" panose="020B0502040204020203" pitchFamily="34" charset="0"/>
                  <a:ea typeface="MS PGothic" panose="020B0600070205080204" pitchFamily="34" charset="-128"/>
                </a:defRPr>
              </a:lvl9pPr>
            </a:lstStyle>
            <a:p>
              <a:pPr defTabSz="914400" eaLnBrk="1" hangingPunct="1">
                <a:spcBef>
                  <a:spcPct val="0"/>
                </a:spcBef>
                <a:buSzTx/>
                <a:buFontTx/>
                <a:buNone/>
              </a:pPr>
              <a:r>
                <a:rPr lang="en-US" altLang="en-US" sz="1000" dirty="0">
                  <a:gradFill>
                    <a:gsLst>
                      <a:gs pos="0">
                        <a:schemeClr val="tx1"/>
                      </a:gs>
                      <a:gs pos="100000">
                        <a:schemeClr val="tx1"/>
                      </a:gs>
                    </a:gsLst>
                    <a:lin ang="5400000" scaled="0"/>
                  </a:gradFill>
                  <a:latin typeface="Segoe UI" panose="020B0502040204020203" pitchFamily="34" charset="0"/>
                </a:rPr>
                <a:t>Customer site 2</a:t>
              </a:r>
            </a:p>
          </p:txBody>
        </p:sp>
        <p:sp>
          <p:nvSpPr>
            <p:cNvPr id="65552" name="Freeform 5"/>
            <p:cNvSpPr>
              <a:spLocks noEditPoints="1"/>
            </p:cNvSpPr>
            <p:nvPr/>
          </p:nvSpPr>
          <p:spPr bwMode="black">
            <a:xfrm>
              <a:off x="9044948" y="2022117"/>
              <a:ext cx="492751" cy="758750"/>
            </a:xfrm>
            <a:custGeom>
              <a:avLst/>
              <a:gdLst>
                <a:gd name="T0" fmla="*/ 194048 w 226"/>
                <a:gd name="T1" fmla="*/ 270359 h 348"/>
                <a:gd name="T2" fmla="*/ 257277 w 226"/>
                <a:gd name="T3" fmla="*/ 246376 h 348"/>
                <a:gd name="T4" fmla="*/ 327047 w 226"/>
                <a:gd name="T5" fmla="*/ 270359 h 348"/>
                <a:gd name="T6" fmla="*/ 327047 w 226"/>
                <a:gd name="T7" fmla="*/ 316146 h 348"/>
                <a:gd name="T8" fmla="*/ 492751 w 226"/>
                <a:gd name="T9" fmla="*/ 758750 h 348"/>
                <a:gd name="T10" fmla="*/ 194048 w 226"/>
                <a:gd name="T11" fmla="*/ 0 h 348"/>
                <a:gd name="T12" fmla="*/ 257277 w 226"/>
                <a:gd name="T13" fmla="*/ 218032 h 348"/>
                <a:gd name="T14" fmla="*/ 327047 w 226"/>
                <a:gd name="T15" fmla="*/ 148261 h 348"/>
                <a:gd name="T16" fmla="*/ 327047 w 226"/>
                <a:gd name="T17" fmla="*/ 119917 h 348"/>
                <a:gd name="T18" fmla="*/ 257277 w 226"/>
                <a:gd name="T19" fmla="*/ 50147 h 348"/>
                <a:gd name="T20" fmla="*/ 327047 w 226"/>
                <a:gd name="T21" fmla="*/ 119917 h 348"/>
                <a:gd name="T22" fmla="*/ 361932 w 226"/>
                <a:gd name="T23" fmla="*/ 610489 h 348"/>
                <a:gd name="T24" fmla="*/ 429522 w 226"/>
                <a:gd name="T25" fmla="*/ 542899 h 348"/>
                <a:gd name="T26" fmla="*/ 429522 w 226"/>
                <a:gd name="T27" fmla="*/ 512374 h 348"/>
                <a:gd name="T28" fmla="*/ 361932 w 226"/>
                <a:gd name="T29" fmla="*/ 444784 h 348"/>
                <a:gd name="T30" fmla="*/ 429522 w 226"/>
                <a:gd name="T31" fmla="*/ 512374 h 348"/>
                <a:gd name="T32" fmla="*/ 361932 w 226"/>
                <a:gd name="T33" fmla="*/ 414260 h 348"/>
                <a:gd name="T34" fmla="*/ 429522 w 226"/>
                <a:gd name="T35" fmla="*/ 344490 h 348"/>
                <a:gd name="T36" fmla="*/ 429522 w 226"/>
                <a:gd name="T37" fmla="*/ 316146 h 348"/>
                <a:gd name="T38" fmla="*/ 361932 w 226"/>
                <a:gd name="T39" fmla="*/ 246376 h 348"/>
                <a:gd name="T40" fmla="*/ 429522 w 226"/>
                <a:gd name="T41" fmla="*/ 316146 h 348"/>
                <a:gd name="T42" fmla="*/ 361932 w 226"/>
                <a:gd name="T43" fmla="*/ 218032 h 348"/>
                <a:gd name="T44" fmla="*/ 429522 w 226"/>
                <a:gd name="T45" fmla="*/ 148261 h 348"/>
                <a:gd name="T46" fmla="*/ 429522 w 226"/>
                <a:gd name="T47" fmla="*/ 119917 h 348"/>
                <a:gd name="T48" fmla="*/ 361932 w 226"/>
                <a:gd name="T49" fmla="*/ 50147 h 348"/>
                <a:gd name="T50" fmla="*/ 429522 w 226"/>
                <a:gd name="T51" fmla="*/ 119917 h 348"/>
                <a:gd name="T52" fmla="*/ 0 w 226"/>
                <a:gd name="T53" fmla="*/ 758750 h 348"/>
                <a:gd name="T54" fmla="*/ 298703 w 226"/>
                <a:gd name="T55" fmla="*/ 298703 h 348"/>
                <a:gd name="T56" fmla="*/ 130819 w 226"/>
                <a:gd name="T57" fmla="*/ 710783 h 348"/>
                <a:gd name="T58" fmla="*/ 63229 w 226"/>
                <a:gd name="T59" fmla="*/ 641013 h 348"/>
                <a:gd name="T60" fmla="*/ 130819 w 226"/>
                <a:gd name="T61" fmla="*/ 710783 h 348"/>
                <a:gd name="T62" fmla="*/ 63229 w 226"/>
                <a:gd name="T63" fmla="*/ 610489 h 348"/>
                <a:gd name="T64" fmla="*/ 130819 w 226"/>
                <a:gd name="T65" fmla="*/ 542899 h 348"/>
                <a:gd name="T66" fmla="*/ 130819 w 226"/>
                <a:gd name="T67" fmla="*/ 512374 h 348"/>
                <a:gd name="T68" fmla="*/ 63229 w 226"/>
                <a:gd name="T69" fmla="*/ 444784 h 348"/>
                <a:gd name="T70" fmla="*/ 130819 w 226"/>
                <a:gd name="T71" fmla="*/ 512374 h 348"/>
                <a:gd name="T72" fmla="*/ 63229 w 226"/>
                <a:gd name="T73" fmla="*/ 414260 h 348"/>
                <a:gd name="T74" fmla="*/ 130819 w 226"/>
                <a:gd name="T75" fmla="*/ 344490 h 348"/>
                <a:gd name="T76" fmla="*/ 235474 w 226"/>
                <a:gd name="T77" fmla="*/ 710783 h 348"/>
                <a:gd name="T78" fmla="*/ 165704 w 226"/>
                <a:gd name="T79" fmla="*/ 641013 h 348"/>
                <a:gd name="T80" fmla="*/ 235474 w 226"/>
                <a:gd name="T81" fmla="*/ 710783 h 348"/>
                <a:gd name="T82" fmla="*/ 165704 w 226"/>
                <a:gd name="T83" fmla="*/ 610489 h 348"/>
                <a:gd name="T84" fmla="*/ 235474 w 226"/>
                <a:gd name="T85" fmla="*/ 542899 h 348"/>
                <a:gd name="T86" fmla="*/ 235474 w 226"/>
                <a:gd name="T87" fmla="*/ 512374 h 348"/>
                <a:gd name="T88" fmla="*/ 165704 w 226"/>
                <a:gd name="T89" fmla="*/ 444784 h 348"/>
                <a:gd name="T90" fmla="*/ 235474 w 226"/>
                <a:gd name="T91" fmla="*/ 512374 h 348"/>
                <a:gd name="T92" fmla="*/ 165704 w 226"/>
                <a:gd name="T93" fmla="*/ 414260 h 348"/>
                <a:gd name="T94" fmla="*/ 235474 w 226"/>
                <a:gd name="T95" fmla="*/ 344490 h 34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91427" tIns="45713" rIns="91427" bIns="45713"/>
            <a:lstStyle/>
            <a:p>
              <a:endParaRPr lang="en-US"/>
            </a:p>
          </p:txBody>
        </p:sp>
        <p:sp>
          <p:nvSpPr>
            <p:cNvPr id="65553" name="TextBox 50"/>
            <p:cNvSpPr txBox="1">
              <a:spLocks noChangeArrowheads="1"/>
            </p:cNvSpPr>
            <p:nvPr/>
          </p:nvSpPr>
          <p:spPr bwMode="auto">
            <a:xfrm>
              <a:off x="8634379" y="2685551"/>
              <a:ext cx="1263039" cy="430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79260" tIns="143408" rIns="179260" bIns="143408">
              <a:spAutoFit/>
            </a:bodyPr>
            <a:lstStyle>
              <a:lvl1pPr>
                <a:lnSpc>
                  <a:spcPct val="90000"/>
                </a:lnSpc>
                <a:spcBef>
                  <a:spcPct val="20000"/>
                </a:spcBef>
                <a:buSzPct val="90000"/>
                <a:buFont typeface="Arial" panose="020B0604020202020204" pitchFamily="34" charset="0"/>
                <a:buChar char="•"/>
                <a:defRPr sz="4000">
                  <a:solidFill>
                    <a:schemeClr val="tx1"/>
                  </a:solidFill>
                  <a:latin typeface="Segoe UI Light" panose="020B0502040204020203" pitchFamily="34" charset="0"/>
                  <a:ea typeface="MS PGothic" panose="020B0600070205080204" pitchFamily="34" charset="-128"/>
                </a:defRPr>
              </a:lvl1pPr>
              <a:lvl2pPr marL="457200" indent="-241300">
                <a:lnSpc>
                  <a:spcPct val="90000"/>
                </a:lnSpc>
                <a:spcBef>
                  <a:spcPct val="20000"/>
                </a:spcBef>
                <a:buSzPct val="90000"/>
                <a:buFont typeface="Arial" panose="020B0604020202020204" pitchFamily="34" charset="0"/>
                <a:buChar char="•"/>
                <a:defRPr sz="2400">
                  <a:solidFill>
                    <a:schemeClr val="tx1"/>
                  </a:solidFill>
                  <a:latin typeface="Segoe UI" panose="020B0502040204020203" pitchFamily="34" charset="0"/>
                  <a:ea typeface="MS PGothic" panose="020B0600070205080204" pitchFamily="34" charset="-128"/>
                </a:defRPr>
              </a:lvl2pPr>
              <a:lvl3pPr marL="914400" indent="-228600">
                <a:lnSpc>
                  <a:spcPct val="90000"/>
                </a:lnSpc>
                <a:spcBef>
                  <a:spcPct val="20000"/>
                </a:spcBef>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3pPr>
              <a:lvl4pPr marL="1371600" indent="-228600">
                <a:lnSpc>
                  <a:spcPct val="90000"/>
                </a:lnSpc>
                <a:spcBef>
                  <a:spcPct val="20000"/>
                </a:spcBef>
                <a:buSzPct val="90000"/>
                <a:buFont typeface="Arial" panose="020B0604020202020204" pitchFamily="34" charset="0"/>
                <a:buChar char="•"/>
                <a:defRPr>
                  <a:solidFill>
                    <a:schemeClr val="tx1"/>
                  </a:solidFill>
                  <a:latin typeface="Segoe UI" panose="020B0502040204020203" pitchFamily="34" charset="0"/>
                  <a:ea typeface="MS PGothic" panose="020B0600070205080204" pitchFamily="34" charset="-128"/>
                </a:defRPr>
              </a:lvl4pPr>
              <a:lvl5pPr marL="1828800" indent="-228600">
                <a:lnSpc>
                  <a:spcPct val="90000"/>
                </a:lnSpc>
                <a:spcBef>
                  <a:spcPct val="20000"/>
                </a:spcBef>
                <a:buSzPct val="90000"/>
                <a:buFont typeface="Arial" panose="020B0604020202020204" pitchFamily="34" charset="0"/>
                <a:buChar char="•"/>
                <a:defRPr>
                  <a:solidFill>
                    <a:schemeClr val="tx1"/>
                  </a:solidFill>
                  <a:latin typeface="Segoe UI" panose="020B0502040204020203" pitchFamily="34" charset="0"/>
                  <a:ea typeface="MS PGothic" panose="020B0600070205080204" pitchFamily="34" charset="-128"/>
                </a:defRPr>
              </a:lvl5pPr>
              <a:lvl6pPr indent="-228600" eaLnBrk="0" fontAlgn="base" hangingPunct="0">
                <a:lnSpc>
                  <a:spcPct val="90000"/>
                </a:lnSpc>
                <a:spcBef>
                  <a:spcPct val="20000"/>
                </a:spcBef>
                <a:spcAft>
                  <a:spcPct val="0"/>
                </a:spcAft>
                <a:buSzPct val="90000"/>
                <a:buFont typeface="Arial" panose="020B0604020202020204" pitchFamily="34" charset="0"/>
                <a:buChar char="•"/>
                <a:defRPr>
                  <a:solidFill>
                    <a:schemeClr val="tx1"/>
                  </a:solidFill>
                  <a:latin typeface="Segoe UI" panose="020B0502040204020203" pitchFamily="34" charset="0"/>
                  <a:ea typeface="MS PGothic" panose="020B0600070205080204" pitchFamily="34" charset="-128"/>
                </a:defRPr>
              </a:lvl6pPr>
              <a:lvl7pPr indent="-228600" eaLnBrk="0" fontAlgn="base" hangingPunct="0">
                <a:lnSpc>
                  <a:spcPct val="90000"/>
                </a:lnSpc>
                <a:spcBef>
                  <a:spcPct val="20000"/>
                </a:spcBef>
                <a:spcAft>
                  <a:spcPct val="0"/>
                </a:spcAft>
                <a:buSzPct val="90000"/>
                <a:buFont typeface="Arial" panose="020B0604020202020204" pitchFamily="34" charset="0"/>
                <a:buChar char="•"/>
                <a:defRPr>
                  <a:solidFill>
                    <a:schemeClr val="tx1"/>
                  </a:solidFill>
                  <a:latin typeface="Segoe UI" panose="020B0502040204020203" pitchFamily="34" charset="0"/>
                  <a:ea typeface="MS PGothic" panose="020B0600070205080204" pitchFamily="34" charset="-128"/>
                </a:defRPr>
              </a:lvl7pPr>
              <a:lvl8pPr indent="-228600" eaLnBrk="0" fontAlgn="base" hangingPunct="0">
                <a:lnSpc>
                  <a:spcPct val="90000"/>
                </a:lnSpc>
                <a:spcBef>
                  <a:spcPct val="20000"/>
                </a:spcBef>
                <a:spcAft>
                  <a:spcPct val="0"/>
                </a:spcAft>
                <a:buSzPct val="90000"/>
                <a:buFont typeface="Arial" panose="020B0604020202020204" pitchFamily="34" charset="0"/>
                <a:buChar char="•"/>
                <a:defRPr>
                  <a:solidFill>
                    <a:schemeClr val="tx1"/>
                  </a:solidFill>
                  <a:latin typeface="Segoe UI" panose="020B0502040204020203" pitchFamily="34" charset="0"/>
                  <a:ea typeface="MS PGothic" panose="020B0600070205080204" pitchFamily="34" charset="-128"/>
                </a:defRPr>
              </a:lvl8pPr>
              <a:lvl9pPr indent="-228600" eaLnBrk="0" fontAlgn="base" hangingPunct="0">
                <a:lnSpc>
                  <a:spcPct val="90000"/>
                </a:lnSpc>
                <a:spcBef>
                  <a:spcPct val="20000"/>
                </a:spcBef>
                <a:spcAft>
                  <a:spcPct val="0"/>
                </a:spcAft>
                <a:buSzPct val="90000"/>
                <a:buFont typeface="Arial" panose="020B0604020202020204" pitchFamily="34" charset="0"/>
                <a:buChar char="•"/>
                <a:defRPr>
                  <a:solidFill>
                    <a:schemeClr val="tx1"/>
                  </a:solidFill>
                  <a:latin typeface="Segoe UI" panose="020B0502040204020203" pitchFamily="34" charset="0"/>
                  <a:ea typeface="MS PGothic" panose="020B0600070205080204" pitchFamily="34" charset="-128"/>
                </a:defRPr>
              </a:lvl9pPr>
            </a:lstStyle>
            <a:p>
              <a:pPr defTabSz="914400" eaLnBrk="1" hangingPunct="1">
                <a:spcBef>
                  <a:spcPct val="0"/>
                </a:spcBef>
                <a:buSzTx/>
                <a:buFontTx/>
                <a:buNone/>
              </a:pPr>
              <a:r>
                <a:rPr lang="en-US" altLang="en-US" sz="1000" dirty="0">
                  <a:gradFill>
                    <a:gsLst>
                      <a:gs pos="0">
                        <a:schemeClr val="tx1"/>
                      </a:gs>
                      <a:gs pos="100000">
                        <a:schemeClr val="tx1"/>
                      </a:gs>
                    </a:gsLst>
                    <a:lin ang="5400000" scaled="0"/>
                  </a:gradFill>
                  <a:latin typeface="Segoe UI" panose="020B0502040204020203" pitchFamily="34" charset="0"/>
                </a:rPr>
                <a:t>Customer site 3</a:t>
              </a:r>
            </a:p>
          </p:txBody>
        </p:sp>
        <p:sp>
          <p:nvSpPr>
            <p:cNvPr id="16" name="Freeform 539"/>
            <p:cNvSpPr>
              <a:spLocks noChangeAspect="1"/>
            </p:cNvSpPr>
            <p:nvPr/>
          </p:nvSpPr>
          <p:spPr bwMode="auto">
            <a:xfrm>
              <a:off x="8539585" y="3483819"/>
              <a:ext cx="1612842" cy="887733"/>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accent1"/>
            </a:solidFill>
            <a:ln>
              <a:solidFill>
                <a:schemeClr val="accent3">
                  <a:lumMod val="50000"/>
                </a:schemeClr>
              </a:solidFill>
            </a:ln>
            <a:extLst/>
          </p:spPr>
          <p:txBody>
            <a:bodyPr lIns="91427" tIns="45713" rIns="91427" bIns="45713"/>
            <a:lstStyle/>
            <a:p>
              <a:pPr defTabSz="932324">
                <a:defRPr/>
              </a:pPr>
              <a:endParaRPr lang="en-US">
                <a:gradFill>
                  <a:gsLst>
                    <a:gs pos="0">
                      <a:srgbClr val="FFFFFF"/>
                    </a:gs>
                    <a:gs pos="19000">
                      <a:srgbClr val="FFFFFF"/>
                    </a:gs>
                  </a:gsLst>
                  <a:lin ang="5400000" scaled="0"/>
                </a:gradFill>
              </a:endParaRPr>
            </a:p>
          </p:txBody>
        </p:sp>
        <p:cxnSp>
          <p:nvCxnSpPr>
            <p:cNvPr id="17" name="Straight Arrow Connector 28"/>
            <p:cNvCxnSpPr/>
            <p:nvPr/>
          </p:nvCxnSpPr>
          <p:spPr>
            <a:xfrm flipH="1">
              <a:off x="8189036" y="4038449"/>
              <a:ext cx="546738" cy="0"/>
            </a:xfrm>
            <a:prstGeom prst="straightConnector1">
              <a:avLst/>
            </a:prstGeom>
            <a:ln w="381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29"/>
            <p:cNvCxnSpPr/>
            <p:nvPr/>
          </p:nvCxnSpPr>
          <p:spPr>
            <a:xfrm flipH="1" flipV="1">
              <a:off x="8361137" y="3425452"/>
              <a:ext cx="582591" cy="401783"/>
            </a:xfrm>
            <a:prstGeom prst="straightConnector1">
              <a:avLst/>
            </a:prstGeom>
            <a:ln w="381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30"/>
            <p:cNvCxnSpPr/>
            <p:nvPr/>
          </p:nvCxnSpPr>
          <p:spPr>
            <a:xfrm flipV="1">
              <a:off x="9286265" y="3045179"/>
              <a:ext cx="0" cy="720439"/>
            </a:xfrm>
            <a:prstGeom prst="straightConnector1">
              <a:avLst/>
            </a:prstGeom>
            <a:ln w="381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31"/>
            <p:cNvCxnSpPr/>
            <p:nvPr/>
          </p:nvCxnSpPr>
          <p:spPr>
            <a:xfrm flipV="1">
              <a:off x="9702526" y="3053597"/>
              <a:ext cx="547748" cy="712021"/>
            </a:xfrm>
            <a:prstGeom prst="straightConnector1">
              <a:avLst/>
            </a:prstGeom>
            <a:ln w="381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50"/>
            <p:cNvSpPr txBox="1"/>
            <p:nvPr/>
          </p:nvSpPr>
          <p:spPr>
            <a:xfrm>
              <a:off x="8914222" y="3806728"/>
              <a:ext cx="877993" cy="515570"/>
            </a:xfrm>
            <a:prstGeom prst="rect">
              <a:avLst/>
            </a:prstGeom>
            <a:noFill/>
          </p:spPr>
          <p:txBody>
            <a:bodyPr wrap="none" lIns="179260" tIns="143408" rIns="179260" bIns="143408">
              <a:spAutoFit/>
            </a:bodyPr>
            <a:lstStyle>
              <a:defPPr>
                <a:defRPr lang="en-US"/>
              </a:defPPr>
              <a:lvl1pPr defTabSz="914400">
                <a:lnSpc>
                  <a:spcPct val="90000"/>
                </a:lnSpc>
                <a:defRPr sz="1200" b="1">
                  <a:gradFill>
                    <a:gsLst>
                      <a:gs pos="25664">
                        <a:schemeClr val="tx1"/>
                      </a:gs>
                      <a:gs pos="52000">
                        <a:schemeClr val="tx1"/>
                      </a:gs>
                    </a:gsLst>
                    <a:lin ang="5400000" scaled="0"/>
                  </a:gra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a:defRPr/>
              </a:pPr>
              <a:r>
                <a:rPr lang="en-US" sz="1599" dirty="0">
                  <a:gradFill>
                    <a:gsLst>
                      <a:gs pos="0">
                        <a:srgbClr val="FFFFFF"/>
                      </a:gs>
                      <a:gs pos="19000">
                        <a:srgbClr val="FFFFFF"/>
                      </a:gs>
                    </a:gsLst>
                    <a:lin ang="5400000" scaled="0"/>
                  </a:gradFill>
                </a:rPr>
                <a:t>WAN</a:t>
              </a:r>
            </a:p>
          </p:txBody>
        </p:sp>
        <p:grpSp>
          <p:nvGrpSpPr>
            <p:cNvPr id="65560" name="Group 33"/>
            <p:cNvGrpSpPr>
              <a:grpSpLocks/>
            </p:cNvGrpSpPr>
            <p:nvPr/>
          </p:nvGrpSpPr>
          <p:grpSpPr bwMode="auto">
            <a:xfrm>
              <a:off x="10526411" y="3592624"/>
              <a:ext cx="985801" cy="986194"/>
              <a:chOff x="1820067" y="2151484"/>
              <a:chExt cx="1360116" cy="1360658"/>
            </a:xfrm>
          </p:grpSpPr>
          <p:sp>
            <p:nvSpPr>
              <p:cNvPr id="24" name="Oval 35"/>
              <p:cNvSpPr/>
              <p:nvPr/>
            </p:nvSpPr>
            <p:spPr bwMode="auto">
              <a:xfrm>
                <a:off x="1820067" y="2151484"/>
                <a:ext cx="1360116" cy="1360658"/>
              </a:xfrm>
              <a:prstGeom prst="ellipse">
                <a:avLst/>
              </a:prstGeom>
              <a:solidFill>
                <a:schemeClr val="tx1"/>
              </a:solidFill>
              <a:ln w="571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54" tIns="146283" rIns="182854" bIns="146283"/>
              <a:lstStyle/>
              <a:p>
                <a:pPr defTabSz="913923">
                  <a:lnSpc>
                    <a:spcPct val="90000"/>
                  </a:lnSpc>
                  <a:defRPr/>
                </a:pPr>
                <a:endParaRPr lang="en-US" sz="2400" spc="-50" dirty="0">
                  <a:gradFill>
                    <a:gsLst>
                      <a:gs pos="36283">
                        <a:srgbClr val="505050"/>
                      </a:gs>
                      <a:gs pos="28000">
                        <a:srgbClr val="505050"/>
                      </a:gs>
                    </a:gsLst>
                    <a:lin ang="5400000" scaled="0"/>
                  </a:gradFill>
                </a:endParaRPr>
              </a:p>
            </p:txBody>
          </p:sp>
          <p:sp>
            <p:nvSpPr>
              <p:cNvPr id="65563" name="Freeform 36"/>
              <p:cNvSpPr>
                <a:spLocks noChangeAspect="1" noEditPoints="1"/>
              </p:cNvSpPr>
              <p:nvPr/>
            </p:nvSpPr>
            <p:spPr bwMode="auto">
              <a:xfrm>
                <a:off x="2238305" y="2422308"/>
                <a:ext cx="514350" cy="386305"/>
              </a:xfrm>
              <a:custGeom>
                <a:avLst/>
                <a:gdLst>
                  <a:gd name="T0" fmla="*/ 288036 w 400"/>
                  <a:gd name="T1" fmla="*/ 355401 h 300"/>
                  <a:gd name="T2" fmla="*/ 257175 w 400"/>
                  <a:gd name="T3" fmla="*/ 386305 h 300"/>
                  <a:gd name="T4" fmla="*/ 226314 w 400"/>
                  <a:gd name="T5" fmla="*/ 355401 h 300"/>
                  <a:gd name="T6" fmla="*/ 257175 w 400"/>
                  <a:gd name="T7" fmla="*/ 324496 h 300"/>
                  <a:gd name="T8" fmla="*/ 288036 w 400"/>
                  <a:gd name="T9" fmla="*/ 355401 h 300"/>
                  <a:gd name="T10" fmla="*/ 156877 w 400"/>
                  <a:gd name="T11" fmla="*/ 263975 h 300"/>
                  <a:gd name="T12" fmla="*/ 200597 w 400"/>
                  <a:gd name="T13" fmla="*/ 307756 h 300"/>
                  <a:gd name="T14" fmla="*/ 257175 w 400"/>
                  <a:gd name="T15" fmla="*/ 284578 h 300"/>
                  <a:gd name="T16" fmla="*/ 313754 w 400"/>
                  <a:gd name="T17" fmla="*/ 307756 h 300"/>
                  <a:gd name="T18" fmla="*/ 357473 w 400"/>
                  <a:gd name="T19" fmla="*/ 263975 h 300"/>
                  <a:gd name="T20" fmla="*/ 257175 w 400"/>
                  <a:gd name="T21" fmla="*/ 222769 h 300"/>
                  <a:gd name="T22" fmla="*/ 156877 w 400"/>
                  <a:gd name="T23" fmla="*/ 263975 h 300"/>
                  <a:gd name="T24" fmla="*/ 78438 w 400"/>
                  <a:gd name="T25" fmla="*/ 185426 h 300"/>
                  <a:gd name="T26" fmla="*/ 122158 w 400"/>
                  <a:gd name="T27" fmla="*/ 229208 h 300"/>
                  <a:gd name="T28" fmla="*/ 257175 w 400"/>
                  <a:gd name="T29" fmla="*/ 172550 h 300"/>
                  <a:gd name="T30" fmla="*/ 392192 w 400"/>
                  <a:gd name="T31" fmla="*/ 229208 h 300"/>
                  <a:gd name="T32" fmla="*/ 435912 w 400"/>
                  <a:gd name="T33" fmla="*/ 185426 h 300"/>
                  <a:gd name="T34" fmla="*/ 257175 w 400"/>
                  <a:gd name="T35" fmla="*/ 110741 h 300"/>
                  <a:gd name="T36" fmla="*/ 78438 w 400"/>
                  <a:gd name="T37" fmla="*/ 185426 h 300"/>
                  <a:gd name="T38" fmla="*/ 257175 w 400"/>
                  <a:gd name="T39" fmla="*/ 61809 h 300"/>
                  <a:gd name="T40" fmla="*/ 470630 w 400"/>
                  <a:gd name="T41" fmla="*/ 150659 h 300"/>
                  <a:gd name="T42" fmla="*/ 514350 w 400"/>
                  <a:gd name="T43" fmla="*/ 106878 h 300"/>
                  <a:gd name="T44" fmla="*/ 257175 w 400"/>
                  <a:gd name="T45" fmla="*/ 0 h 300"/>
                  <a:gd name="T46" fmla="*/ 0 w 400"/>
                  <a:gd name="T47" fmla="*/ 106878 h 300"/>
                  <a:gd name="T48" fmla="*/ 43720 w 400"/>
                  <a:gd name="T49" fmla="*/ 150659 h 300"/>
                  <a:gd name="T50" fmla="*/ 257175 w 400"/>
                  <a:gd name="T51" fmla="*/ 61809 h 30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7" tIns="45713" rIns="91427" bIns="45713"/>
              <a:lstStyle/>
              <a:p>
                <a:endParaRPr lang="en-US"/>
              </a:p>
            </p:txBody>
          </p:sp>
          <p:sp>
            <p:nvSpPr>
              <p:cNvPr id="26" name="TextBox 37"/>
              <p:cNvSpPr txBox="1"/>
              <p:nvPr/>
            </p:nvSpPr>
            <p:spPr>
              <a:xfrm>
                <a:off x="1898408" y="2617885"/>
                <a:ext cx="1182709" cy="876431"/>
              </a:xfrm>
              <a:prstGeom prst="rect">
                <a:avLst/>
              </a:prstGeom>
              <a:noFill/>
            </p:spPr>
            <p:txBody>
              <a:bodyPr wrap="none" lIns="182854" tIns="146283" rIns="182854" bIns="146283">
                <a:spAutoFit/>
              </a:bodyPr>
              <a:lstStyle/>
              <a:p>
                <a:pPr algn="ctr" defTabSz="932324">
                  <a:lnSpc>
                    <a:spcPct val="90000"/>
                  </a:lnSpc>
                  <a:defRPr/>
                </a:pPr>
                <a:r>
                  <a:rPr lang="en-US" sz="1199" spc="-50" dirty="0">
                    <a:gradFill>
                      <a:gsLst>
                        <a:gs pos="60952">
                          <a:schemeClr val="bg1"/>
                        </a:gs>
                        <a:gs pos="30000">
                          <a:schemeClr val="bg1"/>
                        </a:gs>
                      </a:gsLst>
                      <a:lin ang="5400000" scaled="0"/>
                    </a:gradFill>
                  </a:rPr>
                  <a:t>Public</a:t>
                </a:r>
              </a:p>
              <a:p>
                <a:pPr algn="ctr" defTabSz="932324">
                  <a:lnSpc>
                    <a:spcPct val="90000"/>
                  </a:lnSpc>
                  <a:defRPr/>
                </a:pPr>
                <a:r>
                  <a:rPr lang="en-US" sz="1199" spc="-50" dirty="0">
                    <a:gradFill>
                      <a:gsLst>
                        <a:gs pos="60952">
                          <a:schemeClr val="bg1"/>
                        </a:gs>
                        <a:gs pos="30000">
                          <a:schemeClr val="bg1"/>
                        </a:gs>
                      </a:gsLst>
                      <a:lin ang="5400000" scaled="0"/>
                    </a:gradFill>
                  </a:rPr>
                  <a:t>internet</a:t>
                </a:r>
              </a:p>
            </p:txBody>
          </p:sp>
        </p:grpSp>
        <p:sp>
          <p:nvSpPr>
            <p:cNvPr id="65561" name="Freeform 539"/>
            <p:cNvSpPr>
              <a:spLocks noChangeAspect="1"/>
            </p:cNvSpPr>
            <p:nvPr/>
          </p:nvSpPr>
          <p:spPr bwMode="auto">
            <a:xfrm>
              <a:off x="10055865" y="2217979"/>
              <a:ext cx="1350935" cy="742727"/>
            </a:xfrm>
            <a:custGeom>
              <a:avLst/>
              <a:gdLst>
                <a:gd name="T0" fmla="*/ 1053729 w 400"/>
                <a:gd name="T1" fmla="*/ 742727 h 220"/>
                <a:gd name="T2" fmla="*/ 151980 w 400"/>
                <a:gd name="T3" fmla="*/ 742727 h 220"/>
                <a:gd name="T4" fmla="*/ 0 w 400"/>
                <a:gd name="T5" fmla="*/ 590806 h 220"/>
                <a:gd name="T6" fmla="*/ 114829 w 400"/>
                <a:gd name="T7" fmla="*/ 442260 h 220"/>
                <a:gd name="T8" fmla="*/ 293828 w 400"/>
                <a:gd name="T9" fmla="*/ 307219 h 220"/>
                <a:gd name="T10" fmla="*/ 618053 w 400"/>
                <a:gd name="T11" fmla="*/ 0 h 220"/>
                <a:gd name="T12" fmla="*/ 911881 w 400"/>
                <a:gd name="T13" fmla="*/ 185682 h 220"/>
                <a:gd name="T14" fmla="*/ 1053729 w 400"/>
                <a:gd name="T15" fmla="*/ 148545 h 220"/>
                <a:gd name="T16" fmla="*/ 1350935 w 400"/>
                <a:gd name="T17" fmla="*/ 445636 h 220"/>
                <a:gd name="T18" fmla="*/ 1053729 w 400"/>
                <a:gd name="T19" fmla="*/ 742727 h 2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0"/>
                <a:gd name="T31" fmla="*/ 0 h 220"/>
                <a:gd name="T32" fmla="*/ 400 w 400"/>
                <a:gd name="T33" fmla="*/ 220 h 2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7" tIns="91427" rIns="91427" bIns="91427" anchor="ctr"/>
            <a:lstStyle/>
            <a:p>
              <a:pPr algn="ctr"/>
              <a:r>
                <a:rPr lang="en-US" altLang="en-US" sz="1400" dirty="0">
                  <a:gradFill>
                    <a:gsLst>
                      <a:gs pos="60952">
                        <a:srgbClr val="FFFFFF"/>
                      </a:gs>
                      <a:gs pos="30000">
                        <a:srgbClr val="FFFFFF"/>
                      </a:gs>
                    </a:gsLst>
                    <a:lin ang="5400000" scaled="0"/>
                  </a:gradFill>
                </a:rPr>
                <a:t/>
              </a:r>
              <a:br>
                <a:rPr lang="en-US" altLang="en-US" sz="1400" dirty="0">
                  <a:gradFill>
                    <a:gsLst>
                      <a:gs pos="60952">
                        <a:srgbClr val="FFFFFF"/>
                      </a:gs>
                      <a:gs pos="30000">
                        <a:srgbClr val="FFFFFF"/>
                      </a:gs>
                    </a:gsLst>
                    <a:lin ang="5400000" scaled="0"/>
                  </a:gradFill>
                </a:rPr>
              </a:br>
              <a:r>
                <a:rPr lang="en-US" altLang="en-US" sz="1400" dirty="0">
                  <a:gradFill>
                    <a:gsLst>
                      <a:gs pos="60952">
                        <a:srgbClr val="FFFFFF"/>
                      </a:gs>
                      <a:gs pos="30000">
                        <a:srgbClr val="FFFFFF"/>
                      </a:gs>
                    </a:gsLst>
                    <a:lin ang="5400000" scaled="0"/>
                  </a:gradFill>
                </a:rPr>
                <a:t>Microsoft</a:t>
              </a:r>
            </a:p>
          </p:txBody>
        </p:sp>
      </p:grpSp>
      <p:sp>
        <p:nvSpPr>
          <p:cNvPr id="65545" name="TextBox 38"/>
          <p:cNvSpPr txBox="1">
            <a:spLocks noChangeArrowheads="1"/>
          </p:cNvSpPr>
          <p:nvPr/>
        </p:nvSpPr>
        <p:spPr bwMode="auto">
          <a:xfrm>
            <a:off x="457200" y="5603730"/>
            <a:ext cx="11521787" cy="911019"/>
          </a:xfrm>
          <a:prstGeom prst="rect">
            <a:avLst/>
          </a:prstGeom>
          <a:solidFill>
            <a:schemeClr val="bg2"/>
          </a:solidFill>
          <a:ln>
            <a:noFill/>
          </a:ln>
        </p:spPr>
        <p:txBody>
          <a:bodyPr wrap="square" lIns="182880" tIns="146304" rIns="182880" bIns="146304">
            <a:spAutoFit/>
          </a:bodyPr>
          <a:lstStyle>
            <a:lvl1pPr defTabSz="912813">
              <a:defRPr>
                <a:solidFill>
                  <a:schemeClr val="tx1"/>
                </a:solidFill>
                <a:latin typeface="Segoe UI" panose="020B0502040204020203" pitchFamily="34" charset="0"/>
                <a:ea typeface="MS PGothic" panose="020B0600070205080204" pitchFamily="34" charset="-128"/>
              </a:defRPr>
            </a:lvl1pPr>
            <a:lvl2pPr defTabSz="912813">
              <a:defRPr>
                <a:solidFill>
                  <a:schemeClr val="tx1"/>
                </a:solidFill>
                <a:latin typeface="Segoe UI" panose="020B0502040204020203" pitchFamily="34" charset="0"/>
                <a:ea typeface="MS PGothic" panose="020B0600070205080204" pitchFamily="34" charset="-128"/>
              </a:defRPr>
            </a:lvl2pPr>
            <a:lvl3pPr defTabSz="912813">
              <a:defRPr>
                <a:solidFill>
                  <a:schemeClr val="tx1"/>
                </a:solidFill>
                <a:latin typeface="Segoe UI" panose="020B0502040204020203" pitchFamily="34" charset="0"/>
                <a:ea typeface="MS PGothic" panose="020B0600070205080204" pitchFamily="34" charset="-128"/>
              </a:defRPr>
            </a:lvl3pPr>
            <a:lvl4pPr defTabSz="912813">
              <a:defRPr>
                <a:solidFill>
                  <a:schemeClr val="tx1"/>
                </a:solidFill>
                <a:latin typeface="Segoe UI" panose="020B0502040204020203" pitchFamily="34" charset="0"/>
                <a:ea typeface="MS PGothic" panose="020B0600070205080204" pitchFamily="34" charset="-128"/>
              </a:defRPr>
            </a:lvl4pPr>
            <a:lvl5pPr defTabSz="912813">
              <a:defRPr>
                <a:solidFill>
                  <a:schemeClr val="tx1"/>
                </a:solidFill>
                <a:latin typeface="Segoe UI" panose="020B0502040204020203" pitchFamily="34" charset="0"/>
                <a:ea typeface="MS PGothic" panose="020B0600070205080204" pitchFamily="34" charset="-128"/>
              </a:defRPr>
            </a:lvl5pPr>
            <a:lvl6pPr marL="2322513" indent="-36513"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779713" indent="-36513"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236913" indent="-36513"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694113" indent="-36513"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r>
              <a:rPr lang="en-US" altLang="en-US" sz="2000" dirty="0">
                <a:gradFill>
                  <a:gsLst>
                    <a:gs pos="0">
                      <a:schemeClr val="tx1"/>
                    </a:gs>
                    <a:gs pos="100000">
                      <a:schemeClr val="tx1"/>
                    </a:gs>
                  </a:gsLst>
                  <a:lin ang="5400000" scaled="0"/>
                </a:gradFill>
                <a:latin typeface="Segoe UI Light" panose="020B0502040204020203" pitchFamily="34" charset="0"/>
              </a:rPr>
              <a:t>ExpressRoute provides organizations a private, dedicated, high-throughput network connection between Microsoft Azure datacenters and their on-premises IT environment.</a:t>
            </a:r>
            <a:endParaRPr lang="en-US" altLang="en-US" dirty="0">
              <a:gradFill>
                <a:gsLst>
                  <a:gs pos="0">
                    <a:schemeClr val="tx1"/>
                  </a:gs>
                  <a:gs pos="100000">
                    <a:schemeClr val="tx1"/>
                  </a:gs>
                </a:gsLst>
                <a:lin ang="5400000" scaled="0"/>
              </a:gradFill>
            </a:endParaRPr>
          </a:p>
        </p:txBody>
      </p:sp>
      <p:sp>
        <p:nvSpPr>
          <p:cNvPr id="40" name="Rectangle 39"/>
          <p:cNvSpPr/>
          <p:nvPr/>
        </p:nvSpPr>
        <p:spPr>
          <a:xfrm>
            <a:off x="7188856" y="4813431"/>
            <a:ext cx="4196983" cy="341632"/>
          </a:xfrm>
          <a:prstGeom prst="rect">
            <a:avLst/>
          </a:prstGeom>
        </p:spPr>
        <p:txBody>
          <a:bodyPr wrap="none">
            <a:spAutoFit/>
          </a:bodyPr>
          <a:lstStyle/>
          <a:p>
            <a:pPr defTabSz="913769">
              <a:lnSpc>
                <a:spcPct val="90000"/>
              </a:lnSpc>
              <a:defRPr/>
            </a:pPr>
            <a:r>
              <a:rPr lang="en-US" spc="-50" dirty="0">
                <a:gradFill>
                  <a:gsLst>
                    <a:gs pos="60952">
                      <a:srgbClr val="FFFFFF"/>
                    </a:gs>
                    <a:gs pos="30000">
                      <a:srgbClr val="FFFFFF"/>
                    </a:gs>
                  </a:gsLst>
                  <a:lin ang="5400000" scaled="0"/>
                </a:gradFill>
              </a:rPr>
              <a:t>Bandwidth: 10 Mbps to 1 Gbps per circuit </a:t>
            </a:r>
          </a:p>
        </p:txBody>
      </p:sp>
      <p:sp>
        <p:nvSpPr>
          <p:cNvPr id="41" name="Rectangle 40"/>
          <p:cNvSpPr/>
          <p:nvPr/>
        </p:nvSpPr>
        <p:spPr>
          <a:xfrm>
            <a:off x="1065952" y="4799968"/>
            <a:ext cx="4402167" cy="341632"/>
          </a:xfrm>
          <a:prstGeom prst="rect">
            <a:avLst/>
          </a:prstGeom>
        </p:spPr>
        <p:txBody>
          <a:bodyPr wrap="none">
            <a:spAutoFit/>
          </a:bodyPr>
          <a:lstStyle/>
          <a:p>
            <a:pPr defTabSz="913769">
              <a:lnSpc>
                <a:spcPct val="90000"/>
              </a:lnSpc>
              <a:defRPr/>
            </a:pPr>
            <a:r>
              <a:rPr lang="en-US" spc="-50" dirty="0">
                <a:gradFill>
                  <a:gsLst>
                    <a:gs pos="60952">
                      <a:srgbClr val="FFFFFF"/>
                    </a:gs>
                    <a:gs pos="30000">
                      <a:srgbClr val="FFFFFF"/>
                    </a:gs>
                  </a:gsLst>
                  <a:lin ang="5400000" scaled="0"/>
                </a:gradFill>
              </a:rPr>
              <a:t>Bandwidth: 200 Mbps to 10 Gbps per circuit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23336" y="2034238"/>
            <a:ext cx="8321012" cy="2012859"/>
          </a:xfrm>
        </p:spPr>
        <p:txBody>
          <a:bodyPr/>
          <a:lstStyle/>
          <a:p>
            <a:r>
              <a:rPr lang="en-US" sz="6600" dirty="0"/>
              <a:t>Automation and Agility</a:t>
            </a:r>
            <a:br>
              <a:rPr lang="en-US" sz="6600" dirty="0"/>
            </a:br>
            <a:endParaRPr lang="en-US" sz="6600" dirty="0"/>
          </a:p>
        </p:txBody>
      </p:sp>
      <p:sp>
        <p:nvSpPr>
          <p:cNvPr id="4" name="Freeform 9"/>
          <p:cNvSpPr>
            <a:spLocks noChangeAspect="1" noEditPoints="1"/>
          </p:cNvSpPr>
          <p:nvPr/>
        </p:nvSpPr>
        <p:spPr bwMode="black">
          <a:xfrm>
            <a:off x="9235724" y="2857189"/>
            <a:ext cx="2595357" cy="2103427"/>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tx1"/>
          </a:solidFill>
          <a:ln>
            <a:noFill/>
          </a:ln>
        </p:spPr>
        <p:txBody>
          <a:bodyPr lIns="68574" tIns="34287" rIns="68574" bIns="34287"/>
          <a:lstStyle/>
          <a:p>
            <a:pPr defTabSz="932742" eaLnBrk="1" fontAlgn="auto" hangingPunct="1">
              <a:spcBef>
                <a:spcPts val="0"/>
              </a:spcBef>
              <a:spcAft>
                <a:spcPts val="0"/>
              </a:spcAft>
              <a:defRPr/>
            </a:pPr>
            <a:endParaRPr lang="en-US" sz="1350" dirty="0">
              <a:latin typeface="+mn-lt"/>
              <a:ea typeface="+mn-ea"/>
            </a:endParaRPr>
          </a:p>
        </p:txBody>
      </p:sp>
    </p:spTree>
    <p:extLst>
      <p:ext uri="{BB962C8B-B14F-4D97-AF65-F5344CB8AC3E}">
        <p14:creationId xmlns:p14="http://schemas.microsoft.com/office/powerpoint/2010/main" val="208795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9869" y="295275"/>
            <a:ext cx="11889564" cy="917575"/>
          </a:xfrm>
        </p:spPr>
        <p:txBody>
          <a:bodyPr/>
          <a:lstStyle/>
          <a:p>
            <a:pPr>
              <a:defRPr/>
            </a:pPr>
            <a:r>
              <a:rPr dirty="0"/>
              <a:t>Virtual Machine Extensions</a:t>
            </a:r>
          </a:p>
        </p:txBody>
      </p:sp>
      <p:pic>
        <p:nvPicPr>
          <p:cNvPr id="6" name="Picture 5"/>
          <p:cNvPicPr>
            <a:picLocks noChangeAspect="1"/>
          </p:cNvPicPr>
          <p:nvPr/>
        </p:nvPicPr>
        <p:blipFill>
          <a:blip r:embed="rId2"/>
          <a:stretch>
            <a:fillRect/>
          </a:stretch>
        </p:blipFill>
        <p:spPr>
          <a:xfrm>
            <a:off x="8504238" y="1211263"/>
            <a:ext cx="2786020" cy="5299710"/>
          </a:xfrm>
          <a:prstGeom prst="rect">
            <a:avLst/>
          </a:prstGeom>
          <a:ln>
            <a:noFill/>
          </a:ln>
          <a:effectLst/>
        </p:spPr>
      </p:pic>
      <p:sp>
        <p:nvSpPr>
          <p:cNvPr id="68612" name="Rectangle 6"/>
          <p:cNvSpPr>
            <a:spLocks noChangeArrowheads="1"/>
          </p:cNvSpPr>
          <p:nvPr/>
        </p:nvSpPr>
        <p:spPr bwMode="auto">
          <a:xfrm>
            <a:off x="366111" y="1373188"/>
            <a:ext cx="29210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en-US" sz="2400" dirty="0">
                <a:gradFill>
                  <a:gsLst>
                    <a:gs pos="1250">
                      <a:schemeClr val="tx1"/>
                    </a:gs>
                    <a:gs pos="100000">
                      <a:schemeClr val="tx1"/>
                    </a:gs>
                  </a:gsLst>
                  <a:lin ang="5400000" scaled="0"/>
                </a:gradFill>
              </a:rPr>
              <a:t>IaaS Anti-malware</a:t>
            </a:r>
          </a:p>
          <a:p>
            <a:pPr>
              <a:lnSpc>
                <a:spcPct val="150000"/>
              </a:lnSpc>
            </a:pPr>
            <a:r>
              <a:rPr lang="en-US" altLang="en-US" sz="2400" dirty="0">
                <a:gradFill>
                  <a:gsLst>
                    <a:gs pos="1250">
                      <a:schemeClr val="tx1"/>
                    </a:gs>
                    <a:gs pos="100000">
                      <a:schemeClr val="tx1"/>
                    </a:gs>
                  </a:gsLst>
                  <a:lin ang="5400000" scaled="0"/>
                </a:gradFill>
              </a:rPr>
              <a:t>Reset password</a:t>
            </a:r>
          </a:p>
          <a:p>
            <a:pPr>
              <a:lnSpc>
                <a:spcPct val="150000"/>
              </a:lnSpc>
            </a:pPr>
            <a:r>
              <a:rPr lang="en-US" altLang="en-US" sz="2400" dirty="0">
                <a:gradFill>
                  <a:gsLst>
                    <a:gs pos="1250">
                      <a:schemeClr val="tx1"/>
                    </a:gs>
                    <a:gs pos="100000">
                      <a:schemeClr val="tx1"/>
                    </a:gs>
                  </a:gsLst>
                  <a:lin ang="5400000" scaled="0"/>
                </a:gradFill>
              </a:rPr>
              <a:t>Docker</a:t>
            </a:r>
          </a:p>
          <a:p>
            <a:pPr>
              <a:lnSpc>
                <a:spcPct val="150000"/>
              </a:lnSpc>
            </a:pPr>
            <a:r>
              <a:rPr lang="en-US" altLang="en-US" sz="2400" dirty="0">
                <a:gradFill>
                  <a:gsLst>
                    <a:gs pos="1250">
                      <a:schemeClr val="tx1"/>
                    </a:gs>
                    <a:gs pos="100000">
                      <a:schemeClr val="tx1"/>
                    </a:gs>
                  </a:gsLst>
                  <a:lin ang="5400000" scaled="0"/>
                </a:gradFill>
              </a:rPr>
              <a:t>Backup</a:t>
            </a:r>
          </a:p>
          <a:p>
            <a:pPr>
              <a:lnSpc>
                <a:spcPct val="150000"/>
              </a:lnSpc>
            </a:pPr>
            <a:r>
              <a:rPr lang="en-US" altLang="en-US" sz="2400" dirty="0" err="1">
                <a:gradFill>
                  <a:gsLst>
                    <a:gs pos="1250">
                      <a:schemeClr val="tx1"/>
                    </a:gs>
                    <a:gs pos="100000">
                      <a:schemeClr val="tx1"/>
                    </a:gs>
                  </a:gsLst>
                  <a:lin ang="5400000" scaled="0"/>
                </a:gradFill>
              </a:rPr>
              <a:t>BGInfo</a:t>
            </a:r>
            <a:endParaRPr lang="en-US" altLang="en-US" sz="2400" dirty="0">
              <a:gradFill>
                <a:gsLst>
                  <a:gs pos="1250">
                    <a:schemeClr val="tx1"/>
                  </a:gs>
                  <a:gs pos="100000">
                    <a:schemeClr val="tx1"/>
                  </a:gs>
                </a:gsLst>
                <a:lin ang="5400000" scaled="0"/>
              </a:gradFill>
            </a:endParaRPr>
          </a:p>
          <a:p>
            <a:pPr>
              <a:lnSpc>
                <a:spcPct val="150000"/>
              </a:lnSpc>
            </a:pPr>
            <a:r>
              <a:rPr lang="en-US" altLang="en-US" sz="2400" dirty="0">
                <a:gradFill>
                  <a:gsLst>
                    <a:gs pos="1250">
                      <a:schemeClr val="tx1"/>
                    </a:gs>
                    <a:gs pos="100000">
                      <a:schemeClr val="tx1"/>
                    </a:gs>
                  </a:gsLst>
                  <a:lin ang="5400000" scaled="0"/>
                </a:gradFill>
              </a:rPr>
              <a:t>RDMA Drivers</a:t>
            </a:r>
          </a:p>
          <a:p>
            <a:pPr>
              <a:lnSpc>
                <a:spcPct val="150000"/>
              </a:lnSpc>
            </a:pPr>
            <a:r>
              <a:rPr lang="en-US" altLang="en-US" sz="2400" dirty="0">
                <a:gradFill>
                  <a:gsLst>
                    <a:gs pos="1250">
                      <a:schemeClr val="tx1"/>
                    </a:gs>
                    <a:gs pos="100000">
                      <a:schemeClr val="tx1"/>
                    </a:gs>
                  </a:gsLst>
                  <a:lin ang="5400000" scaled="0"/>
                </a:gradFill>
              </a:rPr>
              <a:t>Bash Script PowerShell</a:t>
            </a:r>
          </a:p>
          <a:p>
            <a:pPr>
              <a:lnSpc>
                <a:spcPct val="150000"/>
              </a:lnSpc>
            </a:pPr>
            <a:r>
              <a:rPr lang="en-US" altLang="en-US" sz="2400" dirty="0">
                <a:gradFill>
                  <a:gsLst>
                    <a:gs pos="1250">
                      <a:schemeClr val="tx1"/>
                    </a:gs>
                    <a:gs pos="100000">
                      <a:schemeClr val="tx1"/>
                    </a:gs>
                  </a:gsLst>
                  <a:lin ang="5400000" scaled="0"/>
                </a:gradFill>
              </a:rPr>
              <a:t>PowerShell DSC</a:t>
            </a:r>
          </a:p>
        </p:txBody>
      </p:sp>
      <p:sp>
        <p:nvSpPr>
          <p:cNvPr id="68613" name="Rectangle 7"/>
          <p:cNvSpPr>
            <a:spLocks noChangeArrowheads="1"/>
          </p:cNvSpPr>
          <p:nvPr/>
        </p:nvSpPr>
        <p:spPr bwMode="auto">
          <a:xfrm>
            <a:off x="3656998" y="1366838"/>
            <a:ext cx="2922588" cy="3901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en-US" sz="2400" dirty="0">
                <a:gradFill>
                  <a:gsLst>
                    <a:gs pos="1250">
                      <a:schemeClr val="tx1"/>
                    </a:gs>
                    <a:gs pos="100000">
                      <a:schemeClr val="tx1"/>
                    </a:gs>
                  </a:gsLst>
                  <a:lin ang="5400000" scaled="0"/>
                </a:gradFill>
              </a:rPr>
              <a:t>Symantec</a:t>
            </a:r>
          </a:p>
          <a:p>
            <a:pPr>
              <a:lnSpc>
                <a:spcPct val="150000"/>
              </a:lnSpc>
            </a:pPr>
            <a:r>
              <a:rPr lang="en-US" altLang="en-US" sz="2400" dirty="0">
                <a:gradFill>
                  <a:gsLst>
                    <a:gs pos="1250">
                      <a:schemeClr val="tx1"/>
                    </a:gs>
                    <a:gs pos="100000">
                      <a:schemeClr val="tx1"/>
                    </a:gs>
                  </a:gsLst>
                  <a:lin ang="5400000" scaled="0"/>
                </a:gradFill>
              </a:rPr>
              <a:t>Trend Micro</a:t>
            </a:r>
          </a:p>
          <a:p>
            <a:pPr>
              <a:lnSpc>
                <a:spcPct val="150000"/>
              </a:lnSpc>
            </a:pPr>
            <a:r>
              <a:rPr lang="en-US" altLang="en-US" sz="2400" dirty="0">
                <a:gradFill>
                  <a:gsLst>
                    <a:gs pos="1250">
                      <a:schemeClr val="tx1"/>
                    </a:gs>
                    <a:gs pos="100000">
                      <a:schemeClr val="tx1"/>
                    </a:gs>
                  </a:gsLst>
                  <a:lin ang="5400000" scaled="0"/>
                </a:gradFill>
              </a:rPr>
              <a:t>Chef</a:t>
            </a:r>
          </a:p>
          <a:p>
            <a:pPr>
              <a:lnSpc>
                <a:spcPct val="150000"/>
              </a:lnSpc>
            </a:pPr>
            <a:r>
              <a:rPr lang="en-US" altLang="en-US" sz="2400" dirty="0">
                <a:gradFill>
                  <a:gsLst>
                    <a:gs pos="1250">
                      <a:schemeClr val="tx1"/>
                    </a:gs>
                    <a:gs pos="100000">
                      <a:schemeClr val="tx1"/>
                    </a:gs>
                  </a:gsLst>
                  <a:lin ang="5400000" scaled="0"/>
                </a:gradFill>
              </a:rPr>
              <a:t>Puppet</a:t>
            </a:r>
          </a:p>
          <a:p>
            <a:pPr>
              <a:lnSpc>
                <a:spcPct val="150000"/>
              </a:lnSpc>
            </a:pPr>
            <a:r>
              <a:rPr lang="en-US" altLang="en-US" sz="2400" dirty="0">
                <a:gradFill>
                  <a:gsLst>
                    <a:gs pos="1250">
                      <a:schemeClr val="tx1"/>
                    </a:gs>
                    <a:gs pos="100000">
                      <a:schemeClr val="tx1"/>
                    </a:gs>
                  </a:gsLst>
                  <a:lin ang="5400000" scaled="0"/>
                </a:gradFill>
              </a:rPr>
              <a:t>SQL IaaS Agent</a:t>
            </a:r>
          </a:p>
          <a:p>
            <a:pPr>
              <a:lnSpc>
                <a:spcPct val="150000"/>
              </a:lnSpc>
            </a:pPr>
            <a:r>
              <a:rPr lang="en-US" altLang="en-US" sz="2400" dirty="0">
                <a:gradFill>
                  <a:gsLst>
                    <a:gs pos="1250">
                      <a:schemeClr val="tx1"/>
                    </a:gs>
                    <a:gs pos="100000">
                      <a:schemeClr val="tx1"/>
                    </a:gs>
                  </a:gsLst>
                  <a:lin ang="5400000" scaled="0"/>
                </a:gradFill>
              </a:rPr>
              <a:t>Visual Studio</a:t>
            </a:r>
          </a:p>
          <a:p>
            <a:pPr>
              <a:lnSpc>
                <a:spcPct val="150000"/>
              </a:lnSpc>
            </a:pPr>
            <a:r>
              <a:rPr lang="en-US" altLang="en-US" sz="2400" dirty="0">
                <a:gradFill>
                  <a:gsLst>
                    <a:gs pos="1250">
                      <a:schemeClr val="tx1"/>
                    </a:gs>
                    <a:gs pos="100000">
                      <a:schemeClr val="tx1"/>
                    </a:gs>
                  </a:gsLst>
                  <a:lin ang="5400000" scaled="0"/>
                </a:gradFill>
              </a:rPr>
              <a:t>Monitoring Partners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74702" y="1220073"/>
            <a:ext cx="5888320" cy="3434786"/>
          </a:xfrm>
        </p:spPr>
        <p:txBody>
          <a:bodyPr/>
          <a:lstStyle/>
          <a:p>
            <a:pPr marL="284163" indent="-284163">
              <a:lnSpc>
                <a:spcPct val="150000"/>
              </a:lnSpc>
              <a:defRPr/>
            </a:pPr>
            <a:r>
              <a:rPr lang="en-US" sz="3200" dirty="0"/>
              <a:t>Declarative, model based</a:t>
            </a:r>
          </a:p>
          <a:p>
            <a:pPr marL="284163" indent="-284163">
              <a:lnSpc>
                <a:spcPct val="150000"/>
              </a:lnSpc>
              <a:defRPr/>
            </a:pPr>
            <a:r>
              <a:rPr lang="en-US" sz="3200" dirty="0"/>
              <a:t>Consistent deployment</a:t>
            </a:r>
          </a:p>
          <a:p>
            <a:pPr marL="284163" indent="-284163">
              <a:lnSpc>
                <a:spcPct val="150000"/>
              </a:lnSpc>
              <a:defRPr/>
            </a:pPr>
            <a:r>
              <a:rPr lang="en-US" sz="3200" dirty="0"/>
              <a:t>Source file, checked-in</a:t>
            </a:r>
          </a:p>
          <a:p>
            <a:pPr marL="284163" indent="-284163">
              <a:lnSpc>
                <a:spcPct val="150000"/>
              </a:lnSpc>
              <a:defRPr/>
            </a:pPr>
            <a:r>
              <a:rPr lang="en-US" sz="3200" dirty="0"/>
              <a:t>Parameterized input/output</a:t>
            </a:r>
          </a:p>
        </p:txBody>
      </p:sp>
      <p:sp>
        <p:nvSpPr>
          <p:cNvPr id="3" name="Title 2"/>
          <p:cNvSpPr>
            <a:spLocks noGrp="1"/>
          </p:cNvSpPr>
          <p:nvPr>
            <p:ph type="title"/>
          </p:nvPr>
        </p:nvSpPr>
        <p:spPr/>
        <p:txBody>
          <a:bodyPr/>
          <a:lstStyle/>
          <a:p>
            <a:pPr>
              <a:defRPr/>
            </a:pPr>
            <a:r>
              <a:rPr dirty="0"/>
              <a:t>Resource Templates</a:t>
            </a:r>
          </a:p>
        </p:txBody>
      </p:sp>
      <p:sp>
        <p:nvSpPr>
          <p:cNvPr id="4" name="Freeform 71"/>
          <p:cNvSpPr>
            <a:spLocks/>
          </p:cNvSpPr>
          <p:nvPr/>
        </p:nvSpPr>
        <p:spPr bwMode="auto">
          <a:xfrm>
            <a:off x="7520559" y="5189848"/>
            <a:ext cx="2280618" cy="930275"/>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solidFill>
            <a:schemeClr val="tx1"/>
          </a:solidFill>
          <a:ln>
            <a:noFill/>
          </a:ln>
          <a:extLst/>
        </p:spPr>
        <p:txBody>
          <a:bodyPr lIns="93247" tIns="46623" rIns="93247" bIns="46623"/>
          <a:lstStyle/>
          <a:p>
            <a:pPr defTabSz="932418">
              <a:defRPr/>
            </a:pPr>
            <a:endParaRPr lang="en-US" sz="1836">
              <a:solidFill>
                <a:srgbClr val="00B0F0"/>
              </a:solidFill>
            </a:endParaRPr>
          </a:p>
        </p:txBody>
      </p:sp>
      <p:sp>
        <p:nvSpPr>
          <p:cNvPr id="5" name="Rounded Rectangle 4"/>
          <p:cNvSpPr/>
          <p:nvPr/>
        </p:nvSpPr>
        <p:spPr bwMode="auto">
          <a:xfrm>
            <a:off x="8618490" y="4137335"/>
            <a:ext cx="2084387" cy="1158875"/>
          </a:xfrm>
          <a:prstGeom prst="roundRect">
            <a:avLst>
              <a:gd name="adj" fmla="val 0"/>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6521" tIns="149217" rIns="186521" bIns="149217"/>
          <a:lstStyle/>
          <a:p>
            <a:pPr algn="ctr" defTabSz="951028">
              <a:lnSpc>
                <a:spcPct val="90000"/>
              </a:lnSpc>
              <a:defRPr/>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ounded Rectangle 5"/>
          <p:cNvSpPr/>
          <p:nvPr/>
        </p:nvSpPr>
        <p:spPr bwMode="auto">
          <a:xfrm>
            <a:off x="6434090" y="4137335"/>
            <a:ext cx="2084387" cy="1174750"/>
          </a:xfrm>
          <a:prstGeom prst="roundRect">
            <a:avLst>
              <a:gd name="adj" fmla="val 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6521" tIns="149217" rIns="186521" bIns="149217"/>
          <a:lstStyle/>
          <a:p>
            <a:pPr algn="ctr" defTabSz="951028">
              <a:lnSpc>
                <a:spcPct val="90000"/>
              </a:lnSpc>
              <a:defRPr/>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Freeform 7"/>
          <p:cNvSpPr>
            <a:spLocks/>
          </p:cNvSpPr>
          <p:nvPr/>
        </p:nvSpPr>
        <p:spPr bwMode="auto">
          <a:xfrm>
            <a:off x="6607128" y="4494522"/>
            <a:ext cx="223837" cy="528637"/>
          </a:xfrm>
          <a:custGeom>
            <a:avLst/>
            <a:gdLst>
              <a:gd name="T0" fmla="*/ 0 w 98"/>
              <a:gd name="T1" fmla="*/ 0 h 224"/>
              <a:gd name="T2" fmla="*/ 0 w 98"/>
              <a:gd name="T3" fmla="*/ 189 h 224"/>
              <a:gd name="T4" fmla="*/ 98 w 98"/>
              <a:gd name="T5" fmla="*/ 224 h 224"/>
              <a:gd name="T6" fmla="*/ 98 w 98"/>
              <a:gd name="T7" fmla="*/ 0 h 224"/>
              <a:gd name="T8" fmla="*/ 0 w 98"/>
              <a:gd name="T9" fmla="*/ 0 h 224"/>
            </a:gdLst>
            <a:ahLst/>
            <a:cxnLst>
              <a:cxn ang="0">
                <a:pos x="T0" y="T1"/>
              </a:cxn>
              <a:cxn ang="0">
                <a:pos x="T2" y="T3"/>
              </a:cxn>
              <a:cxn ang="0">
                <a:pos x="T4" y="T5"/>
              </a:cxn>
              <a:cxn ang="0">
                <a:pos x="T6" y="T7"/>
              </a:cxn>
              <a:cxn ang="0">
                <a:pos x="T8" y="T9"/>
              </a:cxn>
            </a:cxnLst>
            <a:rect l="0" t="0" r="r" b="b"/>
            <a:pathLst>
              <a:path w="98" h="224">
                <a:moveTo>
                  <a:pt x="0" y="0"/>
                </a:moveTo>
                <a:cubicBezTo>
                  <a:pt x="0" y="189"/>
                  <a:pt x="0" y="189"/>
                  <a:pt x="0" y="189"/>
                </a:cubicBezTo>
                <a:cubicBezTo>
                  <a:pt x="0" y="208"/>
                  <a:pt x="44" y="224"/>
                  <a:pt x="98" y="224"/>
                </a:cubicBezTo>
                <a:cubicBezTo>
                  <a:pt x="98" y="0"/>
                  <a:pt x="98" y="0"/>
                  <a:pt x="98"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lIns="93247" tIns="46623" rIns="93247" bIns="46623"/>
          <a:lstStyle/>
          <a:p>
            <a:pPr defTabSz="932418">
              <a:defRPr/>
            </a:pPr>
            <a:endParaRPr lang="en-US" sz="1836">
              <a:solidFill>
                <a:srgbClr val="00B0F0"/>
              </a:solidFill>
            </a:endParaRPr>
          </a:p>
        </p:txBody>
      </p:sp>
      <p:sp>
        <p:nvSpPr>
          <p:cNvPr id="10" name="Freeform 8"/>
          <p:cNvSpPr>
            <a:spLocks/>
          </p:cNvSpPr>
          <p:nvPr/>
        </p:nvSpPr>
        <p:spPr bwMode="auto">
          <a:xfrm>
            <a:off x="6827790" y="4494522"/>
            <a:ext cx="225425" cy="528637"/>
          </a:xfrm>
          <a:custGeom>
            <a:avLst/>
            <a:gdLst>
              <a:gd name="T0" fmla="*/ 0 w 99"/>
              <a:gd name="T1" fmla="*/ 224 h 224"/>
              <a:gd name="T2" fmla="*/ 1 w 99"/>
              <a:gd name="T3" fmla="*/ 224 h 224"/>
              <a:gd name="T4" fmla="*/ 99 w 99"/>
              <a:gd name="T5" fmla="*/ 189 h 224"/>
              <a:gd name="T6" fmla="*/ 99 w 99"/>
              <a:gd name="T7" fmla="*/ 0 h 224"/>
              <a:gd name="T8" fmla="*/ 0 w 99"/>
              <a:gd name="T9" fmla="*/ 0 h 224"/>
              <a:gd name="T10" fmla="*/ 0 w 99"/>
              <a:gd name="T11" fmla="*/ 224 h 224"/>
            </a:gdLst>
            <a:ahLst/>
            <a:cxnLst>
              <a:cxn ang="0">
                <a:pos x="T0" y="T1"/>
              </a:cxn>
              <a:cxn ang="0">
                <a:pos x="T2" y="T3"/>
              </a:cxn>
              <a:cxn ang="0">
                <a:pos x="T4" y="T5"/>
              </a:cxn>
              <a:cxn ang="0">
                <a:pos x="T6" y="T7"/>
              </a:cxn>
              <a:cxn ang="0">
                <a:pos x="T8" y="T9"/>
              </a:cxn>
              <a:cxn ang="0">
                <a:pos x="T10" y="T11"/>
              </a:cxn>
            </a:cxnLst>
            <a:rect l="0" t="0" r="r" b="b"/>
            <a:pathLst>
              <a:path w="99" h="224">
                <a:moveTo>
                  <a:pt x="0" y="224"/>
                </a:moveTo>
                <a:cubicBezTo>
                  <a:pt x="1" y="224"/>
                  <a:pt x="1" y="224"/>
                  <a:pt x="1" y="224"/>
                </a:cubicBezTo>
                <a:cubicBezTo>
                  <a:pt x="55" y="224"/>
                  <a:pt x="99" y="208"/>
                  <a:pt x="99" y="189"/>
                </a:cubicBezTo>
                <a:cubicBezTo>
                  <a:pt x="99" y="0"/>
                  <a:pt x="99" y="0"/>
                  <a:pt x="99" y="0"/>
                </a:cubicBezTo>
                <a:cubicBezTo>
                  <a:pt x="0" y="0"/>
                  <a:pt x="0" y="0"/>
                  <a:pt x="0" y="0"/>
                </a:cubicBezTo>
                <a:lnTo>
                  <a:pt x="0" y="224"/>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lIns="93247" tIns="46623" rIns="93247" bIns="46623"/>
          <a:lstStyle/>
          <a:p>
            <a:pPr defTabSz="932418">
              <a:defRPr/>
            </a:pPr>
            <a:endParaRPr lang="en-US" sz="1836">
              <a:solidFill>
                <a:srgbClr val="00B0F0"/>
              </a:solidFill>
            </a:endParaRPr>
          </a:p>
        </p:txBody>
      </p:sp>
      <p:sp>
        <p:nvSpPr>
          <p:cNvPr id="11" name="Oval 9"/>
          <p:cNvSpPr>
            <a:spLocks noChangeArrowheads="1"/>
          </p:cNvSpPr>
          <p:nvPr/>
        </p:nvSpPr>
        <p:spPr bwMode="auto">
          <a:xfrm>
            <a:off x="6607128" y="4410384"/>
            <a:ext cx="446087" cy="1666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3247" tIns="46623" rIns="93247" bIns="46623"/>
          <a:lstStyle/>
          <a:p>
            <a:pPr defTabSz="932418">
              <a:defRPr/>
            </a:pPr>
            <a:endParaRPr lang="en-US" sz="1836">
              <a:solidFill>
                <a:srgbClr val="00B0F0"/>
              </a:solidFill>
            </a:endParaRPr>
          </a:p>
        </p:txBody>
      </p:sp>
      <p:sp>
        <p:nvSpPr>
          <p:cNvPr id="12" name="Oval 10"/>
          <p:cNvSpPr>
            <a:spLocks noChangeArrowheads="1"/>
          </p:cNvSpPr>
          <p:nvPr/>
        </p:nvSpPr>
        <p:spPr bwMode="auto">
          <a:xfrm>
            <a:off x="6654753" y="4432609"/>
            <a:ext cx="354012" cy="112713"/>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lIns="93247" tIns="46623" rIns="93247" bIns="46623"/>
          <a:lstStyle/>
          <a:p>
            <a:pPr defTabSz="932418">
              <a:defRPr/>
            </a:pPr>
            <a:endParaRPr lang="en-US" sz="1836">
              <a:solidFill>
                <a:srgbClr val="00B0F0"/>
              </a:solidFill>
            </a:endParaRPr>
          </a:p>
        </p:txBody>
      </p:sp>
      <p:sp>
        <p:nvSpPr>
          <p:cNvPr id="13" name="Freeform 11"/>
          <p:cNvSpPr>
            <a:spLocks/>
          </p:cNvSpPr>
          <p:nvPr/>
        </p:nvSpPr>
        <p:spPr bwMode="auto">
          <a:xfrm>
            <a:off x="6654753" y="4432609"/>
            <a:ext cx="354012" cy="90488"/>
          </a:xfrm>
          <a:custGeom>
            <a:avLst/>
            <a:gdLst>
              <a:gd name="T0" fmla="*/ 140 w 156"/>
              <a:gd name="T1" fmla="*/ 38 h 38"/>
              <a:gd name="T2" fmla="*/ 156 w 156"/>
              <a:gd name="T3" fmla="*/ 24 h 38"/>
              <a:gd name="T4" fmla="*/ 78 w 156"/>
              <a:gd name="T5" fmla="*/ 0 h 38"/>
              <a:gd name="T6" fmla="*/ 0 w 156"/>
              <a:gd name="T7" fmla="*/ 24 h 38"/>
              <a:gd name="T8" fmla="*/ 17 w 156"/>
              <a:gd name="T9" fmla="*/ 38 h 38"/>
              <a:gd name="T10" fmla="*/ 78 w 156"/>
              <a:gd name="T11" fmla="*/ 29 h 38"/>
              <a:gd name="T12" fmla="*/ 140 w 15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140" y="38"/>
                </a:moveTo>
                <a:cubicBezTo>
                  <a:pt x="150" y="34"/>
                  <a:pt x="156" y="29"/>
                  <a:pt x="156" y="24"/>
                </a:cubicBezTo>
                <a:cubicBezTo>
                  <a:pt x="156" y="11"/>
                  <a:pt x="121" y="0"/>
                  <a:pt x="78" y="0"/>
                </a:cubicBezTo>
                <a:cubicBezTo>
                  <a:pt x="35" y="0"/>
                  <a:pt x="0" y="11"/>
                  <a:pt x="0" y="24"/>
                </a:cubicBezTo>
                <a:cubicBezTo>
                  <a:pt x="0" y="29"/>
                  <a:pt x="6" y="34"/>
                  <a:pt x="17" y="38"/>
                </a:cubicBezTo>
                <a:cubicBezTo>
                  <a:pt x="31" y="33"/>
                  <a:pt x="53" y="29"/>
                  <a:pt x="78" y="29"/>
                </a:cubicBezTo>
                <a:cubicBezTo>
                  <a:pt x="103" y="29"/>
                  <a:pt x="126" y="33"/>
                  <a:pt x="140" y="38"/>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lIns="93247" tIns="46623" rIns="93247" bIns="46623"/>
          <a:lstStyle/>
          <a:p>
            <a:pPr defTabSz="932418">
              <a:defRPr/>
            </a:pPr>
            <a:endParaRPr lang="en-US" sz="1836">
              <a:solidFill>
                <a:srgbClr val="00B0F0"/>
              </a:solidFill>
            </a:endParaRPr>
          </a:p>
        </p:txBody>
      </p:sp>
      <p:sp>
        <p:nvSpPr>
          <p:cNvPr id="14" name="Freeform 12"/>
          <p:cNvSpPr>
            <a:spLocks noEditPoints="1"/>
          </p:cNvSpPr>
          <p:nvPr/>
        </p:nvSpPr>
        <p:spPr bwMode="auto">
          <a:xfrm>
            <a:off x="6670628" y="4680259"/>
            <a:ext cx="323850" cy="192088"/>
          </a:xfrm>
          <a:custGeom>
            <a:avLst/>
            <a:gdLst>
              <a:gd name="T0" fmla="*/ 135 w 143"/>
              <a:gd name="T1" fmla="*/ 74 h 81"/>
              <a:gd name="T2" fmla="*/ 113 w 143"/>
              <a:gd name="T3" fmla="*/ 81 h 81"/>
              <a:gd name="T4" fmla="*/ 82 w 143"/>
              <a:gd name="T5" fmla="*/ 81 h 81"/>
              <a:gd name="T6" fmla="*/ 82 w 143"/>
              <a:gd name="T7" fmla="*/ 0 h 81"/>
              <a:gd name="T8" fmla="*/ 111 w 143"/>
              <a:gd name="T9" fmla="*/ 0 h 81"/>
              <a:gd name="T10" fmla="*/ 133 w 143"/>
              <a:gd name="T11" fmla="*/ 5 h 81"/>
              <a:gd name="T12" fmla="*/ 139 w 143"/>
              <a:gd name="T13" fmla="*/ 19 h 81"/>
              <a:gd name="T14" fmla="*/ 134 w 143"/>
              <a:gd name="T15" fmla="*/ 31 h 81"/>
              <a:gd name="T16" fmla="*/ 124 w 143"/>
              <a:gd name="T17" fmla="*/ 37 h 81"/>
              <a:gd name="T18" fmla="*/ 124 w 143"/>
              <a:gd name="T19" fmla="*/ 37 h 81"/>
              <a:gd name="T20" fmla="*/ 138 w 143"/>
              <a:gd name="T21" fmla="*/ 44 h 81"/>
              <a:gd name="T22" fmla="*/ 142 w 143"/>
              <a:gd name="T23" fmla="*/ 57 h 81"/>
              <a:gd name="T24" fmla="*/ 135 w 143"/>
              <a:gd name="T25" fmla="*/ 74 h 81"/>
              <a:gd name="T26" fmla="*/ 59 w 143"/>
              <a:gd name="T27" fmla="*/ 69 h 81"/>
              <a:gd name="T28" fmla="*/ 28 w 143"/>
              <a:gd name="T29" fmla="*/ 81 h 81"/>
              <a:gd name="T30" fmla="*/ 0 w 143"/>
              <a:gd name="T31" fmla="*/ 81 h 81"/>
              <a:gd name="T32" fmla="*/ 0 w 143"/>
              <a:gd name="T33" fmla="*/ 0 h 81"/>
              <a:gd name="T34" fmla="*/ 28 w 143"/>
              <a:gd name="T35" fmla="*/ 0 h 81"/>
              <a:gd name="T36" fmla="*/ 71 w 143"/>
              <a:gd name="T37" fmla="*/ 39 h 81"/>
              <a:gd name="T38" fmla="*/ 59 w 143"/>
              <a:gd name="T3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81">
                <a:moveTo>
                  <a:pt x="135" y="74"/>
                </a:moveTo>
                <a:cubicBezTo>
                  <a:pt x="129" y="78"/>
                  <a:pt x="122" y="81"/>
                  <a:pt x="113" y="81"/>
                </a:cubicBezTo>
                <a:cubicBezTo>
                  <a:pt x="82" y="81"/>
                  <a:pt x="82" y="81"/>
                  <a:pt x="82" y="81"/>
                </a:cubicBezTo>
                <a:cubicBezTo>
                  <a:pt x="82" y="0"/>
                  <a:pt x="82" y="0"/>
                  <a:pt x="82" y="0"/>
                </a:cubicBezTo>
                <a:cubicBezTo>
                  <a:pt x="111" y="0"/>
                  <a:pt x="111" y="0"/>
                  <a:pt x="111" y="0"/>
                </a:cubicBezTo>
                <a:cubicBezTo>
                  <a:pt x="121" y="0"/>
                  <a:pt x="128" y="2"/>
                  <a:pt x="133" y="5"/>
                </a:cubicBezTo>
                <a:cubicBezTo>
                  <a:pt x="137" y="9"/>
                  <a:pt x="139" y="13"/>
                  <a:pt x="139" y="19"/>
                </a:cubicBezTo>
                <a:cubicBezTo>
                  <a:pt x="139" y="24"/>
                  <a:pt x="138" y="28"/>
                  <a:pt x="134" y="31"/>
                </a:cubicBezTo>
                <a:cubicBezTo>
                  <a:pt x="131" y="34"/>
                  <a:pt x="128" y="36"/>
                  <a:pt x="124" y="37"/>
                </a:cubicBezTo>
                <a:cubicBezTo>
                  <a:pt x="124" y="37"/>
                  <a:pt x="124" y="37"/>
                  <a:pt x="124" y="37"/>
                </a:cubicBezTo>
                <a:cubicBezTo>
                  <a:pt x="129" y="38"/>
                  <a:pt x="134" y="40"/>
                  <a:pt x="138" y="44"/>
                </a:cubicBezTo>
                <a:cubicBezTo>
                  <a:pt x="141" y="47"/>
                  <a:pt x="142" y="52"/>
                  <a:pt x="142" y="57"/>
                </a:cubicBezTo>
                <a:cubicBezTo>
                  <a:pt x="143" y="64"/>
                  <a:pt x="140" y="70"/>
                  <a:pt x="135" y="74"/>
                </a:cubicBezTo>
                <a:close/>
                <a:moveTo>
                  <a:pt x="59" y="69"/>
                </a:moveTo>
                <a:cubicBezTo>
                  <a:pt x="52" y="77"/>
                  <a:pt x="41" y="81"/>
                  <a:pt x="28" y="81"/>
                </a:cubicBezTo>
                <a:cubicBezTo>
                  <a:pt x="0" y="81"/>
                  <a:pt x="0" y="81"/>
                  <a:pt x="0" y="81"/>
                </a:cubicBezTo>
                <a:cubicBezTo>
                  <a:pt x="0" y="0"/>
                  <a:pt x="0" y="0"/>
                  <a:pt x="0" y="0"/>
                </a:cubicBezTo>
                <a:cubicBezTo>
                  <a:pt x="28" y="0"/>
                  <a:pt x="28" y="0"/>
                  <a:pt x="28" y="0"/>
                </a:cubicBezTo>
                <a:cubicBezTo>
                  <a:pt x="57" y="0"/>
                  <a:pt x="71" y="13"/>
                  <a:pt x="71" y="39"/>
                </a:cubicBezTo>
                <a:cubicBezTo>
                  <a:pt x="71" y="52"/>
                  <a:pt x="67" y="62"/>
                  <a:pt x="5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3247" tIns="46623" rIns="93247" bIns="46623"/>
          <a:lstStyle/>
          <a:p>
            <a:pPr defTabSz="932418">
              <a:defRPr/>
            </a:pPr>
            <a:endParaRPr lang="en-US" sz="1836">
              <a:solidFill>
                <a:srgbClr val="00B0F0"/>
              </a:solidFill>
            </a:endParaRPr>
          </a:p>
        </p:txBody>
      </p:sp>
      <p:sp>
        <p:nvSpPr>
          <p:cNvPr id="15" name="Freeform 13"/>
          <p:cNvSpPr>
            <a:spLocks/>
          </p:cNvSpPr>
          <p:nvPr/>
        </p:nvSpPr>
        <p:spPr bwMode="auto">
          <a:xfrm>
            <a:off x="6710315" y="4716772"/>
            <a:ext cx="77788" cy="119062"/>
          </a:xfrm>
          <a:custGeom>
            <a:avLst/>
            <a:gdLst>
              <a:gd name="T0" fmla="*/ 9 w 34"/>
              <a:gd name="T1" fmla="*/ 0 h 51"/>
              <a:gd name="T2" fmla="*/ 0 w 34"/>
              <a:gd name="T3" fmla="*/ 0 h 51"/>
              <a:gd name="T4" fmla="*/ 0 w 34"/>
              <a:gd name="T5" fmla="*/ 51 h 51"/>
              <a:gd name="T6" fmla="*/ 9 w 34"/>
              <a:gd name="T7" fmla="*/ 51 h 51"/>
              <a:gd name="T8" fmla="*/ 28 w 34"/>
              <a:gd name="T9" fmla="*/ 44 h 51"/>
              <a:gd name="T10" fmla="*/ 34 w 34"/>
              <a:gd name="T11" fmla="*/ 25 h 51"/>
              <a:gd name="T12" fmla="*/ 28 w 34"/>
              <a:gd name="T13" fmla="*/ 7 h 51"/>
              <a:gd name="T14" fmla="*/ 9 w 34"/>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9" y="0"/>
                </a:moveTo>
                <a:cubicBezTo>
                  <a:pt x="0" y="0"/>
                  <a:pt x="0" y="0"/>
                  <a:pt x="0" y="0"/>
                </a:cubicBezTo>
                <a:cubicBezTo>
                  <a:pt x="0" y="51"/>
                  <a:pt x="0" y="51"/>
                  <a:pt x="0" y="51"/>
                </a:cubicBezTo>
                <a:cubicBezTo>
                  <a:pt x="9" y="51"/>
                  <a:pt x="9" y="51"/>
                  <a:pt x="9" y="51"/>
                </a:cubicBezTo>
                <a:cubicBezTo>
                  <a:pt x="17" y="51"/>
                  <a:pt x="23" y="49"/>
                  <a:pt x="28" y="44"/>
                </a:cubicBezTo>
                <a:cubicBezTo>
                  <a:pt x="32" y="39"/>
                  <a:pt x="34" y="33"/>
                  <a:pt x="34" y="25"/>
                </a:cubicBezTo>
                <a:cubicBezTo>
                  <a:pt x="34" y="17"/>
                  <a:pt x="32" y="11"/>
                  <a:pt x="28" y="7"/>
                </a:cubicBezTo>
                <a:cubicBezTo>
                  <a:pt x="23" y="2"/>
                  <a:pt x="17" y="0"/>
                  <a:pt x="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lIns="93247" tIns="46623" rIns="93247" bIns="46623"/>
          <a:lstStyle/>
          <a:p>
            <a:pPr defTabSz="932418">
              <a:defRPr/>
            </a:pPr>
            <a:endParaRPr lang="en-US" sz="1836">
              <a:solidFill>
                <a:srgbClr val="00B0F0"/>
              </a:solidFill>
            </a:endParaRPr>
          </a:p>
        </p:txBody>
      </p:sp>
      <p:sp>
        <p:nvSpPr>
          <p:cNvPr id="16" name="Freeform 14"/>
          <p:cNvSpPr>
            <a:spLocks/>
          </p:cNvSpPr>
          <p:nvPr/>
        </p:nvSpPr>
        <p:spPr bwMode="auto">
          <a:xfrm>
            <a:off x="6897640" y="4713597"/>
            <a:ext cx="44450" cy="44450"/>
          </a:xfrm>
          <a:custGeom>
            <a:avLst/>
            <a:gdLst>
              <a:gd name="T0" fmla="*/ 17 w 20"/>
              <a:gd name="T1" fmla="*/ 16 h 19"/>
              <a:gd name="T2" fmla="*/ 20 w 20"/>
              <a:gd name="T3" fmla="*/ 9 h 19"/>
              <a:gd name="T4" fmla="*/ 7 w 20"/>
              <a:gd name="T5" fmla="*/ 0 h 19"/>
              <a:gd name="T6" fmla="*/ 0 w 20"/>
              <a:gd name="T7" fmla="*/ 0 h 19"/>
              <a:gd name="T8" fmla="*/ 0 w 20"/>
              <a:gd name="T9" fmla="*/ 19 h 19"/>
              <a:gd name="T10" fmla="*/ 8 w 20"/>
              <a:gd name="T11" fmla="*/ 19 h 19"/>
              <a:gd name="T12" fmla="*/ 17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7" y="16"/>
                </a:moveTo>
                <a:cubicBezTo>
                  <a:pt x="19" y="14"/>
                  <a:pt x="20" y="12"/>
                  <a:pt x="20" y="9"/>
                </a:cubicBezTo>
                <a:cubicBezTo>
                  <a:pt x="20" y="3"/>
                  <a:pt x="16" y="0"/>
                  <a:pt x="7" y="0"/>
                </a:cubicBezTo>
                <a:cubicBezTo>
                  <a:pt x="0" y="0"/>
                  <a:pt x="0" y="0"/>
                  <a:pt x="0" y="0"/>
                </a:cubicBezTo>
                <a:cubicBezTo>
                  <a:pt x="0" y="19"/>
                  <a:pt x="0" y="19"/>
                  <a:pt x="0" y="19"/>
                </a:cubicBezTo>
                <a:cubicBezTo>
                  <a:pt x="8" y="19"/>
                  <a:pt x="8" y="19"/>
                  <a:pt x="8" y="19"/>
                </a:cubicBezTo>
                <a:cubicBezTo>
                  <a:pt x="12" y="19"/>
                  <a:pt x="15" y="18"/>
                  <a:pt x="17" y="1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lIns="93247" tIns="46623" rIns="93247" bIns="46623"/>
          <a:lstStyle/>
          <a:p>
            <a:pPr defTabSz="932418">
              <a:defRPr/>
            </a:pPr>
            <a:endParaRPr lang="en-US" sz="1836">
              <a:solidFill>
                <a:srgbClr val="00B0F0"/>
              </a:solidFill>
            </a:endParaRPr>
          </a:p>
        </p:txBody>
      </p:sp>
      <p:sp>
        <p:nvSpPr>
          <p:cNvPr id="17" name="Freeform 15"/>
          <p:cNvSpPr>
            <a:spLocks/>
          </p:cNvSpPr>
          <p:nvPr/>
        </p:nvSpPr>
        <p:spPr bwMode="auto">
          <a:xfrm>
            <a:off x="6897640" y="4789797"/>
            <a:ext cx="50800" cy="47625"/>
          </a:xfrm>
          <a:custGeom>
            <a:avLst/>
            <a:gdLst>
              <a:gd name="T0" fmla="*/ 20 w 23"/>
              <a:gd name="T1" fmla="*/ 3 h 21"/>
              <a:gd name="T2" fmla="*/ 10 w 23"/>
              <a:gd name="T3" fmla="*/ 0 h 21"/>
              <a:gd name="T4" fmla="*/ 0 w 23"/>
              <a:gd name="T5" fmla="*/ 0 h 21"/>
              <a:gd name="T6" fmla="*/ 0 w 23"/>
              <a:gd name="T7" fmla="*/ 21 h 21"/>
              <a:gd name="T8" fmla="*/ 10 w 23"/>
              <a:gd name="T9" fmla="*/ 21 h 21"/>
              <a:gd name="T10" fmla="*/ 20 w 23"/>
              <a:gd name="T11" fmla="*/ 18 h 21"/>
              <a:gd name="T12" fmla="*/ 23 w 23"/>
              <a:gd name="T13" fmla="*/ 10 h 21"/>
              <a:gd name="T14" fmla="*/ 20 w 23"/>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0" y="3"/>
                </a:moveTo>
                <a:cubicBezTo>
                  <a:pt x="18" y="1"/>
                  <a:pt x="14" y="0"/>
                  <a:pt x="10" y="0"/>
                </a:cubicBezTo>
                <a:cubicBezTo>
                  <a:pt x="0" y="0"/>
                  <a:pt x="0" y="0"/>
                  <a:pt x="0" y="0"/>
                </a:cubicBezTo>
                <a:cubicBezTo>
                  <a:pt x="0" y="21"/>
                  <a:pt x="0" y="21"/>
                  <a:pt x="0" y="21"/>
                </a:cubicBezTo>
                <a:cubicBezTo>
                  <a:pt x="10" y="21"/>
                  <a:pt x="10" y="21"/>
                  <a:pt x="10" y="21"/>
                </a:cubicBezTo>
                <a:cubicBezTo>
                  <a:pt x="14" y="21"/>
                  <a:pt x="18" y="20"/>
                  <a:pt x="20" y="18"/>
                </a:cubicBezTo>
                <a:cubicBezTo>
                  <a:pt x="22" y="16"/>
                  <a:pt x="23" y="14"/>
                  <a:pt x="23" y="10"/>
                </a:cubicBezTo>
                <a:cubicBezTo>
                  <a:pt x="23" y="7"/>
                  <a:pt x="22" y="5"/>
                  <a:pt x="20" y="3"/>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lIns="93247" tIns="46623" rIns="93247" bIns="46623"/>
          <a:lstStyle/>
          <a:p>
            <a:pPr defTabSz="932418">
              <a:defRPr/>
            </a:pPr>
            <a:endParaRPr lang="en-US" sz="1836">
              <a:solidFill>
                <a:srgbClr val="00B0F0"/>
              </a:solidFill>
            </a:endParaRPr>
          </a:p>
        </p:txBody>
      </p:sp>
      <p:sp>
        <p:nvSpPr>
          <p:cNvPr id="18" name="Rectangle 16"/>
          <p:cNvSpPr>
            <a:spLocks noChangeArrowheads="1"/>
          </p:cNvSpPr>
          <p:nvPr/>
        </p:nvSpPr>
        <p:spPr bwMode="auto">
          <a:xfrm>
            <a:off x="7189740" y="4586697"/>
            <a:ext cx="11778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defRPr/>
            </a:pPr>
            <a:r>
              <a:rPr lang="en-US" altLang="en-US" sz="2000" dirty="0">
                <a:solidFill>
                  <a:srgbClr val="FFFFFF"/>
                </a:solidFill>
                <a:latin typeface="Segoe Pro Display Light" panose="020B0302040504020203" pitchFamily="34" charset="0"/>
              </a:rPr>
              <a:t>SQL Server</a:t>
            </a:r>
            <a:endParaRPr lang="en-US" altLang="en-US" dirty="0">
              <a:solidFill>
                <a:srgbClr val="FFFFFF"/>
              </a:solidFill>
            </a:endParaRPr>
          </a:p>
        </p:txBody>
      </p:sp>
      <p:sp>
        <p:nvSpPr>
          <p:cNvPr id="19" name="Freeform 19"/>
          <p:cNvSpPr>
            <a:spLocks/>
          </p:cNvSpPr>
          <p:nvPr/>
        </p:nvSpPr>
        <p:spPr bwMode="auto">
          <a:xfrm>
            <a:off x="8807402" y="4494522"/>
            <a:ext cx="531813" cy="487363"/>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lIns="93247" tIns="46623" rIns="93247" bIns="46623"/>
          <a:lstStyle/>
          <a:p>
            <a:pPr defTabSz="932418">
              <a:defRPr/>
            </a:pPr>
            <a:endParaRPr lang="en-US" sz="1836">
              <a:solidFill>
                <a:srgbClr val="00B0F0"/>
              </a:solidFill>
            </a:endParaRPr>
          </a:p>
        </p:txBody>
      </p:sp>
      <p:sp>
        <p:nvSpPr>
          <p:cNvPr id="20" name="Freeform 20"/>
          <p:cNvSpPr>
            <a:spLocks/>
          </p:cNvSpPr>
          <p:nvPr/>
        </p:nvSpPr>
        <p:spPr bwMode="auto">
          <a:xfrm>
            <a:off x="8807402" y="4494522"/>
            <a:ext cx="531813" cy="487363"/>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lIns="93247" tIns="46623" rIns="93247" bIns="46623"/>
          <a:lstStyle/>
          <a:p>
            <a:pPr defTabSz="932418">
              <a:defRPr/>
            </a:pPr>
            <a:endParaRPr lang="en-US" sz="1836">
              <a:solidFill>
                <a:srgbClr val="00B0F0"/>
              </a:solidFill>
            </a:endParaRPr>
          </a:p>
        </p:txBody>
      </p:sp>
      <p:sp>
        <p:nvSpPr>
          <p:cNvPr id="21" name="Freeform 21"/>
          <p:cNvSpPr>
            <a:spLocks/>
          </p:cNvSpPr>
          <p:nvPr/>
        </p:nvSpPr>
        <p:spPr bwMode="auto">
          <a:xfrm>
            <a:off x="8870902" y="4567547"/>
            <a:ext cx="65088" cy="174625"/>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3247" tIns="46623" rIns="93247" bIns="46623"/>
          <a:lstStyle/>
          <a:p>
            <a:pPr defTabSz="932418">
              <a:defRPr/>
            </a:pPr>
            <a:endParaRPr lang="en-US" sz="1836">
              <a:solidFill>
                <a:srgbClr val="00B0F0"/>
              </a:solidFill>
            </a:endParaRPr>
          </a:p>
        </p:txBody>
      </p:sp>
      <p:sp>
        <p:nvSpPr>
          <p:cNvPr id="22" name="Freeform 22"/>
          <p:cNvSpPr>
            <a:spLocks/>
          </p:cNvSpPr>
          <p:nvPr/>
        </p:nvSpPr>
        <p:spPr bwMode="auto">
          <a:xfrm>
            <a:off x="8950277" y="4750110"/>
            <a:ext cx="317500" cy="163512"/>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3247" tIns="46623" rIns="93247" bIns="46623"/>
          <a:lstStyle/>
          <a:p>
            <a:pPr defTabSz="932418">
              <a:defRPr/>
            </a:pPr>
            <a:endParaRPr lang="en-US" sz="1836">
              <a:solidFill>
                <a:srgbClr val="00B0F0"/>
              </a:solidFill>
            </a:endParaRPr>
          </a:p>
        </p:txBody>
      </p:sp>
      <p:sp>
        <p:nvSpPr>
          <p:cNvPr id="23" name="Freeform 23"/>
          <p:cNvSpPr>
            <a:spLocks/>
          </p:cNvSpPr>
          <p:nvPr/>
        </p:nvSpPr>
        <p:spPr bwMode="auto">
          <a:xfrm>
            <a:off x="9077277" y="4624697"/>
            <a:ext cx="225425" cy="196850"/>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3247" tIns="46623" rIns="93247" bIns="46623"/>
          <a:lstStyle/>
          <a:p>
            <a:pPr defTabSz="932418">
              <a:defRPr/>
            </a:pPr>
            <a:endParaRPr lang="en-US" sz="1836">
              <a:solidFill>
                <a:srgbClr val="00B0F0"/>
              </a:solidFill>
            </a:endParaRPr>
          </a:p>
        </p:txBody>
      </p:sp>
      <p:sp>
        <p:nvSpPr>
          <p:cNvPr id="24" name="Freeform 24"/>
          <p:cNvSpPr>
            <a:spLocks/>
          </p:cNvSpPr>
          <p:nvPr/>
        </p:nvSpPr>
        <p:spPr bwMode="auto">
          <a:xfrm>
            <a:off x="8967740" y="4505635"/>
            <a:ext cx="98425" cy="96837"/>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3247" tIns="46623" rIns="93247" bIns="46623"/>
          <a:lstStyle/>
          <a:p>
            <a:pPr defTabSz="932418">
              <a:defRPr/>
            </a:pPr>
            <a:endParaRPr lang="en-US" sz="1836">
              <a:solidFill>
                <a:srgbClr val="00B0F0"/>
              </a:solidFill>
            </a:endParaRPr>
          </a:p>
        </p:txBody>
      </p:sp>
      <p:sp>
        <p:nvSpPr>
          <p:cNvPr id="25" name="Freeform 25"/>
          <p:cNvSpPr>
            <a:spLocks/>
          </p:cNvSpPr>
          <p:nvPr/>
        </p:nvSpPr>
        <p:spPr bwMode="auto">
          <a:xfrm>
            <a:off x="8880427" y="4742172"/>
            <a:ext cx="69850" cy="184150"/>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3247" tIns="46623" rIns="93247" bIns="46623"/>
          <a:lstStyle/>
          <a:p>
            <a:pPr defTabSz="932418">
              <a:defRPr/>
            </a:pPr>
            <a:endParaRPr lang="en-US" sz="1836">
              <a:solidFill>
                <a:srgbClr val="00B0F0"/>
              </a:solidFill>
            </a:endParaRPr>
          </a:p>
        </p:txBody>
      </p:sp>
      <p:sp>
        <p:nvSpPr>
          <p:cNvPr id="26" name="Freeform 26"/>
          <p:cNvSpPr>
            <a:spLocks/>
          </p:cNvSpPr>
          <p:nvPr/>
        </p:nvSpPr>
        <p:spPr bwMode="auto">
          <a:xfrm>
            <a:off x="8913765" y="4602472"/>
            <a:ext cx="163512" cy="185738"/>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3247" tIns="46623" rIns="93247" bIns="46623"/>
          <a:lstStyle/>
          <a:p>
            <a:pPr defTabSz="932418">
              <a:defRPr/>
            </a:pPr>
            <a:endParaRPr lang="en-US" sz="1836">
              <a:solidFill>
                <a:srgbClr val="00B0F0"/>
              </a:solidFill>
            </a:endParaRPr>
          </a:p>
        </p:txBody>
      </p:sp>
      <p:sp>
        <p:nvSpPr>
          <p:cNvPr id="27" name="Freeform 27"/>
          <p:cNvSpPr>
            <a:spLocks/>
          </p:cNvSpPr>
          <p:nvPr/>
        </p:nvSpPr>
        <p:spPr bwMode="auto">
          <a:xfrm>
            <a:off x="9031240" y="4543735"/>
            <a:ext cx="225425" cy="103187"/>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3247" tIns="46623" rIns="93247" bIns="46623"/>
          <a:lstStyle/>
          <a:p>
            <a:pPr defTabSz="932418">
              <a:defRPr/>
            </a:pPr>
            <a:endParaRPr lang="en-US" sz="1836">
              <a:solidFill>
                <a:srgbClr val="00B0F0"/>
              </a:solidFill>
            </a:endParaRPr>
          </a:p>
        </p:txBody>
      </p:sp>
      <p:sp>
        <p:nvSpPr>
          <p:cNvPr id="28" name="Freeform 28"/>
          <p:cNvSpPr>
            <a:spLocks/>
          </p:cNvSpPr>
          <p:nvPr/>
        </p:nvSpPr>
        <p:spPr bwMode="auto">
          <a:xfrm>
            <a:off x="9153477" y="4689785"/>
            <a:ext cx="117475" cy="117475"/>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3247" tIns="46623" rIns="93247" bIns="46623"/>
          <a:lstStyle/>
          <a:p>
            <a:pPr defTabSz="932418">
              <a:defRPr/>
            </a:pPr>
            <a:endParaRPr lang="en-US" sz="1836">
              <a:solidFill>
                <a:srgbClr val="00B0F0"/>
              </a:solidFill>
            </a:endParaRPr>
          </a:p>
        </p:txBody>
      </p:sp>
      <p:sp>
        <p:nvSpPr>
          <p:cNvPr id="29" name="Freeform 29"/>
          <p:cNvSpPr>
            <a:spLocks/>
          </p:cNvSpPr>
          <p:nvPr/>
        </p:nvSpPr>
        <p:spPr bwMode="auto">
          <a:xfrm>
            <a:off x="9055052" y="4821547"/>
            <a:ext cx="103188" cy="107950"/>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3247" tIns="46623" rIns="93247" bIns="46623"/>
          <a:lstStyle/>
          <a:p>
            <a:pPr defTabSz="932418">
              <a:defRPr/>
            </a:pPr>
            <a:endParaRPr lang="en-US" sz="1836">
              <a:solidFill>
                <a:srgbClr val="00B0F0"/>
              </a:solidFill>
            </a:endParaRPr>
          </a:p>
        </p:txBody>
      </p:sp>
      <p:sp>
        <p:nvSpPr>
          <p:cNvPr id="30" name="Freeform 30"/>
          <p:cNvSpPr>
            <a:spLocks/>
          </p:cNvSpPr>
          <p:nvPr/>
        </p:nvSpPr>
        <p:spPr bwMode="auto">
          <a:xfrm>
            <a:off x="8864552" y="4659622"/>
            <a:ext cx="161925" cy="163513"/>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3247" tIns="46623" rIns="93247" bIns="46623"/>
          <a:lstStyle/>
          <a:p>
            <a:pPr defTabSz="932418">
              <a:defRPr/>
            </a:pPr>
            <a:endParaRPr lang="en-US" sz="1836">
              <a:solidFill>
                <a:srgbClr val="00B0F0"/>
              </a:solidFill>
            </a:endParaRPr>
          </a:p>
        </p:txBody>
      </p:sp>
      <p:sp>
        <p:nvSpPr>
          <p:cNvPr id="31" name="Rectangle 31"/>
          <p:cNvSpPr>
            <a:spLocks noChangeArrowheads="1"/>
          </p:cNvSpPr>
          <p:nvPr/>
        </p:nvSpPr>
        <p:spPr bwMode="auto">
          <a:xfrm>
            <a:off x="9486765" y="4555998"/>
            <a:ext cx="9941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defRPr/>
            </a:pPr>
            <a:r>
              <a:rPr lang="en-US" altLang="en-US" sz="2000" dirty="0">
                <a:solidFill>
                  <a:srgbClr val="FFFFFF"/>
                </a:solidFill>
                <a:latin typeface="Segoe Pro Display Light" panose="020B0302040504020203" pitchFamily="34" charset="0"/>
              </a:rPr>
              <a:t>Web App</a:t>
            </a:r>
            <a:endParaRPr lang="en-US" altLang="en-US" dirty="0">
              <a:solidFill>
                <a:srgbClr val="FFFFFF"/>
              </a:solidFill>
            </a:endParaRPr>
          </a:p>
        </p:txBody>
      </p:sp>
      <p:sp>
        <p:nvSpPr>
          <p:cNvPr id="33" name="Freeform 73"/>
          <p:cNvSpPr>
            <a:spLocks/>
          </p:cNvSpPr>
          <p:nvPr/>
        </p:nvSpPr>
        <p:spPr bwMode="auto">
          <a:xfrm>
            <a:off x="9718268" y="5285098"/>
            <a:ext cx="149225" cy="133350"/>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solidFill>
            <a:schemeClr val="tx1"/>
          </a:solidFill>
          <a:ln>
            <a:noFill/>
          </a:ln>
          <a:extLst/>
        </p:spPr>
        <p:txBody>
          <a:bodyPr lIns="93247" tIns="46623" rIns="93247" bIns="46623"/>
          <a:lstStyle/>
          <a:p>
            <a:pPr defTabSz="932418">
              <a:defRPr/>
            </a:pPr>
            <a:endParaRPr lang="en-US" sz="1836">
              <a:solidFill>
                <a:srgbClr val="00B0F0"/>
              </a:solidFill>
            </a:endParaRPr>
          </a:p>
        </p:txBody>
      </p:sp>
      <p:sp>
        <p:nvSpPr>
          <p:cNvPr id="69665" name="Freeform 74"/>
          <p:cNvSpPr>
            <a:spLocks/>
          </p:cNvSpPr>
          <p:nvPr/>
        </p:nvSpPr>
        <p:spPr bwMode="auto">
          <a:xfrm>
            <a:off x="7878715" y="5808973"/>
            <a:ext cx="1374775" cy="557212"/>
          </a:xfrm>
          <a:custGeom>
            <a:avLst/>
            <a:gdLst>
              <a:gd name="T0" fmla="*/ 1375845 w 469"/>
              <a:gd name="T1" fmla="*/ 462244 h 175"/>
              <a:gd name="T2" fmla="*/ 1284904 w 469"/>
              <a:gd name="T3" fmla="*/ 557881 h 175"/>
              <a:gd name="T4" fmla="*/ 88007 w 469"/>
              <a:gd name="T5" fmla="*/ 557881 h 175"/>
              <a:gd name="T6" fmla="*/ 0 w 469"/>
              <a:gd name="T7" fmla="*/ 462244 h 175"/>
              <a:gd name="T8" fmla="*/ 0 w 469"/>
              <a:gd name="T9" fmla="*/ 95637 h 175"/>
              <a:gd name="T10" fmla="*/ 88007 w 469"/>
              <a:gd name="T11" fmla="*/ 0 h 175"/>
              <a:gd name="T12" fmla="*/ 1284904 w 469"/>
              <a:gd name="T13" fmla="*/ 0 h 175"/>
              <a:gd name="T14" fmla="*/ 1375845 w 469"/>
              <a:gd name="T15" fmla="*/ 95637 h 175"/>
              <a:gd name="T16" fmla="*/ 1375845 w 469"/>
              <a:gd name="T17" fmla="*/ 462244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69" h="175">
                <a:moveTo>
                  <a:pt x="469" y="145"/>
                </a:moveTo>
                <a:cubicBezTo>
                  <a:pt x="469" y="162"/>
                  <a:pt x="455" y="175"/>
                  <a:pt x="438" y="175"/>
                </a:cubicBezTo>
                <a:cubicBezTo>
                  <a:pt x="30" y="175"/>
                  <a:pt x="30" y="175"/>
                  <a:pt x="30" y="175"/>
                </a:cubicBezTo>
                <a:cubicBezTo>
                  <a:pt x="13" y="175"/>
                  <a:pt x="0" y="162"/>
                  <a:pt x="0" y="145"/>
                </a:cubicBezTo>
                <a:cubicBezTo>
                  <a:pt x="0" y="30"/>
                  <a:pt x="0" y="30"/>
                  <a:pt x="0" y="30"/>
                </a:cubicBezTo>
                <a:cubicBezTo>
                  <a:pt x="0" y="13"/>
                  <a:pt x="13" y="0"/>
                  <a:pt x="30" y="0"/>
                </a:cubicBezTo>
                <a:cubicBezTo>
                  <a:pt x="438" y="0"/>
                  <a:pt x="438" y="0"/>
                  <a:pt x="438" y="0"/>
                </a:cubicBezTo>
                <a:cubicBezTo>
                  <a:pt x="455" y="0"/>
                  <a:pt x="469" y="13"/>
                  <a:pt x="469" y="30"/>
                </a:cubicBezTo>
                <a:lnTo>
                  <a:pt x="469" y="1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3247" tIns="46623" rIns="93247" bIns="46623"/>
          <a:lstStyle/>
          <a:p>
            <a:endParaRPr lang="en-US"/>
          </a:p>
        </p:txBody>
      </p:sp>
      <p:sp>
        <p:nvSpPr>
          <p:cNvPr id="69666" name="Rectangle 75"/>
          <p:cNvSpPr>
            <a:spLocks noChangeArrowheads="1"/>
          </p:cNvSpPr>
          <p:nvPr/>
        </p:nvSpPr>
        <p:spPr bwMode="auto">
          <a:xfrm>
            <a:off x="8015240" y="5959785"/>
            <a:ext cx="102201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20000"/>
              </a:spcBef>
              <a:buSzPct val="90000"/>
              <a:buFont typeface="Arial" panose="020B0604020202020204" pitchFamily="34" charset="0"/>
              <a:buChar char="•"/>
              <a:defRPr sz="4000">
                <a:solidFill>
                  <a:schemeClr val="tx1"/>
                </a:solidFill>
                <a:latin typeface="Segoe UI Light" panose="020B0502040204020203" pitchFamily="34" charset="0"/>
                <a:ea typeface="MS PGothic" panose="020B0600070205080204" pitchFamily="34" charset="-128"/>
              </a:defRPr>
            </a:lvl1pPr>
            <a:lvl2pPr marL="584200" indent="-241300">
              <a:lnSpc>
                <a:spcPct val="90000"/>
              </a:lnSpc>
              <a:spcBef>
                <a:spcPct val="20000"/>
              </a:spcBef>
              <a:buSzPct val="90000"/>
              <a:buFont typeface="Arial" panose="020B0604020202020204" pitchFamily="34" charset="0"/>
              <a:buChar char="•"/>
              <a:defRPr sz="2400">
                <a:solidFill>
                  <a:schemeClr val="tx1"/>
                </a:solidFill>
                <a:latin typeface="Segoe UI" panose="020B0502040204020203" pitchFamily="34" charset="0"/>
                <a:ea typeface="MS PGothic" panose="020B0600070205080204" pitchFamily="34" charset="-128"/>
              </a:defRPr>
            </a:lvl2pPr>
            <a:lvl3pPr marL="800100" indent="-228600">
              <a:lnSpc>
                <a:spcPct val="90000"/>
              </a:lnSpc>
              <a:spcBef>
                <a:spcPct val="20000"/>
              </a:spcBef>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3pPr>
            <a:lvl4pPr marL="1028700" indent="-228600">
              <a:lnSpc>
                <a:spcPct val="90000"/>
              </a:lnSpc>
              <a:spcBef>
                <a:spcPct val="20000"/>
              </a:spcBef>
              <a:buSzPct val="90000"/>
              <a:buFont typeface="Arial" panose="020B0604020202020204" pitchFamily="34" charset="0"/>
              <a:buChar char="•"/>
              <a:defRPr>
                <a:solidFill>
                  <a:schemeClr val="tx1"/>
                </a:solidFill>
                <a:latin typeface="Segoe UI" panose="020B0502040204020203" pitchFamily="34" charset="0"/>
                <a:ea typeface="MS PGothic" panose="020B0600070205080204" pitchFamily="34" charset="-128"/>
              </a:defRPr>
            </a:lvl4pPr>
            <a:lvl5pPr marL="1257300" indent="-228600">
              <a:lnSpc>
                <a:spcPct val="90000"/>
              </a:lnSpc>
              <a:spcBef>
                <a:spcPct val="20000"/>
              </a:spcBef>
              <a:buSzPct val="90000"/>
              <a:buFont typeface="Arial" panose="020B0604020202020204" pitchFamily="34" charset="0"/>
              <a:buChar char="•"/>
              <a:defRPr>
                <a:solidFill>
                  <a:schemeClr val="tx1"/>
                </a:solidFill>
                <a:latin typeface="Segoe UI" panose="020B0502040204020203" pitchFamily="34" charset="0"/>
                <a:ea typeface="MS PGothic" panose="020B0600070205080204" pitchFamily="34" charset="-128"/>
              </a:defRPr>
            </a:lvl5pPr>
            <a:lvl6pPr marL="1714500" indent="-228600" defTabSz="931863" eaLnBrk="0" fontAlgn="base" hangingPunct="0">
              <a:lnSpc>
                <a:spcPct val="90000"/>
              </a:lnSpc>
              <a:spcBef>
                <a:spcPct val="20000"/>
              </a:spcBef>
              <a:spcAft>
                <a:spcPct val="0"/>
              </a:spcAft>
              <a:buSzPct val="90000"/>
              <a:buFont typeface="Arial" panose="020B0604020202020204" pitchFamily="34" charset="0"/>
              <a:buChar char="•"/>
              <a:defRPr>
                <a:solidFill>
                  <a:schemeClr val="tx1"/>
                </a:solidFill>
                <a:latin typeface="Segoe UI" panose="020B0502040204020203" pitchFamily="34" charset="0"/>
                <a:ea typeface="MS PGothic" panose="020B0600070205080204" pitchFamily="34" charset="-128"/>
              </a:defRPr>
            </a:lvl6pPr>
            <a:lvl7pPr marL="2171700" indent="-228600" defTabSz="931863" eaLnBrk="0" fontAlgn="base" hangingPunct="0">
              <a:lnSpc>
                <a:spcPct val="90000"/>
              </a:lnSpc>
              <a:spcBef>
                <a:spcPct val="20000"/>
              </a:spcBef>
              <a:spcAft>
                <a:spcPct val="0"/>
              </a:spcAft>
              <a:buSzPct val="90000"/>
              <a:buFont typeface="Arial" panose="020B0604020202020204" pitchFamily="34" charset="0"/>
              <a:buChar char="•"/>
              <a:defRPr>
                <a:solidFill>
                  <a:schemeClr val="tx1"/>
                </a:solidFill>
                <a:latin typeface="Segoe UI" panose="020B0502040204020203" pitchFamily="34" charset="0"/>
                <a:ea typeface="MS PGothic" panose="020B0600070205080204" pitchFamily="34" charset="-128"/>
              </a:defRPr>
            </a:lvl7pPr>
            <a:lvl8pPr marL="2628900" indent="-228600" defTabSz="931863" eaLnBrk="0" fontAlgn="base" hangingPunct="0">
              <a:lnSpc>
                <a:spcPct val="90000"/>
              </a:lnSpc>
              <a:spcBef>
                <a:spcPct val="20000"/>
              </a:spcBef>
              <a:spcAft>
                <a:spcPct val="0"/>
              </a:spcAft>
              <a:buSzPct val="90000"/>
              <a:buFont typeface="Arial" panose="020B0604020202020204" pitchFamily="34" charset="0"/>
              <a:buChar char="•"/>
              <a:defRPr>
                <a:solidFill>
                  <a:schemeClr val="tx1"/>
                </a:solidFill>
                <a:latin typeface="Segoe UI" panose="020B0502040204020203" pitchFamily="34" charset="0"/>
                <a:ea typeface="MS PGothic" panose="020B0600070205080204" pitchFamily="34" charset="-128"/>
              </a:defRPr>
            </a:lvl8pPr>
            <a:lvl9pPr marL="3086100" indent="-228600" defTabSz="931863" eaLnBrk="0" fontAlgn="base" hangingPunct="0">
              <a:lnSpc>
                <a:spcPct val="90000"/>
              </a:lnSpc>
              <a:spcBef>
                <a:spcPct val="20000"/>
              </a:spcBef>
              <a:spcAft>
                <a:spcPct val="0"/>
              </a:spcAft>
              <a:buSzPct val="90000"/>
              <a:buFont typeface="Arial" panose="020B0604020202020204" pitchFamily="34" charset="0"/>
              <a:buChar char="•"/>
              <a:defRPr>
                <a:solidFill>
                  <a:schemeClr val="tx1"/>
                </a:solidFill>
                <a:latin typeface="Segoe UI" panose="020B0502040204020203" pitchFamily="34" charset="0"/>
                <a:ea typeface="MS PGothic" panose="020B0600070205080204" pitchFamily="34" charset="-128"/>
              </a:defRPr>
            </a:lvl9pPr>
          </a:lstStyle>
          <a:p>
            <a:pPr>
              <a:lnSpc>
                <a:spcPct val="100000"/>
              </a:lnSpc>
              <a:spcBef>
                <a:spcPct val="0"/>
              </a:spcBef>
              <a:buSzTx/>
              <a:buFontTx/>
              <a:buNone/>
            </a:pPr>
            <a:r>
              <a:rPr lang="en-US" altLang="en-US" sz="1400" b="1" dirty="0">
                <a:solidFill>
                  <a:srgbClr val="FFFFFF"/>
                </a:solidFill>
                <a:latin typeface="Segoe UI Semibold" panose="020B0702040204020203" pitchFamily="34" charset="0"/>
              </a:rPr>
              <a:t>SQL CONFIG</a:t>
            </a:r>
            <a:endParaRPr lang="en-US" altLang="en-US" sz="1400" dirty="0">
              <a:solidFill>
                <a:srgbClr val="FFFFFF"/>
              </a:solidFill>
              <a:latin typeface="Arial" panose="020B0604020202020204" pitchFamily="34" charset="0"/>
            </a:endParaRPr>
          </a:p>
          <a:p>
            <a:pPr>
              <a:lnSpc>
                <a:spcPct val="100000"/>
              </a:lnSpc>
              <a:spcBef>
                <a:spcPct val="0"/>
              </a:spcBef>
              <a:buSzTx/>
              <a:buFontTx/>
              <a:buNone/>
            </a:pPr>
            <a:endParaRPr lang="en-US" altLang="en-US" sz="1400" dirty="0">
              <a:solidFill>
                <a:srgbClr val="FFFFFF"/>
              </a:solidFill>
              <a:latin typeface="Arial" panose="020B0604020202020204" pitchFamily="34" charset="0"/>
            </a:endParaRPr>
          </a:p>
        </p:txBody>
      </p:sp>
      <p:sp>
        <p:nvSpPr>
          <p:cNvPr id="36" name="Rectangle 35"/>
          <p:cNvSpPr/>
          <p:nvPr/>
        </p:nvSpPr>
        <p:spPr bwMode="auto">
          <a:xfrm>
            <a:off x="6434090" y="706748"/>
            <a:ext cx="4268787" cy="14716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6521" tIns="149217" rIns="186521" bIns="149217"/>
          <a:lstStyle/>
          <a:p>
            <a:pPr algn="ctr" defTabSz="951028">
              <a:lnSpc>
                <a:spcPct val="90000"/>
              </a:lnSpc>
              <a:defRPr/>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TextBox 39"/>
          <p:cNvSpPr txBox="1"/>
          <p:nvPr/>
        </p:nvSpPr>
        <p:spPr>
          <a:xfrm>
            <a:off x="7834524" y="804569"/>
            <a:ext cx="1403056" cy="578347"/>
          </a:xfrm>
          <a:prstGeom prst="rect">
            <a:avLst/>
          </a:prstGeom>
          <a:noFill/>
        </p:spPr>
        <p:txBody>
          <a:bodyPr wrap="none" lIns="186521" tIns="149217" rIns="186521" bIns="149217">
            <a:spAutoFit/>
          </a:bodyPr>
          <a:lstStyle/>
          <a:p>
            <a:pPr>
              <a:lnSpc>
                <a:spcPct val="90000"/>
              </a:lnSpc>
              <a:spcAft>
                <a:spcPts val="612"/>
              </a:spcAft>
              <a:defRPr/>
            </a:pPr>
            <a:r>
              <a:rPr lang="en-US" sz="2000" dirty="0">
                <a:gradFill>
                  <a:gsLst>
                    <a:gs pos="1250">
                      <a:schemeClr val="bg1"/>
                    </a:gs>
                    <a:gs pos="100000">
                      <a:schemeClr val="bg1"/>
                    </a:gs>
                  </a:gsLst>
                  <a:lin ang="5400000" scaled="0"/>
                </a:gradFill>
              </a:rPr>
              <a:t>Template</a:t>
            </a:r>
          </a:p>
        </p:txBody>
      </p:sp>
      <p:sp>
        <p:nvSpPr>
          <p:cNvPr id="69671" name="Rectangle 70"/>
          <p:cNvSpPr>
            <a:spLocks noChangeArrowheads="1"/>
          </p:cNvSpPr>
          <p:nvPr/>
        </p:nvSpPr>
        <p:spPr bwMode="auto">
          <a:xfrm>
            <a:off x="10190114" y="5808973"/>
            <a:ext cx="168956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20000"/>
              </a:spcBef>
              <a:buSzPct val="90000"/>
              <a:buFont typeface="Arial" panose="020B0604020202020204" pitchFamily="34" charset="0"/>
              <a:buChar char="•"/>
              <a:defRPr sz="4000">
                <a:solidFill>
                  <a:schemeClr val="tx1"/>
                </a:solidFill>
                <a:latin typeface="Segoe UI Light" panose="020B0502040204020203" pitchFamily="34" charset="0"/>
                <a:ea typeface="MS PGothic" panose="020B0600070205080204" pitchFamily="34" charset="-128"/>
              </a:defRPr>
            </a:lvl1pPr>
            <a:lvl2pPr marL="584200" indent="-241300">
              <a:lnSpc>
                <a:spcPct val="90000"/>
              </a:lnSpc>
              <a:spcBef>
                <a:spcPct val="20000"/>
              </a:spcBef>
              <a:buSzPct val="90000"/>
              <a:buFont typeface="Arial" panose="020B0604020202020204" pitchFamily="34" charset="0"/>
              <a:buChar char="•"/>
              <a:defRPr sz="2400">
                <a:solidFill>
                  <a:schemeClr val="tx1"/>
                </a:solidFill>
                <a:latin typeface="Segoe UI" panose="020B0502040204020203" pitchFamily="34" charset="0"/>
                <a:ea typeface="MS PGothic" panose="020B0600070205080204" pitchFamily="34" charset="-128"/>
              </a:defRPr>
            </a:lvl2pPr>
            <a:lvl3pPr marL="800100" indent="-228600">
              <a:lnSpc>
                <a:spcPct val="90000"/>
              </a:lnSpc>
              <a:spcBef>
                <a:spcPct val="20000"/>
              </a:spcBef>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3pPr>
            <a:lvl4pPr marL="1028700" indent="-228600">
              <a:lnSpc>
                <a:spcPct val="90000"/>
              </a:lnSpc>
              <a:spcBef>
                <a:spcPct val="20000"/>
              </a:spcBef>
              <a:buSzPct val="90000"/>
              <a:buFont typeface="Arial" panose="020B0604020202020204" pitchFamily="34" charset="0"/>
              <a:buChar char="•"/>
              <a:defRPr>
                <a:solidFill>
                  <a:schemeClr val="tx1"/>
                </a:solidFill>
                <a:latin typeface="Segoe UI" panose="020B0502040204020203" pitchFamily="34" charset="0"/>
                <a:ea typeface="MS PGothic" panose="020B0600070205080204" pitchFamily="34" charset="-128"/>
              </a:defRPr>
            </a:lvl4pPr>
            <a:lvl5pPr marL="1257300" indent="-228600">
              <a:lnSpc>
                <a:spcPct val="90000"/>
              </a:lnSpc>
              <a:spcBef>
                <a:spcPct val="20000"/>
              </a:spcBef>
              <a:buSzPct val="90000"/>
              <a:buFont typeface="Arial" panose="020B0604020202020204" pitchFamily="34" charset="0"/>
              <a:buChar char="•"/>
              <a:defRPr>
                <a:solidFill>
                  <a:schemeClr val="tx1"/>
                </a:solidFill>
                <a:latin typeface="Segoe UI" panose="020B0502040204020203" pitchFamily="34" charset="0"/>
                <a:ea typeface="MS PGothic" panose="020B0600070205080204" pitchFamily="34" charset="-128"/>
              </a:defRPr>
            </a:lvl5pPr>
            <a:lvl6pPr marL="1714500" indent="-228600" defTabSz="931863" eaLnBrk="0" fontAlgn="base" hangingPunct="0">
              <a:lnSpc>
                <a:spcPct val="90000"/>
              </a:lnSpc>
              <a:spcBef>
                <a:spcPct val="20000"/>
              </a:spcBef>
              <a:spcAft>
                <a:spcPct val="0"/>
              </a:spcAft>
              <a:buSzPct val="90000"/>
              <a:buFont typeface="Arial" panose="020B0604020202020204" pitchFamily="34" charset="0"/>
              <a:buChar char="•"/>
              <a:defRPr>
                <a:solidFill>
                  <a:schemeClr val="tx1"/>
                </a:solidFill>
                <a:latin typeface="Segoe UI" panose="020B0502040204020203" pitchFamily="34" charset="0"/>
                <a:ea typeface="MS PGothic" panose="020B0600070205080204" pitchFamily="34" charset="-128"/>
              </a:defRPr>
            </a:lvl6pPr>
            <a:lvl7pPr marL="2171700" indent="-228600" defTabSz="931863" eaLnBrk="0" fontAlgn="base" hangingPunct="0">
              <a:lnSpc>
                <a:spcPct val="90000"/>
              </a:lnSpc>
              <a:spcBef>
                <a:spcPct val="20000"/>
              </a:spcBef>
              <a:spcAft>
                <a:spcPct val="0"/>
              </a:spcAft>
              <a:buSzPct val="90000"/>
              <a:buFont typeface="Arial" panose="020B0604020202020204" pitchFamily="34" charset="0"/>
              <a:buChar char="•"/>
              <a:defRPr>
                <a:solidFill>
                  <a:schemeClr val="tx1"/>
                </a:solidFill>
                <a:latin typeface="Segoe UI" panose="020B0502040204020203" pitchFamily="34" charset="0"/>
                <a:ea typeface="MS PGothic" panose="020B0600070205080204" pitchFamily="34" charset="-128"/>
              </a:defRPr>
            </a:lvl7pPr>
            <a:lvl8pPr marL="2628900" indent="-228600" defTabSz="931863" eaLnBrk="0" fontAlgn="base" hangingPunct="0">
              <a:lnSpc>
                <a:spcPct val="90000"/>
              </a:lnSpc>
              <a:spcBef>
                <a:spcPct val="20000"/>
              </a:spcBef>
              <a:spcAft>
                <a:spcPct val="0"/>
              </a:spcAft>
              <a:buSzPct val="90000"/>
              <a:buFont typeface="Arial" panose="020B0604020202020204" pitchFamily="34" charset="0"/>
              <a:buChar char="•"/>
              <a:defRPr>
                <a:solidFill>
                  <a:schemeClr val="tx1"/>
                </a:solidFill>
                <a:latin typeface="Segoe UI" panose="020B0502040204020203" pitchFamily="34" charset="0"/>
                <a:ea typeface="MS PGothic" panose="020B0600070205080204" pitchFamily="34" charset="-128"/>
              </a:defRPr>
            </a:lvl8pPr>
            <a:lvl9pPr marL="3086100" indent="-228600" defTabSz="931863" eaLnBrk="0" fontAlgn="base" hangingPunct="0">
              <a:lnSpc>
                <a:spcPct val="90000"/>
              </a:lnSpc>
              <a:spcBef>
                <a:spcPct val="20000"/>
              </a:spcBef>
              <a:spcAft>
                <a:spcPct val="0"/>
              </a:spcAft>
              <a:buSzPct val="90000"/>
              <a:buFont typeface="Arial" panose="020B0604020202020204" pitchFamily="34" charset="0"/>
              <a:buChar char="•"/>
              <a:defRPr>
                <a:solidFill>
                  <a:schemeClr val="tx1"/>
                </a:solidFill>
                <a:latin typeface="Segoe UI" panose="020B0502040204020203" pitchFamily="34" charset="0"/>
                <a:ea typeface="MS PGothic" panose="020B0600070205080204" pitchFamily="34" charset="-128"/>
              </a:defRPr>
            </a:lvl9pPr>
          </a:lstStyle>
          <a:p>
            <a:pPr>
              <a:lnSpc>
                <a:spcPct val="100000"/>
              </a:lnSpc>
              <a:spcBef>
                <a:spcPct val="0"/>
              </a:spcBef>
              <a:buSzTx/>
              <a:buFontTx/>
              <a:buNone/>
            </a:pPr>
            <a:r>
              <a:rPr lang="en-US" altLang="en-US" sz="1600" b="1" dirty="0">
                <a:latin typeface="Segoe UI Semibold" panose="020B0702040204020203" pitchFamily="34" charset="0"/>
              </a:rPr>
              <a:t>DEPENDS ON SQL</a:t>
            </a:r>
            <a:endParaRPr lang="en-US" altLang="en-US" dirty="0">
              <a:latin typeface="Arial" panose="020B0604020202020204" pitchFamily="34" charset="0"/>
            </a:endParaRPr>
          </a:p>
        </p:txBody>
      </p:sp>
      <p:pic>
        <p:nvPicPr>
          <p:cNvPr id="69673" name="Picture 45"/>
          <p:cNvPicPr>
            <a:picLocks noChangeAspect="1"/>
          </p:cNvPicPr>
          <p:nvPr/>
        </p:nvPicPr>
        <p:blipFill>
          <a:blip r:embed="rId2">
            <a:grayscl/>
            <a:biLevel thresh="50000"/>
            <a:extLst>
              <a:ext uri="{28A0092B-C50C-407E-A947-70E740481C1C}">
                <a14:useLocalDpi xmlns:a14="http://schemas.microsoft.com/office/drawing/2010/main" val="0"/>
              </a:ext>
            </a:extLst>
          </a:blip>
          <a:srcRect/>
          <a:stretch>
            <a:fillRect/>
          </a:stretch>
        </p:blipFill>
        <p:spPr bwMode="auto">
          <a:xfrm>
            <a:off x="8318452" y="1500498"/>
            <a:ext cx="431800" cy="431800"/>
          </a:xfrm>
          <a:prstGeom prst="rect">
            <a:avLst/>
          </a:prstGeom>
          <a:solidFill>
            <a:schemeClr val="tx1"/>
          </a:solidFill>
          <a:ln>
            <a:noFill/>
          </a:ln>
          <a:extLst/>
        </p:spPr>
      </p:pic>
      <p:cxnSp>
        <p:nvCxnSpPr>
          <p:cNvPr id="7" name="Straight Arrow Connector 6"/>
          <p:cNvCxnSpPr/>
          <p:nvPr/>
        </p:nvCxnSpPr>
        <p:spPr>
          <a:xfrm>
            <a:off x="7510415" y="2178360"/>
            <a:ext cx="0" cy="1897693"/>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9801177" y="2178360"/>
            <a:ext cx="0" cy="1897693"/>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4957" y="1310045"/>
            <a:ext cx="5923281" cy="2105192"/>
          </a:xfrm>
          <a:solidFill>
            <a:schemeClr val="bg2">
              <a:lumMod val="50000"/>
            </a:schemeClr>
          </a:solidFill>
        </p:spPr>
        <p:txBody>
          <a:bodyPr/>
          <a:lstStyle/>
          <a:p>
            <a:pPr marL="0" indent="0">
              <a:buFont typeface="Arial" panose="020B0604020202020204" pitchFamily="34" charset="0"/>
              <a:buNone/>
              <a:defRPr/>
            </a:pPr>
            <a:r>
              <a:rPr lang="en-US" dirty="0"/>
              <a:t>PowerShell</a:t>
            </a:r>
          </a:p>
          <a:p>
            <a:pPr marL="233363" indent="-233363">
              <a:defRPr/>
            </a:pPr>
            <a:r>
              <a:rPr lang="en-US" sz="2800" dirty="0"/>
              <a:t>Windows </a:t>
            </a:r>
          </a:p>
          <a:p>
            <a:pPr marL="233363" indent="-233363">
              <a:defRPr/>
            </a:pPr>
            <a:r>
              <a:rPr lang="en-US" sz="2800" dirty="0"/>
              <a:t>Create and manage resources</a:t>
            </a:r>
          </a:p>
          <a:p>
            <a:pPr marL="233363" indent="-233363">
              <a:defRPr/>
            </a:pPr>
            <a:r>
              <a:rPr lang="en-US" sz="2800" dirty="0"/>
              <a:t>Execute templates</a:t>
            </a:r>
          </a:p>
        </p:txBody>
      </p:sp>
      <p:sp>
        <p:nvSpPr>
          <p:cNvPr id="3" name="Title 2"/>
          <p:cNvSpPr>
            <a:spLocks noGrp="1"/>
          </p:cNvSpPr>
          <p:nvPr>
            <p:ph type="title"/>
          </p:nvPr>
        </p:nvSpPr>
        <p:spPr/>
        <p:txBody>
          <a:bodyPr/>
          <a:lstStyle/>
          <a:p>
            <a:pPr>
              <a:defRPr/>
            </a:pPr>
            <a:r>
              <a:rPr dirty="0"/>
              <a:t>Command Line Tools</a:t>
            </a:r>
          </a:p>
        </p:txBody>
      </p:sp>
      <p:sp>
        <p:nvSpPr>
          <p:cNvPr id="4" name="Text Placeholder 1"/>
          <p:cNvSpPr txBox="1">
            <a:spLocks/>
          </p:cNvSpPr>
          <p:nvPr/>
        </p:nvSpPr>
        <p:spPr>
          <a:xfrm>
            <a:off x="6401116" y="1310045"/>
            <a:ext cx="5578160" cy="2105192"/>
          </a:xfrm>
          <a:prstGeom prst="rect">
            <a:avLst/>
          </a:prstGeom>
          <a:solidFill>
            <a:srgbClr val="002050"/>
          </a:solidFill>
        </p:spPr>
        <p:txBody>
          <a:bodyPr wrap="square" lIns="146304" tIns="91440" rIns="146304" bIns="91440">
            <a:spAutoFit/>
          </a:bodyPr>
          <a:lstStyle>
            <a:lvl1pPr marL="342900" indent="-342900" algn="l" defTabSz="931863" rtl="0" eaLnBrk="0" fontAlgn="base" hangingPunct="0">
              <a:lnSpc>
                <a:spcPct val="90000"/>
              </a:lnSpc>
              <a:spcBef>
                <a:spcPct val="20000"/>
              </a:spcBef>
              <a:spcAft>
                <a:spcPct val="0"/>
              </a:spcAft>
              <a:buSzPct val="90000"/>
              <a:buFont typeface="Arial" panose="020B0604020202020204" pitchFamily="34" charset="0"/>
              <a:buChar char="•"/>
              <a:defRPr sz="3600" kern="1200">
                <a:gradFill>
                  <a:gsLst>
                    <a:gs pos="1250">
                      <a:schemeClr val="tx1"/>
                    </a:gs>
                    <a:gs pos="100000">
                      <a:schemeClr val="tx1"/>
                    </a:gs>
                  </a:gsLst>
                  <a:lin ang="5400000" scaled="0"/>
                </a:gradFill>
                <a:latin typeface="+mj-lt"/>
                <a:ea typeface="MS PGothic" panose="020B0600070205080204" pitchFamily="34" charset="-128"/>
                <a:cs typeface="ＭＳ Ｐゴシック" charset="0"/>
              </a:defRPr>
            </a:lvl1pPr>
            <a:lvl2pPr marL="584200" indent="-241300" algn="l" defTabSz="931863" rtl="0" eaLnBrk="0" fontAlgn="base" hangingPunct="0">
              <a:lnSpc>
                <a:spcPct val="90000"/>
              </a:lnSpc>
              <a:spcBef>
                <a:spcPct val="20000"/>
              </a:spcBef>
              <a:spcAft>
                <a:spcPct val="0"/>
              </a:spcAft>
              <a:buSzPct val="90000"/>
              <a:buFont typeface="Arial" panose="020B0604020202020204" pitchFamily="34" charset="0"/>
              <a:buChar char="•"/>
              <a:defRPr sz="2400" kern="1200">
                <a:gradFill>
                  <a:gsLst>
                    <a:gs pos="1250">
                      <a:schemeClr val="tx1"/>
                    </a:gs>
                    <a:gs pos="100000">
                      <a:schemeClr val="tx1"/>
                    </a:gs>
                  </a:gsLst>
                  <a:lin ang="5400000" scaled="0"/>
                </a:gradFill>
                <a:latin typeface="+mn-lt"/>
                <a:ea typeface="MS PGothic" panose="020B0600070205080204" pitchFamily="34" charset="-128"/>
                <a:cs typeface="+mn-cs"/>
              </a:defRPr>
            </a:lvl2pPr>
            <a:lvl3pPr marL="800100" indent="-228600" algn="l" defTabSz="931863" rtl="0" eaLnBrk="0" fontAlgn="base" hangingPunct="0">
              <a:lnSpc>
                <a:spcPct val="90000"/>
              </a:lnSpc>
              <a:spcBef>
                <a:spcPct val="20000"/>
              </a:spcBef>
              <a:spcAft>
                <a:spcPct val="0"/>
              </a:spcAft>
              <a:buSzPct val="90000"/>
              <a:buFont typeface="Arial" panose="020B0604020202020204" pitchFamily="34" charset="0"/>
              <a:buChar char="•"/>
              <a:defRPr sz="2000" kern="1200">
                <a:gradFill>
                  <a:gsLst>
                    <a:gs pos="1250">
                      <a:schemeClr val="tx1"/>
                    </a:gs>
                    <a:gs pos="100000">
                      <a:schemeClr val="tx1"/>
                    </a:gs>
                  </a:gsLst>
                  <a:lin ang="5400000" scaled="0"/>
                </a:gradFill>
                <a:latin typeface="+mn-lt"/>
                <a:ea typeface="MS PGothic" panose="020B0600070205080204" pitchFamily="34" charset="-128"/>
                <a:cs typeface="+mn-cs"/>
              </a:defRPr>
            </a:lvl3pPr>
            <a:lvl4pPr marL="1028700" indent="-228600" algn="l" defTabSz="931863" rtl="0" eaLnBrk="0" fontAlgn="base" hangingPunct="0">
              <a:lnSpc>
                <a:spcPct val="90000"/>
              </a:lnSpc>
              <a:spcBef>
                <a:spcPct val="20000"/>
              </a:spcBef>
              <a:spcAft>
                <a:spcPct val="0"/>
              </a:spcAft>
              <a:buSzPct val="90000"/>
              <a:buFont typeface="Arial" panose="020B0604020202020204" pitchFamily="34" charset="0"/>
              <a:buChar char="•"/>
              <a:defRPr kern="1200">
                <a:gradFill>
                  <a:gsLst>
                    <a:gs pos="1250">
                      <a:schemeClr val="tx1"/>
                    </a:gs>
                    <a:gs pos="100000">
                      <a:schemeClr val="tx1"/>
                    </a:gs>
                  </a:gsLst>
                  <a:lin ang="5400000" scaled="0"/>
                </a:gradFill>
                <a:latin typeface="+mn-lt"/>
                <a:ea typeface="MS PGothic" panose="020B0600070205080204" pitchFamily="34" charset="-128"/>
                <a:cs typeface="+mn-cs"/>
              </a:defRPr>
            </a:lvl4pPr>
            <a:lvl5pPr marL="1257300" indent="-228600" algn="l" defTabSz="931863" rtl="0" eaLnBrk="0" fontAlgn="base" hangingPunct="0">
              <a:lnSpc>
                <a:spcPct val="90000"/>
              </a:lnSpc>
              <a:spcBef>
                <a:spcPct val="20000"/>
              </a:spcBef>
              <a:spcAft>
                <a:spcPct val="0"/>
              </a:spcAft>
              <a:buSzPct val="90000"/>
              <a:buFont typeface="Arial" panose="020B0604020202020204" pitchFamily="34" charset="0"/>
              <a:buChar char="•"/>
              <a:defRPr kern="1200">
                <a:gradFill>
                  <a:gsLst>
                    <a:gs pos="1250">
                      <a:schemeClr val="tx1"/>
                    </a:gs>
                    <a:gs pos="100000">
                      <a:schemeClr val="tx1"/>
                    </a:gs>
                  </a:gsLst>
                  <a:lin ang="5400000" scaled="0"/>
                </a:gradFill>
                <a:latin typeface="+mn-lt"/>
                <a:ea typeface="MS PGothic" panose="020B0600070205080204"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dirty="0"/>
              <a:t>Cross Plat CLI</a:t>
            </a:r>
          </a:p>
          <a:p>
            <a:pPr marL="284163" indent="-284163">
              <a:defRPr/>
            </a:pPr>
            <a:r>
              <a:rPr lang="en-US" sz="2800" dirty="0"/>
              <a:t>Windows, Mac, Linux</a:t>
            </a:r>
          </a:p>
          <a:p>
            <a:pPr marL="284163" indent="-284163">
              <a:defRPr/>
            </a:pPr>
            <a:r>
              <a:rPr lang="en-US" sz="2800" dirty="0"/>
              <a:t>Create and manage resources </a:t>
            </a:r>
          </a:p>
          <a:p>
            <a:pPr marL="284163" indent="-284163">
              <a:defRPr/>
            </a:pPr>
            <a:r>
              <a:rPr lang="en-US" sz="2800" dirty="0"/>
              <a:t>Execute templates</a:t>
            </a:r>
          </a:p>
        </p:txBody>
      </p:sp>
      <p:sp>
        <p:nvSpPr>
          <p:cNvPr id="70661" name="Rectangle 5"/>
          <p:cNvSpPr>
            <a:spLocks noChangeArrowheads="1"/>
          </p:cNvSpPr>
          <p:nvPr/>
        </p:nvSpPr>
        <p:spPr bwMode="auto">
          <a:xfrm>
            <a:off x="6401117" y="3556825"/>
            <a:ext cx="5578160" cy="140346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82880" tIns="146304" rIns="182880" bIns="146304">
            <a:spAutoFit/>
          </a:bodyPr>
          <a:lstStyle/>
          <a:p>
            <a:r>
              <a:rPr lang="en-US" dirty="0">
                <a:solidFill>
                  <a:schemeClr val="bg1"/>
                </a:solidFill>
              </a:rPr>
              <a:t>a</a:t>
            </a:r>
            <a:r>
              <a:rPr lang="en-US" dirty="0" smtClean="0">
                <a:solidFill>
                  <a:schemeClr val="bg1"/>
                </a:solidFill>
              </a:rPr>
              <a:t>zure login</a:t>
            </a:r>
            <a:br>
              <a:rPr lang="en-US" dirty="0" smtClean="0">
                <a:solidFill>
                  <a:schemeClr val="bg1"/>
                </a:solidFill>
              </a:rPr>
            </a:br>
            <a:r>
              <a:rPr lang="en-US" dirty="0" smtClean="0">
                <a:solidFill>
                  <a:schemeClr val="bg1"/>
                </a:solidFill>
              </a:rPr>
              <a:t>azure </a:t>
            </a:r>
            <a:r>
              <a:rPr lang="en-US" dirty="0" err="1">
                <a:solidFill>
                  <a:schemeClr val="bg1"/>
                </a:solidFill>
              </a:rPr>
              <a:t>vm</a:t>
            </a:r>
            <a:r>
              <a:rPr lang="en-US" dirty="0">
                <a:solidFill>
                  <a:schemeClr val="bg1"/>
                </a:solidFill>
              </a:rPr>
              <a:t> </a:t>
            </a:r>
            <a:r>
              <a:rPr lang="en-US" dirty="0" smtClean="0">
                <a:solidFill>
                  <a:schemeClr val="bg1"/>
                </a:solidFill>
              </a:rPr>
              <a:t>quick-create -g $resource </a:t>
            </a:r>
            <a:r>
              <a:rPr lang="mr-IN" dirty="0" smtClean="0">
                <a:solidFill>
                  <a:schemeClr val="bg1"/>
                </a:solidFill>
              </a:rPr>
              <a:t>–</a:t>
            </a:r>
            <a:r>
              <a:rPr lang="en-US" smtClean="0">
                <a:solidFill>
                  <a:schemeClr val="bg1"/>
                </a:solidFill>
              </a:rPr>
              <a:t>n $</a:t>
            </a:r>
            <a:r>
              <a:rPr lang="en-US" dirty="0" err="1" smtClean="0">
                <a:solidFill>
                  <a:schemeClr val="bg1"/>
                </a:solidFill>
              </a:rPr>
              <a:t>vmname</a:t>
            </a:r>
            <a:r>
              <a:rPr lang="en-US" dirty="0" smtClean="0">
                <a:solidFill>
                  <a:schemeClr val="bg1"/>
                </a:solidFill>
              </a:rPr>
              <a:t> ”$location </a:t>
            </a:r>
            <a:r>
              <a:rPr lang="en-US" dirty="0">
                <a:solidFill>
                  <a:schemeClr val="bg1"/>
                </a:solidFill>
              </a:rPr>
              <a:t>-y Linux -Q canonical:ubuntuserver:14.04.2-LTS:latest -u </a:t>
            </a:r>
            <a:r>
              <a:rPr lang="en-US" dirty="0" smtClean="0">
                <a:solidFill>
                  <a:schemeClr val="bg1"/>
                </a:solidFill>
              </a:rPr>
              <a:t>username </a:t>
            </a:r>
            <a:r>
              <a:rPr lang="en-US" dirty="0">
                <a:solidFill>
                  <a:schemeClr val="bg1"/>
                </a:solidFill>
              </a:rPr>
              <a:t>-M </a:t>
            </a:r>
            <a:r>
              <a:rPr lang="en-US" dirty="0" err="1">
                <a:solidFill>
                  <a:schemeClr val="bg1"/>
                </a:solidFill>
              </a:rPr>
              <a:t>id_rsa.pub</a:t>
            </a:r>
            <a:endParaRPr lang="en-US" altLang="en-US" dirty="0">
              <a:solidFill>
                <a:schemeClr val="bg1"/>
              </a:solidFill>
              <a:latin typeface="Consolas" panose="020B0609020204030204" pitchFamily="49" charset="0"/>
              <a:cs typeface="Consolas" panose="020B0609020204030204" pitchFamily="49" charset="0"/>
            </a:endParaRPr>
          </a:p>
        </p:txBody>
      </p:sp>
      <p:sp>
        <p:nvSpPr>
          <p:cNvPr id="70662" name="Rectangle 6"/>
          <p:cNvSpPr>
            <a:spLocks noChangeArrowheads="1"/>
          </p:cNvSpPr>
          <p:nvPr/>
        </p:nvSpPr>
        <p:spPr bwMode="auto">
          <a:xfrm>
            <a:off x="293688" y="3556825"/>
            <a:ext cx="5924550" cy="140346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146304" rIns="182880" bIns="146304">
            <a:spAutoFit/>
          </a:bodyPr>
          <a:lstStyle/>
          <a:p>
            <a:pPr marL="111125" indent="-60325"/>
            <a:r>
              <a:rPr lang="en-US" dirty="0" smtClean="0">
                <a:solidFill>
                  <a:schemeClr val="bg1"/>
                </a:solidFill>
              </a:rPr>
              <a:t>	New-</a:t>
            </a:r>
            <a:r>
              <a:rPr lang="en-US" dirty="0" err="1" smtClean="0">
                <a:solidFill>
                  <a:schemeClr val="bg1"/>
                </a:solidFill>
              </a:rPr>
              <a:t>AzureRmResourceGroup</a:t>
            </a:r>
            <a:r>
              <a:rPr lang="en-US" dirty="0" smtClean="0">
                <a:solidFill>
                  <a:schemeClr val="bg1"/>
                </a:solidFill>
              </a:rPr>
              <a:t> </a:t>
            </a:r>
            <a:r>
              <a:rPr lang="en-US" dirty="0">
                <a:solidFill>
                  <a:schemeClr val="bg1"/>
                </a:solidFill>
              </a:rPr>
              <a:t>$Resource $Location </a:t>
            </a:r>
            <a:br>
              <a:rPr lang="en-US" dirty="0">
                <a:solidFill>
                  <a:schemeClr val="bg1"/>
                </a:solidFill>
              </a:rPr>
            </a:br>
            <a:r>
              <a:rPr lang="en-US" dirty="0" smtClean="0">
                <a:solidFill>
                  <a:schemeClr val="bg1"/>
                </a:solidFill>
              </a:rPr>
              <a:t/>
            </a:r>
            <a:br>
              <a:rPr lang="en-US" dirty="0" smtClean="0">
                <a:solidFill>
                  <a:schemeClr val="bg1"/>
                </a:solidFill>
              </a:rPr>
            </a:br>
            <a:r>
              <a:rPr lang="en-US" dirty="0" smtClean="0">
                <a:solidFill>
                  <a:schemeClr val="bg1"/>
                </a:solidFill>
              </a:rPr>
              <a:t>New-</a:t>
            </a:r>
            <a:r>
              <a:rPr lang="en-US" dirty="0" err="1" smtClean="0">
                <a:solidFill>
                  <a:schemeClr val="bg1"/>
                </a:solidFill>
              </a:rPr>
              <a:t>AzureRmResourceGroupDeployment</a:t>
            </a:r>
            <a:r>
              <a:rPr lang="en-US" dirty="0" smtClean="0">
                <a:solidFill>
                  <a:schemeClr val="bg1"/>
                </a:solidFill>
              </a:rPr>
              <a:t> </a:t>
            </a:r>
            <a:r>
              <a:rPr lang="en-US" dirty="0">
                <a:solidFill>
                  <a:schemeClr val="bg1"/>
                </a:solidFill>
              </a:rPr>
              <a:t>-Name $Name -</a:t>
            </a:r>
            <a:r>
              <a:rPr lang="en-US" dirty="0" err="1">
                <a:solidFill>
                  <a:schemeClr val="bg1"/>
                </a:solidFill>
              </a:rPr>
              <a:t>ResourceGroupName</a:t>
            </a:r>
            <a:r>
              <a:rPr lang="en-US" dirty="0">
                <a:solidFill>
                  <a:schemeClr val="bg1"/>
                </a:solidFill>
              </a:rPr>
              <a:t> $Resource -</a:t>
            </a:r>
            <a:r>
              <a:rPr lang="en-US" dirty="0" err="1">
                <a:solidFill>
                  <a:schemeClr val="bg1"/>
                </a:solidFill>
              </a:rPr>
              <a:t>TemplateUri</a:t>
            </a:r>
            <a:r>
              <a:rPr lang="en-US" dirty="0">
                <a:solidFill>
                  <a:schemeClr val="bg1"/>
                </a:solidFill>
              </a:rPr>
              <a:t> $</a:t>
            </a:r>
            <a:r>
              <a:rPr lang="en-US" dirty="0" err="1">
                <a:solidFill>
                  <a:schemeClr val="bg1"/>
                </a:solidFill>
              </a:rPr>
              <a:t>TempFile</a:t>
            </a:r>
            <a:r>
              <a:rPr lang="en-US" dirty="0">
                <a:solidFill>
                  <a:schemeClr val="bg1"/>
                </a:solidFill>
              </a:rPr>
              <a:t> </a:t>
            </a:r>
            <a:endParaRPr lang="en-US" altLang="en-US" dirty="0">
              <a:solidFill>
                <a:schemeClr val="bg1"/>
              </a:solidFill>
              <a:latin typeface="Consolas" panose="020B0609020204030204" pitchFamily="49" charset="0"/>
              <a:cs typeface="Consolas" panose="020B0609020204030204" pitchFamily="49" charset="0"/>
            </a:endParaRPr>
          </a:p>
        </p:txBody>
      </p:sp>
      <p:sp>
        <p:nvSpPr>
          <p:cNvPr id="9" name="Freeform 104"/>
          <p:cNvSpPr>
            <a:spLocks noChangeAspect="1" noEditPoints="1"/>
          </p:cNvSpPr>
          <p:nvPr/>
        </p:nvSpPr>
        <p:spPr bwMode="black">
          <a:xfrm>
            <a:off x="5143500" y="5332413"/>
            <a:ext cx="823913" cy="823912"/>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tx1"/>
          </a:solidFill>
          <a:ln>
            <a:noFill/>
          </a:ln>
          <a:extLst/>
        </p:spPr>
        <p:txBody>
          <a:bodyPr lIns="69953" tIns="34976" rIns="69953" bIns="34976"/>
          <a:lstStyle/>
          <a:p>
            <a:pPr defTabSz="932742" eaLnBrk="1" fontAlgn="auto" hangingPunct="1">
              <a:spcBef>
                <a:spcPts val="0"/>
              </a:spcBef>
              <a:spcAft>
                <a:spcPts val="0"/>
              </a:spcAft>
              <a:defRPr/>
            </a:pPr>
            <a:endParaRPr lang="en-US" sz="1350" dirty="0">
              <a:solidFill>
                <a:srgbClr val="000000"/>
              </a:solidFill>
              <a:latin typeface="+mn-lt"/>
              <a:ea typeface="+mn-ea"/>
            </a:endParaRPr>
          </a:p>
        </p:txBody>
      </p:sp>
      <p:pic>
        <p:nvPicPr>
          <p:cNvPr id="70664" name="Picture 9"/>
          <p:cNvPicPr>
            <a:picLocks noChangeAspect="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884488" y="5354638"/>
            <a:ext cx="78105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5"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08863" y="5332413"/>
            <a:ext cx="781050" cy="781050"/>
          </a:xfrm>
          <a:prstGeom prst="rect">
            <a:avLst/>
          </a:prstGeom>
          <a:solidFill>
            <a:srgbClr val="002050"/>
          </a:solidFill>
          <a:ln>
            <a:noFill/>
          </a:ln>
          <a:extLst/>
        </p:spPr>
      </p:pic>
      <p:pic>
        <p:nvPicPr>
          <p:cNvPr id="70666"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23263" y="5332413"/>
            <a:ext cx="779462" cy="781050"/>
          </a:xfrm>
          <a:prstGeom prst="rect">
            <a:avLst/>
          </a:prstGeom>
          <a:solidFill>
            <a:srgbClr val="002050"/>
          </a:solidFill>
          <a:ln>
            <a:noFill/>
          </a:ln>
          <a:extLst/>
        </p:spPr>
      </p:pic>
      <p:pic>
        <p:nvPicPr>
          <p:cNvPr id="70667"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36075" y="5330825"/>
            <a:ext cx="781050" cy="781050"/>
          </a:xfrm>
          <a:prstGeom prst="rect">
            <a:avLst/>
          </a:prstGeom>
          <a:solidFill>
            <a:srgbClr val="002050"/>
          </a:solidFill>
          <a:ln>
            <a:noFill/>
          </a:ln>
          <a:extLst/>
        </p:spPr>
      </p:pic>
      <p:sp>
        <p:nvSpPr>
          <p:cNvPr id="14" name="Right Arrow 13"/>
          <p:cNvSpPr/>
          <p:nvPr/>
        </p:nvSpPr>
        <p:spPr bwMode="auto">
          <a:xfrm>
            <a:off x="3889375" y="5508625"/>
            <a:ext cx="1098550" cy="54927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ight Arrow 14"/>
          <p:cNvSpPr/>
          <p:nvPr/>
        </p:nvSpPr>
        <p:spPr bwMode="auto">
          <a:xfrm>
            <a:off x="6126163" y="5508625"/>
            <a:ext cx="1098550" cy="54927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z="6600" dirty="0"/>
              <a:t>DEMO</a:t>
            </a:r>
          </a:p>
        </p:txBody>
      </p:sp>
      <p:sp>
        <p:nvSpPr>
          <p:cNvPr id="3" name="Text Placeholder 2"/>
          <p:cNvSpPr>
            <a:spLocks noGrp="1"/>
          </p:cNvSpPr>
          <p:nvPr>
            <p:ph type="body" sz="quarter" idx="12"/>
          </p:nvPr>
        </p:nvSpPr>
        <p:spPr/>
        <p:txBody>
          <a:bodyPr/>
          <a:lstStyle/>
          <a:p>
            <a:pPr marL="0" indent="0">
              <a:buNone/>
              <a:defRPr/>
            </a:pPr>
            <a:r>
              <a:rPr lang="en-US" dirty="0"/>
              <a:t>Automating Virtual Machines</a:t>
            </a:r>
          </a:p>
        </p:txBody>
      </p:sp>
    </p:spTree>
    <p:extLst>
      <p:ext uri="{BB962C8B-B14F-4D97-AF65-F5344CB8AC3E}">
        <p14:creationId xmlns:p14="http://schemas.microsoft.com/office/powerpoint/2010/main" val="230941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95" name="Title 1"/>
          <p:cNvSpPr txBox="1">
            <a:spLocks/>
          </p:cNvSpPr>
          <p:nvPr/>
        </p:nvSpPr>
        <p:spPr>
          <a:xfrm>
            <a:off x="295293" y="319088"/>
            <a:ext cx="11079162" cy="922338"/>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fontAlgn="auto">
              <a:spcAft>
                <a:spcPts val="0"/>
              </a:spcAft>
              <a:defRPr/>
            </a:pPr>
            <a:r>
              <a:rPr lang="en-US" sz="4799" dirty="0">
                <a:gradFill>
                  <a:gsLst>
                    <a:gs pos="1250">
                      <a:schemeClr val="bg1"/>
                    </a:gs>
                    <a:gs pos="100000">
                      <a:schemeClr val="bg1"/>
                    </a:gs>
                  </a:gsLst>
                  <a:lin ang="5400000" scaled="0"/>
                </a:gradFill>
              </a:rPr>
              <a:t>More information on IaaS</a:t>
            </a:r>
          </a:p>
          <a:p>
            <a:pPr indent="60325" fontAlgn="auto">
              <a:spcAft>
                <a:spcPts val="0"/>
              </a:spcAft>
              <a:defRPr/>
            </a:pPr>
            <a:endParaRPr lang="en-US" sz="3600" dirty="0">
              <a:gradFill>
                <a:gsLst>
                  <a:gs pos="1250">
                    <a:schemeClr val="bg1"/>
                  </a:gs>
                  <a:gs pos="100000">
                    <a:schemeClr val="bg1"/>
                  </a:gs>
                </a:gsLst>
                <a:lin ang="5400000" scaled="0"/>
              </a:gradFill>
            </a:endParaRPr>
          </a:p>
          <a:p>
            <a:pPr indent="60325" fontAlgn="auto">
              <a:spcAft>
                <a:spcPts val="0"/>
              </a:spcAft>
              <a:defRPr/>
            </a:pPr>
            <a:r>
              <a:rPr lang="en-US" sz="2800" dirty="0">
                <a:gradFill>
                  <a:gsLst>
                    <a:gs pos="1250">
                      <a:schemeClr val="bg1"/>
                    </a:gs>
                    <a:gs pos="100000">
                      <a:schemeClr val="bg1"/>
                    </a:gs>
                  </a:gsLst>
                  <a:lin ang="5400000" scaled="0"/>
                </a:gradFill>
              </a:rPr>
              <a:t>Azure Virtual Machines documentation</a:t>
            </a:r>
          </a:p>
          <a:p>
            <a:pPr indent="60325" fontAlgn="auto">
              <a:spcAft>
                <a:spcPts val="0"/>
              </a:spcAft>
              <a:defRPr/>
            </a:pPr>
            <a:r>
              <a:rPr lang="en-US" sz="2800" dirty="0">
                <a:gradFill>
                  <a:gsLst>
                    <a:gs pos="1250">
                      <a:schemeClr val="bg1"/>
                    </a:gs>
                    <a:gs pos="100000">
                      <a:schemeClr val="bg1"/>
                    </a:gs>
                  </a:gsLst>
                  <a:lin ang="5400000" scaled="0"/>
                </a:gradFill>
                <a:hlinkClick r:id="rId2"/>
              </a:rPr>
              <a:t>http://azure.microsoft.com/en-us/services/virtual-machines/</a:t>
            </a:r>
            <a:endParaRPr lang="en-US" sz="2800" dirty="0">
              <a:gradFill>
                <a:gsLst>
                  <a:gs pos="1250">
                    <a:schemeClr val="bg1"/>
                  </a:gs>
                  <a:gs pos="100000">
                    <a:schemeClr val="bg1"/>
                  </a:gs>
                </a:gsLst>
                <a:lin ang="5400000" scaled="0"/>
              </a:gradFill>
            </a:endParaRPr>
          </a:p>
          <a:p>
            <a:pPr indent="60325" fontAlgn="auto">
              <a:spcAft>
                <a:spcPts val="0"/>
              </a:spcAft>
              <a:defRPr/>
            </a:pPr>
            <a:endParaRPr lang="en-US" sz="2800" dirty="0">
              <a:gradFill>
                <a:gsLst>
                  <a:gs pos="1250">
                    <a:schemeClr val="bg1"/>
                  </a:gs>
                  <a:gs pos="100000">
                    <a:schemeClr val="bg1"/>
                  </a:gs>
                </a:gsLst>
                <a:lin ang="5400000" scaled="0"/>
              </a:gradFill>
            </a:endParaRPr>
          </a:p>
          <a:p>
            <a:pPr indent="60325" fontAlgn="auto">
              <a:spcAft>
                <a:spcPts val="0"/>
              </a:spcAft>
              <a:defRPr/>
            </a:pPr>
            <a:r>
              <a:rPr lang="en-US" sz="2800" dirty="0">
                <a:gradFill>
                  <a:gsLst>
                    <a:gs pos="1250">
                      <a:schemeClr val="bg1"/>
                    </a:gs>
                    <a:gs pos="100000">
                      <a:schemeClr val="bg1"/>
                    </a:gs>
                  </a:gsLst>
                  <a:lin ang="5400000" scaled="0"/>
                </a:gradFill>
              </a:rPr>
              <a:t>Azure Virtual Networks</a:t>
            </a:r>
          </a:p>
          <a:p>
            <a:pPr indent="60325" fontAlgn="auto">
              <a:spcAft>
                <a:spcPts val="0"/>
              </a:spcAft>
              <a:defRPr/>
            </a:pPr>
            <a:r>
              <a:rPr lang="en-US" sz="2800" dirty="0">
                <a:gradFill>
                  <a:gsLst>
                    <a:gs pos="1250">
                      <a:schemeClr val="bg1"/>
                    </a:gs>
                    <a:gs pos="100000">
                      <a:schemeClr val="bg1"/>
                    </a:gs>
                  </a:gsLst>
                  <a:lin ang="5400000" scaled="0"/>
                </a:gradFill>
                <a:hlinkClick r:id="rId3"/>
              </a:rPr>
              <a:t>http://azure.microsoft.com/en-us/documentation/services/virtual-network/</a:t>
            </a:r>
            <a:endParaRPr lang="en-US" sz="2800" dirty="0">
              <a:gradFill>
                <a:gsLst>
                  <a:gs pos="1250">
                    <a:schemeClr val="bg1"/>
                  </a:gs>
                  <a:gs pos="100000">
                    <a:schemeClr val="bg1"/>
                  </a:gs>
                </a:gsLst>
                <a:lin ang="5400000" scaled="0"/>
              </a:gradFill>
            </a:endParaRPr>
          </a:p>
          <a:p>
            <a:pPr indent="60325" fontAlgn="auto">
              <a:spcAft>
                <a:spcPts val="0"/>
              </a:spcAft>
              <a:defRPr/>
            </a:pPr>
            <a:endParaRPr lang="en-US" sz="2800" dirty="0">
              <a:gradFill>
                <a:gsLst>
                  <a:gs pos="1250">
                    <a:schemeClr val="bg1"/>
                  </a:gs>
                  <a:gs pos="100000">
                    <a:schemeClr val="bg1"/>
                  </a:gs>
                </a:gsLst>
                <a:lin ang="5400000" scaled="0"/>
              </a:gradFill>
            </a:endParaRPr>
          </a:p>
          <a:p>
            <a:pPr indent="60325" fontAlgn="auto">
              <a:spcAft>
                <a:spcPts val="0"/>
              </a:spcAft>
              <a:defRPr/>
            </a:pPr>
            <a:r>
              <a:rPr lang="en-US" sz="2800" dirty="0">
                <a:gradFill>
                  <a:gsLst>
                    <a:gs pos="1250">
                      <a:schemeClr val="bg1"/>
                    </a:gs>
                    <a:gs pos="100000">
                      <a:schemeClr val="bg1"/>
                    </a:gs>
                  </a:gsLst>
                  <a:lin ang="5400000" scaled="0"/>
                </a:gradFill>
              </a:rPr>
              <a:t>Azure ExpressRoute</a:t>
            </a:r>
          </a:p>
          <a:p>
            <a:pPr indent="60325" fontAlgn="auto">
              <a:spcAft>
                <a:spcPts val="0"/>
              </a:spcAft>
              <a:defRPr/>
            </a:pPr>
            <a:r>
              <a:rPr lang="en-US" sz="2800" dirty="0">
                <a:gradFill>
                  <a:gsLst>
                    <a:gs pos="1250">
                      <a:schemeClr val="bg1"/>
                    </a:gs>
                    <a:gs pos="100000">
                      <a:schemeClr val="bg1"/>
                    </a:gs>
                  </a:gsLst>
                  <a:lin ang="5400000" scaled="0"/>
                </a:gradFill>
                <a:hlinkClick r:id="rId4"/>
              </a:rPr>
              <a:t>http://azure.microsoft.com/en-us/documentation/services/expressroute/</a:t>
            </a:r>
            <a:endParaRPr lang="en-US" sz="2800" dirty="0">
              <a:gradFill>
                <a:gsLst>
                  <a:gs pos="1250">
                    <a:schemeClr val="bg1"/>
                  </a:gs>
                  <a:gs pos="100000">
                    <a:schemeClr val="bg1"/>
                  </a:gs>
                </a:gsLst>
                <a:lin ang="5400000" scaled="0"/>
              </a:gradFill>
            </a:endParaRPr>
          </a:p>
          <a:p>
            <a:pPr indent="60325" fontAlgn="auto">
              <a:spcAft>
                <a:spcPts val="0"/>
              </a:spcAft>
              <a:defRPr/>
            </a:pPr>
            <a:endParaRPr lang="en-US" sz="2800" dirty="0">
              <a:gradFill>
                <a:gsLst>
                  <a:gs pos="1250">
                    <a:schemeClr val="bg1"/>
                  </a:gs>
                  <a:gs pos="100000">
                    <a:schemeClr val="bg1"/>
                  </a:gs>
                </a:gsLst>
                <a:lin ang="5400000" scaled="0"/>
              </a:gradFill>
            </a:endParaRPr>
          </a:p>
          <a:p>
            <a:pPr indent="60325" fontAlgn="auto">
              <a:spcAft>
                <a:spcPts val="0"/>
              </a:spcAft>
              <a:defRPr/>
            </a:pPr>
            <a:r>
              <a:rPr lang="en-US" sz="2800" dirty="0">
                <a:gradFill>
                  <a:gsLst>
                    <a:gs pos="1250">
                      <a:schemeClr val="bg1"/>
                    </a:gs>
                    <a:gs pos="100000">
                      <a:schemeClr val="bg1"/>
                    </a:gs>
                  </a:gsLst>
                  <a:lin ang="5400000" scaled="0"/>
                </a:gradFill>
              </a:rPr>
              <a:t>Azure Quick Start Templates</a:t>
            </a:r>
          </a:p>
          <a:p>
            <a:pPr indent="60325" fontAlgn="auto">
              <a:spcAft>
                <a:spcPts val="0"/>
              </a:spcAft>
              <a:defRPr/>
            </a:pPr>
            <a:r>
              <a:rPr lang="en-US" sz="2800" dirty="0">
                <a:gradFill>
                  <a:gsLst>
                    <a:gs pos="1250">
                      <a:schemeClr val="bg1"/>
                    </a:gs>
                    <a:gs pos="100000">
                      <a:schemeClr val="bg1"/>
                    </a:gs>
                  </a:gsLst>
                  <a:lin ang="5400000" scaled="0"/>
                </a:gradFill>
                <a:hlinkClick r:id="rId5"/>
              </a:rPr>
              <a:t>http://azure.microsoft.com/en-us/documentation/templates/</a:t>
            </a:r>
            <a:endParaRPr lang="en-US" sz="2800" dirty="0">
              <a:gradFill>
                <a:gsLst>
                  <a:gs pos="1250">
                    <a:schemeClr val="bg1"/>
                  </a:gs>
                  <a:gs pos="100000">
                    <a:schemeClr val="bg1"/>
                  </a:gs>
                </a:gsLst>
                <a:lin ang="5400000" scaled="0"/>
              </a:gradFill>
            </a:endParaRPr>
          </a:p>
          <a:p>
            <a:pPr indent="60325" fontAlgn="auto">
              <a:spcAft>
                <a:spcPts val="0"/>
              </a:spcAft>
              <a:defRPr/>
            </a:pPr>
            <a:endParaRPr lang="en-US" sz="2800" dirty="0">
              <a:gradFill>
                <a:gsLst>
                  <a:gs pos="1250">
                    <a:schemeClr val="bg1"/>
                  </a:gs>
                  <a:gs pos="100000">
                    <a:schemeClr val="bg1"/>
                  </a:gs>
                </a:gsLst>
                <a:lin ang="5400000" scaled="0"/>
              </a:gradFill>
            </a:endParaRPr>
          </a:p>
          <a:p>
            <a:pPr indent="60325" fontAlgn="auto">
              <a:spcAft>
                <a:spcPts val="0"/>
              </a:spcAft>
              <a:defRPr/>
            </a:pPr>
            <a:r>
              <a:rPr lang="en-US" sz="2800" dirty="0">
                <a:gradFill>
                  <a:gsLst>
                    <a:gs pos="1250">
                      <a:schemeClr val="bg1"/>
                    </a:gs>
                    <a:gs pos="100000">
                      <a:schemeClr val="bg1"/>
                    </a:gs>
                  </a:gsLst>
                  <a:lin ang="5400000" scaled="0"/>
                </a:gradFill>
              </a:rPr>
              <a:t>Opsgility Online and Instructor-Led Azure Training</a:t>
            </a:r>
          </a:p>
          <a:p>
            <a:pPr indent="60325" fontAlgn="auto">
              <a:spcAft>
                <a:spcPts val="0"/>
              </a:spcAft>
              <a:defRPr/>
            </a:pPr>
            <a:r>
              <a:rPr lang="en-US" sz="2800" dirty="0">
                <a:gradFill>
                  <a:gsLst>
                    <a:gs pos="1250">
                      <a:schemeClr val="bg1"/>
                    </a:gs>
                    <a:gs pos="100000">
                      <a:schemeClr val="bg1"/>
                    </a:gs>
                  </a:gsLst>
                  <a:lin ang="5400000" scaled="0"/>
                </a:gradFill>
                <a:hlinkClick r:id="rId6"/>
              </a:rPr>
              <a:t>http://www.opsgility.com</a:t>
            </a:r>
            <a:r>
              <a:rPr lang="en-US" sz="2800" dirty="0">
                <a:gradFill>
                  <a:gsLst>
                    <a:gs pos="1250">
                      <a:schemeClr val="bg1"/>
                    </a:gs>
                    <a:gs pos="100000">
                      <a:schemeClr val="bg1"/>
                    </a:gs>
                  </a:gsLst>
                  <a:lin ang="5400000" scaled="0"/>
                </a:gradFill>
              </a:rPr>
              <a:t> </a:t>
            </a:r>
          </a:p>
          <a:p>
            <a:pPr indent="60325" fontAlgn="auto">
              <a:spcAft>
                <a:spcPts val="0"/>
              </a:spcAft>
              <a:defRPr/>
            </a:pPr>
            <a:endParaRPr lang="en-US" sz="2800" dirty="0">
              <a:gradFill>
                <a:gsLst>
                  <a:gs pos="1250">
                    <a:schemeClr val="bg1"/>
                  </a:gs>
                  <a:gs pos="100000">
                    <a:schemeClr val="bg1"/>
                  </a:gs>
                </a:gsLst>
                <a:lin ang="5400000" scaled="0"/>
              </a:gra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nvPr>
        </p:nvGraphicFramePr>
        <p:xfrm>
          <a:off x="217453" y="1013774"/>
          <a:ext cx="11651558" cy="5292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243358" y="186521"/>
            <a:ext cx="6329923" cy="734534"/>
          </a:xfrm>
          <a:prstGeom prst="rect">
            <a:avLst/>
          </a:prstGeom>
          <a:noFill/>
        </p:spPr>
        <p:txBody>
          <a:bodyPr wrap="square" rtlCol="0">
            <a:spAutoFit/>
          </a:bodyPr>
          <a:lstStyle/>
          <a:p>
            <a:r>
              <a:rPr lang="en-US" sz="4080" dirty="0">
                <a:cs typeface="Segoe UI" panose="020B0502040204020203" pitchFamily="34" charset="0"/>
              </a:rPr>
              <a:t>MEET OUR MVP/RDs</a:t>
            </a:r>
          </a:p>
        </p:txBody>
      </p:sp>
    </p:spTree>
    <p:extLst>
      <p:ext uri="{BB962C8B-B14F-4D97-AF65-F5344CB8AC3E}">
        <p14:creationId xmlns:p14="http://schemas.microsoft.com/office/powerpoint/2010/main" val="30832803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9125" y="233151"/>
            <a:ext cx="10010760" cy="734534"/>
          </a:xfrm>
          <a:prstGeom prst="rect">
            <a:avLst/>
          </a:prstGeom>
          <a:noFill/>
        </p:spPr>
        <p:txBody>
          <a:bodyPr wrap="square" rtlCol="0">
            <a:spAutoFit/>
          </a:bodyPr>
          <a:lstStyle/>
          <a:p>
            <a:r>
              <a:rPr lang="en-US" sz="4080" dirty="0">
                <a:cs typeface="Segoe UI" panose="020B0502040204020203" pitchFamily="34" charset="0"/>
              </a:rPr>
              <a:t>MAKE THE MOST OF YOUR EXPERIENCE</a:t>
            </a:r>
          </a:p>
        </p:txBody>
      </p:sp>
      <p:graphicFrame>
        <p:nvGraphicFramePr>
          <p:cNvPr id="7" name="Diagram 6"/>
          <p:cNvGraphicFramePr/>
          <p:nvPr>
            <p:extLst/>
          </p:nvPr>
        </p:nvGraphicFramePr>
        <p:xfrm>
          <a:off x="420553" y="1109233"/>
          <a:ext cx="11100434" cy="5384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748071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119" dirty="0">
                <a:gradFill>
                  <a:gsLst>
                    <a:gs pos="1250">
                      <a:schemeClr val="accent4"/>
                    </a:gs>
                    <a:gs pos="100000">
                      <a:schemeClr val="accent4"/>
                    </a:gs>
                  </a:gsLst>
                  <a:lin ang="5400000" scaled="0"/>
                </a:gradFill>
                <a:ea typeface="MS PGothic" pitchFamily="34" charset="-128"/>
                <a:cs typeface="+mn-cs"/>
              </a:rPr>
              <a:t>What Next?</a:t>
            </a:r>
          </a:p>
        </p:txBody>
      </p:sp>
      <p:sp>
        <p:nvSpPr>
          <p:cNvPr id="3" name="Content Placeholder 2"/>
          <p:cNvSpPr>
            <a:spLocks noGrp="1"/>
          </p:cNvSpPr>
          <p:nvPr>
            <p:ph idx="4294967295"/>
          </p:nvPr>
        </p:nvSpPr>
        <p:spPr>
          <a:xfrm>
            <a:off x="457580" y="1485604"/>
            <a:ext cx="10882312" cy="4284250"/>
          </a:xfrm>
        </p:spPr>
        <p:txBody>
          <a:bodyPr/>
          <a:lstStyle/>
          <a:p>
            <a:r>
              <a:rPr lang="en-US" dirty="0" smtClean="0"/>
              <a:t>Learn </a:t>
            </a:r>
            <a:r>
              <a:rPr lang="en-US" dirty="0"/>
              <a:t>more about Azure, Cloud, OSS, Linux, PS, etc. </a:t>
            </a:r>
            <a:r>
              <a:rPr lang="en-US" dirty="0">
                <a:hlinkClick r:id="rId2"/>
              </a:rPr>
              <a:t>http://jessicadeen.com</a:t>
            </a:r>
            <a:r>
              <a:rPr lang="en-US" dirty="0" smtClean="0">
                <a:hlinkClick r:id="rId2"/>
              </a:rPr>
              <a:t>/</a:t>
            </a:r>
            <a:endParaRPr lang="en-US" dirty="0" smtClean="0"/>
          </a:p>
          <a:p>
            <a:r>
              <a:rPr lang="en-US" dirty="0" smtClean="0"/>
              <a:t>Session on Azure Cross Platform Management </a:t>
            </a:r>
            <a:r>
              <a:rPr lang="mr-IN" dirty="0" smtClean="0"/>
              <a:t>–</a:t>
            </a:r>
            <a:r>
              <a:rPr lang="en-US" dirty="0" smtClean="0"/>
              <a:t> Next!</a:t>
            </a:r>
            <a:endParaRPr lang="en-US" dirty="0"/>
          </a:p>
          <a:p>
            <a:pPr marL="0" indent="0">
              <a:buNone/>
            </a:pPr>
            <a:endParaRPr lang="en-US" dirty="0"/>
          </a:p>
          <a:p>
            <a:pPr lvl="1"/>
            <a:endParaRPr lang="en-US" dirty="0"/>
          </a:p>
          <a:p>
            <a:endParaRPr lang="en-US" dirty="0"/>
          </a:p>
        </p:txBody>
      </p:sp>
    </p:spTree>
    <p:extLst>
      <p:ext uri="{BB962C8B-B14F-4D97-AF65-F5344CB8AC3E}">
        <p14:creationId xmlns:p14="http://schemas.microsoft.com/office/powerpoint/2010/main" val="24233712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639" y="4777408"/>
            <a:ext cx="11887200" cy="822951"/>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231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Why IaaS?</a:t>
            </a:r>
          </a:p>
        </p:txBody>
      </p:sp>
    </p:spTree>
    <p:extLst>
      <p:ext uri="{BB962C8B-B14F-4D97-AF65-F5344CB8AC3E}">
        <p14:creationId xmlns:p14="http://schemas.microsoft.com/office/powerpoint/2010/main" val="42018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15731" y="1424056"/>
            <a:ext cx="10615612" cy="2985433"/>
          </a:xfrm>
          <a:prstGeom prst="rect">
            <a:avLst/>
          </a:prstGeom>
          <a:noFill/>
        </p:spPr>
        <p:txBody>
          <a:bodyPr>
            <a:spAutoFit/>
          </a:bodyPr>
          <a:lstStyle/>
          <a:p>
            <a:pPr defTabSz="932742" eaLnBrk="1" fontAlgn="auto" hangingPunct="1">
              <a:spcBef>
                <a:spcPts val="0"/>
              </a:spcBef>
              <a:spcAft>
                <a:spcPts val="2400"/>
              </a:spcAft>
              <a:defRPr/>
            </a:pPr>
            <a:r>
              <a:rPr lang="en-US" sz="3200" dirty="0">
                <a:gradFill>
                  <a:gsLst>
                    <a:gs pos="1250">
                      <a:schemeClr val="tx1"/>
                    </a:gs>
                    <a:gs pos="100000">
                      <a:schemeClr val="tx1"/>
                    </a:gs>
                  </a:gsLst>
                  <a:lin ang="5400000" scaled="0"/>
                </a:gradFill>
                <a:latin typeface="+mj-lt"/>
                <a:ea typeface="+mn-ea"/>
              </a:rPr>
              <a:t>Deploy anywhere with Azure as your data center</a:t>
            </a:r>
          </a:p>
          <a:p>
            <a:pPr defTabSz="932742" eaLnBrk="1" fontAlgn="auto" hangingPunct="1">
              <a:spcBef>
                <a:spcPts val="0"/>
              </a:spcBef>
              <a:spcAft>
                <a:spcPts val="2400"/>
              </a:spcAft>
              <a:defRPr/>
            </a:pPr>
            <a:r>
              <a:rPr lang="en-US" sz="3200" dirty="0">
                <a:gradFill>
                  <a:gsLst>
                    <a:gs pos="1250">
                      <a:schemeClr val="tx1"/>
                    </a:gs>
                    <a:gs pos="100000">
                      <a:schemeClr val="tx1"/>
                    </a:gs>
                  </a:gsLst>
                  <a:lin ang="5400000" scaled="0"/>
                </a:gradFill>
                <a:latin typeface="+mj-lt"/>
                <a:ea typeface="+mn-ea"/>
              </a:rPr>
              <a:t>Run virtually any Windows or Linux based workload</a:t>
            </a:r>
          </a:p>
          <a:p>
            <a:pPr defTabSz="932742" eaLnBrk="1" fontAlgn="auto" hangingPunct="1">
              <a:spcBef>
                <a:spcPts val="0"/>
              </a:spcBef>
              <a:spcAft>
                <a:spcPts val="2400"/>
              </a:spcAft>
              <a:defRPr/>
            </a:pPr>
            <a:r>
              <a:rPr lang="en-US" sz="3200" dirty="0">
                <a:gradFill>
                  <a:gsLst>
                    <a:gs pos="1250">
                      <a:schemeClr val="tx1"/>
                    </a:gs>
                    <a:gs pos="100000">
                      <a:schemeClr val="tx1"/>
                    </a:gs>
                  </a:gsLst>
                  <a:lin ang="5400000" scaled="0"/>
                </a:gradFill>
                <a:latin typeface="+mj-lt"/>
                <a:ea typeface="+mn-ea"/>
              </a:rPr>
              <a:t>Monitoring, scale, and automation is built in </a:t>
            </a:r>
          </a:p>
          <a:p>
            <a:pPr defTabSz="932742" eaLnBrk="1" fontAlgn="auto" hangingPunct="1">
              <a:spcBef>
                <a:spcPts val="0"/>
              </a:spcBef>
              <a:spcAft>
                <a:spcPts val="2400"/>
              </a:spcAft>
              <a:defRPr/>
            </a:pPr>
            <a:r>
              <a:rPr lang="en-US" sz="3200" dirty="0">
                <a:gradFill>
                  <a:gsLst>
                    <a:gs pos="1250">
                      <a:schemeClr val="tx1"/>
                    </a:gs>
                    <a:gs pos="100000">
                      <a:schemeClr val="tx1"/>
                    </a:gs>
                  </a:gsLst>
                  <a:lin ang="5400000" scaled="0"/>
                </a:gradFill>
                <a:latin typeface="+mj-lt"/>
                <a:ea typeface="+mn-ea"/>
              </a:rPr>
              <a:t>Flexible hybrid connectivity options</a:t>
            </a:r>
          </a:p>
        </p:txBody>
      </p:sp>
      <p:grpSp>
        <p:nvGrpSpPr>
          <p:cNvPr id="8" name="Group 7"/>
          <p:cNvGrpSpPr/>
          <p:nvPr/>
        </p:nvGrpSpPr>
        <p:grpSpPr>
          <a:xfrm rot="18900000">
            <a:off x="513830" y="1434015"/>
            <a:ext cx="451122" cy="303567"/>
            <a:chOff x="8913812" y="1031876"/>
            <a:chExt cx="1524000" cy="1025524"/>
          </a:xfrm>
          <a:solidFill>
            <a:srgbClr val="BAD80A"/>
          </a:solidFill>
        </p:grpSpPr>
        <p:sp>
          <p:nvSpPr>
            <p:cNvPr id="18" name="Rectangle 17"/>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sp>
          <p:nvSpPr>
            <p:cNvPr id="19" name="Rectangle 18"/>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grpSp>
      <p:grpSp>
        <p:nvGrpSpPr>
          <p:cNvPr id="24" name="Group 23"/>
          <p:cNvGrpSpPr/>
          <p:nvPr/>
        </p:nvGrpSpPr>
        <p:grpSpPr>
          <a:xfrm rot="18900000">
            <a:off x="513830" y="2252317"/>
            <a:ext cx="451122" cy="303567"/>
            <a:chOff x="8913812" y="1031876"/>
            <a:chExt cx="1524000" cy="1025524"/>
          </a:xfrm>
          <a:solidFill>
            <a:srgbClr val="BAD80A"/>
          </a:solidFill>
        </p:grpSpPr>
        <p:sp>
          <p:nvSpPr>
            <p:cNvPr id="25" name="Rectangle 24"/>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sp>
          <p:nvSpPr>
            <p:cNvPr id="26" name="Rectangle 25"/>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grpSp>
      <p:grpSp>
        <p:nvGrpSpPr>
          <p:cNvPr id="27" name="Group 26"/>
          <p:cNvGrpSpPr/>
          <p:nvPr/>
        </p:nvGrpSpPr>
        <p:grpSpPr>
          <a:xfrm rot="18900000">
            <a:off x="513830" y="3079916"/>
            <a:ext cx="451122" cy="303567"/>
            <a:chOff x="8913812" y="1031876"/>
            <a:chExt cx="1524000" cy="1025524"/>
          </a:xfrm>
          <a:solidFill>
            <a:srgbClr val="BAD80A"/>
          </a:solidFill>
        </p:grpSpPr>
        <p:sp>
          <p:nvSpPr>
            <p:cNvPr id="28" name="Rectangle 27"/>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sp>
          <p:nvSpPr>
            <p:cNvPr id="29" name="Rectangle 28"/>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grpSp>
      <p:grpSp>
        <p:nvGrpSpPr>
          <p:cNvPr id="30" name="Group 29"/>
          <p:cNvGrpSpPr/>
          <p:nvPr/>
        </p:nvGrpSpPr>
        <p:grpSpPr>
          <a:xfrm rot="18900000">
            <a:off x="513830" y="3898218"/>
            <a:ext cx="451122" cy="303567"/>
            <a:chOff x="8913812" y="1031876"/>
            <a:chExt cx="1524000" cy="1025524"/>
          </a:xfrm>
          <a:solidFill>
            <a:srgbClr val="BAD80A"/>
          </a:solidFill>
        </p:grpSpPr>
        <p:sp>
          <p:nvSpPr>
            <p:cNvPr id="31" name="Rectangle 30"/>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sp>
          <p:nvSpPr>
            <p:cNvPr id="32" name="Rectangle 31"/>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grpSp>
      <p:grpSp>
        <p:nvGrpSpPr>
          <p:cNvPr id="20" name="Group 19"/>
          <p:cNvGrpSpPr>
            <a:grpSpLocks/>
          </p:cNvGrpSpPr>
          <p:nvPr/>
        </p:nvGrpSpPr>
        <p:grpSpPr bwMode="auto">
          <a:xfrm flipH="1">
            <a:off x="7848536" y="2007531"/>
            <a:ext cx="4313236" cy="3409950"/>
            <a:chOff x="2348247" y="1709773"/>
            <a:chExt cx="7397345" cy="5322534"/>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48247" y="1709773"/>
              <a:ext cx="3209061" cy="5322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30307" y="5211593"/>
              <a:ext cx="5615285" cy="1820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 name="Rectangle 32"/>
          <p:cNvSpPr/>
          <p:nvPr/>
        </p:nvSpPr>
        <p:spPr>
          <a:xfrm>
            <a:off x="0" y="5403289"/>
            <a:ext cx="12434887" cy="1662112"/>
          </a:xfrm>
          <a:prstGeom prst="rect">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defTabSz="931863" rtl="0" eaLnBrk="0" fontAlgn="base" hangingPunct="0">
              <a:spcBef>
                <a:spcPct val="0"/>
              </a:spcBef>
              <a:spcAft>
                <a:spcPct val="0"/>
              </a:spcAft>
              <a:defRPr kern="1200">
                <a:solidFill>
                  <a:schemeClr val="lt1"/>
                </a:solidFill>
                <a:latin typeface="+mn-lt"/>
                <a:ea typeface="+mn-ea"/>
                <a:cs typeface="+mn-cs"/>
              </a:defRPr>
            </a:lvl1pPr>
            <a:lvl2pPr marL="465138" indent="-7938" algn="l" defTabSz="931863" rtl="0" eaLnBrk="0" fontAlgn="base" hangingPunct="0">
              <a:spcBef>
                <a:spcPct val="0"/>
              </a:spcBef>
              <a:spcAft>
                <a:spcPct val="0"/>
              </a:spcAft>
              <a:defRPr kern="1200">
                <a:solidFill>
                  <a:schemeClr val="lt1"/>
                </a:solidFill>
                <a:latin typeface="+mn-lt"/>
                <a:ea typeface="+mn-ea"/>
                <a:cs typeface="+mn-cs"/>
              </a:defRPr>
            </a:lvl2pPr>
            <a:lvl3pPr marL="931863" indent="-17463" algn="l" defTabSz="931863" rtl="0" eaLnBrk="0" fontAlgn="base" hangingPunct="0">
              <a:spcBef>
                <a:spcPct val="0"/>
              </a:spcBef>
              <a:spcAft>
                <a:spcPct val="0"/>
              </a:spcAft>
              <a:defRPr kern="1200">
                <a:solidFill>
                  <a:schemeClr val="lt1"/>
                </a:solidFill>
                <a:latin typeface="+mn-lt"/>
                <a:ea typeface="+mn-ea"/>
                <a:cs typeface="+mn-cs"/>
              </a:defRPr>
            </a:lvl3pPr>
            <a:lvl4pPr marL="1398588" indent="-26988" algn="l" defTabSz="931863" rtl="0" eaLnBrk="0" fontAlgn="base" hangingPunct="0">
              <a:spcBef>
                <a:spcPct val="0"/>
              </a:spcBef>
              <a:spcAft>
                <a:spcPct val="0"/>
              </a:spcAft>
              <a:defRPr kern="1200">
                <a:solidFill>
                  <a:schemeClr val="lt1"/>
                </a:solidFill>
                <a:latin typeface="+mn-lt"/>
                <a:ea typeface="+mn-ea"/>
                <a:cs typeface="+mn-cs"/>
              </a:defRPr>
            </a:lvl4pPr>
            <a:lvl5pPr marL="1865313" indent="-36513" algn="l" defTabSz="931863"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932742" eaLnBrk="1" fontAlgn="auto" hangingPunct="1">
              <a:spcBef>
                <a:spcPts val="0"/>
              </a:spcBef>
              <a:spcAft>
                <a:spcPts val="0"/>
              </a:spcAft>
              <a:defRPr/>
            </a:pPr>
            <a:endParaRPr lang="en-US"/>
          </a:p>
        </p:txBody>
      </p:sp>
      <p:sp>
        <p:nvSpPr>
          <p:cNvPr id="36" name="TextBox 22"/>
          <p:cNvSpPr txBox="1"/>
          <p:nvPr/>
        </p:nvSpPr>
        <p:spPr>
          <a:xfrm>
            <a:off x="1315731" y="5857833"/>
            <a:ext cx="11064875" cy="646113"/>
          </a:xfrm>
          <a:prstGeom prst="rect">
            <a:avLst/>
          </a:prstGeom>
          <a:noFill/>
          <a:ln>
            <a:noFill/>
          </a:ln>
        </p:spPr>
        <p:txBody>
          <a:bodyPr anchor="ctr">
            <a:spAutoFit/>
          </a:bodyPr>
          <a:lstStyle>
            <a:defPPr>
              <a:defRPr lang="en-US"/>
            </a:defPPr>
            <a:lvl1pPr algn="l" defTabSz="931863" rtl="0" eaLnBrk="0" fontAlgn="base" hangingPunct="0">
              <a:spcBef>
                <a:spcPct val="0"/>
              </a:spcBef>
              <a:spcAft>
                <a:spcPct val="0"/>
              </a:spcAft>
              <a:defRPr kern="1200">
                <a:solidFill>
                  <a:schemeClr val="tx1"/>
                </a:solidFill>
                <a:latin typeface="Segoe UI" panose="020B0502040204020203" pitchFamily="34" charset="0"/>
                <a:ea typeface="MS PGothic" pitchFamily="34" charset="-128"/>
                <a:cs typeface="+mn-cs"/>
              </a:defRPr>
            </a:lvl1pPr>
            <a:lvl2pPr marL="465138" indent="-7938" algn="l" defTabSz="931863" rtl="0" eaLnBrk="0" fontAlgn="base" hangingPunct="0">
              <a:spcBef>
                <a:spcPct val="0"/>
              </a:spcBef>
              <a:spcAft>
                <a:spcPct val="0"/>
              </a:spcAft>
              <a:defRPr kern="1200">
                <a:solidFill>
                  <a:schemeClr val="tx1"/>
                </a:solidFill>
                <a:latin typeface="Segoe UI" panose="020B0502040204020203" pitchFamily="34" charset="0"/>
                <a:ea typeface="MS PGothic" pitchFamily="34" charset="-128"/>
                <a:cs typeface="+mn-cs"/>
              </a:defRPr>
            </a:lvl2pPr>
            <a:lvl3pPr marL="931863" indent="-17463" algn="l" defTabSz="931863" rtl="0" eaLnBrk="0" fontAlgn="base" hangingPunct="0">
              <a:spcBef>
                <a:spcPct val="0"/>
              </a:spcBef>
              <a:spcAft>
                <a:spcPct val="0"/>
              </a:spcAft>
              <a:defRPr kern="1200">
                <a:solidFill>
                  <a:schemeClr val="tx1"/>
                </a:solidFill>
                <a:latin typeface="Segoe UI" panose="020B0502040204020203" pitchFamily="34" charset="0"/>
                <a:ea typeface="MS PGothic" pitchFamily="34" charset="-128"/>
                <a:cs typeface="+mn-cs"/>
              </a:defRPr>
            </a:lvl3pPr>
            <a:lvl4pPr marL="1398588" indent="-26988" algn="l" defTabSz="931863" rtl="0" eaLnBrk="0" fontAlgn="base" hangingPunct="0">
              <a:spcBef>
                <a:spcPct val="0"/>
              </a:spcBef>
              <a:spcAft>
                <a:spcPct val="0"/>
              </a:spcAft>
              <a:defRPr kern="1200">
                <a:solidFill>
                  <a:schemeClr val="tx1"/>
                </a:solidFill>
                <a:latin typeface="Segoe UI" panose="020B0502040204020203" pitchFamily="34" charset="0"/>
                <a:ea typeface="MS PGothic" pitchFamily="34" charset="-128"/>
                <a:cs typeface="+mn-cs"/>
              </a:defRPr>
            </a:lvl4pPr>
            <a:lvl5pPr marL="1865313" indent="-36513" algn="l" defTabSz="931863" rtl="0" eaLnBrk="0" fontAlgn="base" hangingPunct="0">
              <a:spcBef>
                <a:spcPct val="0"/>
              </a:spcBef>
              <a:spcAft>
                <a:spcPct val="0"/>
              </a:spcAft>
              <a:defRPr kern="1200">
                <a:solidFill>
                  <a:schemeClr val="tx1"/>
                </a:solidFill>
                <a:latin typeface="Segoe UI" panose="020B0502040204020203" pitchFamily="34" charset="0"/>
                <a:ea typeface="MS PGothic"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itchFamily="34" charset="-128"/>
                <a:cs typeface="+mn-cs"/>
              </a:defRPr>
            </a:lvl9pPr>
          </a:lstStyle>
          <a:p>
            <a:pPr defTabSz="932742" eaLnBrk="1" fontAlgn="auto" hangingPunct="1">
              <a:spcBef>
                <a:spcPts val="0"/>
              </a:spcBef>
              <a:spcAft>
                <a:spcPts val="0"/>
              </a:spcAft>
              <a:defRPr/>
            </a:pPr>
            <a:r>
              <a:rPr lang="en-US" sz="3600" dirty="0">
                <a:gradFill>
                  <a:gsLst>
                    <a:gs pos="1250">
                      <a:schemeClr val="tx1"/>
                    </a:gs>
                    <a:gs pos="100000">
                      <a:schemeClr val="tx1"/>
                    </a:gs>
                  </a:gsLst>
                  <a:lin ang="5400000" scaled="0"/>
                </a:gradFill>
                <a:latin typeface="+mj-lt"/>
                <a:ea typeface="+mn-ea"/>
              </a:rPr>
              <a:t>Let’s compare a traditional vs. an Azure deployment </a:t>
            </a:r>
            <a:endParaRPr lang="en-US" sz="3600" u="sng" dirty="0">
              <a:gradFill>
                <a:gsLst>
                  <a:gs pos="1250">
                    <a:schemeClr val="tx1"/>
                  </a:gs>
                  <a:gs pos="100000">
                    <a:schemeClr val="tx1"/>
                  </a:gs>
                </a:gsLst>
                <a:lin ang="5400000" scaled="0"/>
              </a:gradFill>
              <a:latin typeface="+mj-lt"/>
              <a:ea typeface="+mn-ea"/>
            </a:endParaRPr>
          </a:p>
        </p:txBody>
      </p:sp>
      <p:sp>
        <p:nvSpPr>
          <p:cNvPr id="22" name="Freeform 99"/>
          <p:cNvSpPr>
            <a:spLocks noChangeAspect="1"/>
          </p:cNvSpPr>
          <p:nvPr/>
        </p:nvSpPr>
        <p:spPr bwMode="black">
          <a:xfrm>
            <a:off x="472567" y="5969752"/>
            <a:ext cx="576262" cy="422275"/>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tx1"/>
          </a:solidFill>
          <a:ln>
            <a:noFill/>
          </a:ln>
          <a:extLst/>
        </p:spPr>
        <p:txBody>
          <a:bodyPr lIns="69953" tIns="34976" rIns="69953" bIns="34976"/>
          <a:lstStyle/>
          <a:p>
            <a:pPr defTabSz="932742" eaLnBrk="1" fontAlgn="auto" hangingPunct="1">
              <a:spcBef>
                <a:spcPts val="0"/>
              </a:spcBef>
              <a:spcAft>
                <a:spcPts val="0"/>
              </a:spcAft>
              <a:defRPr/>
            </a:pPr>
            <a:endParaRPr lang="en-US" sz="1350" dirty="0">
              <a:solidFill>
                <a:srgbClr val="000000"/>
              </a:solidFill>
              <a:latin typeface="+mn-lt"/>
              <a:ea typeface="+mn-ea"/>
            </a:endParaRPr>
          </a:p>
        </p:txBody>
      </p:sp>
      <p:sp>
        <p:nvSpPr>
          <p:cNvPr id="4" name="Title 3"/>
          <p:cNvSpPr>
            <a:spLocks noGrp="1"/>
          </p:cNvSpPr>
          <p:nvPr>
            <p:ph type="title"/>
          </p:nvPr>
        </p:nvSpPr>
        <p:spPr>
          <a:xfrm>
            <a:off x="284799" y="305435"/>
            <a:ext cx="11889564" cy="917575"/>
          </a:xfrm>
        </p:spPr>
        <p:txBody>
          <a:bodyPr/>
          <a:lstStyle/>
          <a:p>
            <a:r>
              <a:rPr lang="en-US" dirty="0"/>
              <a:t>Why Infrastructure as a Service?</a:t>
            </a:r>
          </a:p>
        </p:txBody>
      </p:sp>
    </p:spTree>
    <p:extLst>
      <p:ext uri="{BB962C8B-B14F-4D97-AF65-F5344CB8AC3E}">
        <p14:creationId xmlns:p14="http://schemas.microsoft.com/office/powerpoint/2010/main" val="150952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62825" y="305511"/>
            <a:ext cx="11888787" cy="917575"/>
          </a:xfrm>
        </p:spPr>
        <p:txBody>
          <a:bodyPr/>
          <a:lstStyle/>
          <a:p>
            <a:r>
              <a:rPr lang="en-US" dirty="0"/>
              <a:t>Deploying a Traditional N-Tier Infrastructure</a:t>
            </a:r>
          </a:p>
        </p:txBody>
      </p:sp>
      <p:sp>
        <p:nvSpPr>
          <p:cNvPr id="5" name="TextBox 4"/>
          <p:cNvSpPr txBox="1"/>
          <p:nvPr/>
        </p:nvSpPr>
        <p:spPr>
          <a:xfrm>
            <a:off x="7354542" y="2280033"/>
            <a:ext cx="518268" cy="288137"/>
          </a:xfrm>
          <a:prstGeom prst="rect">
            <a:avLst/>
          </a:prstGeom>
          <a:noFill/>
        </p:spPr>
        <p:txBody>
          <a:bodyPr wrap="none" lIns="0" tIns="0" rIns="0" bIns="0" rtlCol="0">
            <a:spAutoFit/>
          </a:bodyPr>
          <a:lstStyle/>
          <a:p>
            <a:pPr>
              <a:lnSpc>
                <a:spcPct val="90000"/>
              </a:lnSpc>
              <a:spcBef>
                <a:spcPct val="20000"/>
              </a:spcBef>
              <a:buSzPct val="80000"/>
            </a:pPr>
            <a:r>
              <a:rPr lang="en-US" sz="2040" dirty="0">
                <a:gradFill>
                  <a:gsLst>
                    <a:gs pos="2917">
                      <a:schemeClr val="tx1"/>
                    </a:gs>
                    <a:gs pos="30000">
                      <a:schemeClr val="tx1"/>
                    </a:gs>
                  </a:gsLst>
                  <a:lin ang="5400000" scaled="0"/>
                </a:gradFill>
                <a:latin typeface="Segoe UI Light" pitchFamily="34" charset="0"/>
              </a:rPr>
              <a:t>WEB</a:t>
            </a:r>
          </a:p>
        </p:txBody>
      </p:sp>
      <p:sp>
        <p:nvSpPr>
          <p:cNvPr id="6" name="TextBox 5"/>
          <p:cNvSpPr txBox="1"/>
          <p:nvPr/>
        </p:nvSpPr>
        <p:spPr>
          <a:xfrm>
            <a:off x="10603669" y="2280032"/>
            <a:ext cx="456141" cy="288137"/>
          </a:xfrm>
          <a:prstGeom prst="rect">
            <a:avLst/>
          </a:prstGeom>
          <a:noFill/>
        </p:spPr>
        <p:txBody>
          <a:bodyPr wrap="none" lIns="0" tIns="0" rIns="0" bIns="0" rtlCol="0">
            <a:spAutoFit/>
          </a:bodyPr>
          <a:lstStyle/>
          <a:p>
            <a:pPr>
              <a:lnSpc>
                <a:spcPct val="90000"/>
              </a:lnSpc>
              <a:spcBef>
                <a:spcPct val="20000"/>
              </a:spcBef>
              <a:buSzPct val="80000"/>
            </a:pPr>
            <a:r>
              <a:rPr lang="en-US" sz="2040" dirty="0">
                <a:gradFill>
                  <a:gsLst>
                    <a:gs pos="2917">
                      <a:schemeClr val="tx1"/>
                    </a:gs>
                    <a:gs pos="30000">
                      <a:schemeClr val="tx1"/>
                    </a:gs>
                  </a:gsLst>
                  <a:lin ang="5400000" scaled="0"/>
                </a:gradFill>
                <a:latin typeface="Segoe UI Light" pitchFamily="34" charset="0"/>
              </a:rPr>
              <a:t>SQL</a:t>
            </a:r>
          </a:p>
        </p:txBody>
      </p:sp>
      <p:sp>
        <p:nvSpPr>
          <p:cNvPr id="7" name="TextBox 6"/>
          <p:cNvSpPr txBox="1"/>
          <p:nvPr/>
        </p:nvSpPr>
        <p:spPr>
          <a:xfrm>
            <a:off x="8940659" y="2293166"/>
            <a:ext cx="459411" cy="288137"/>
          </a:xfrm>
          <a:prstGeom prst="rect">
            <a:avLst/>
          </a:prstGeom>
          <a:noFill/>
        </p:spPr>
        <p:txBody>
          <a:bodyPr wrap="none" lIns="0" tIns="0" rIns="0" bIns="0" rtlCol="0">
            <a:spAutoFit/>
          </a:bodyPr>
          <a:lstStyle/>
          <a:p>
            <a:pPr>
              <a:lnSpc>
                <a:spcPct val="90000"/>
              </a:lnSpc>
              <a:spcBef>
                <a:spcPct val="20000"/>
              </a:spcBef>
              <a:buSzPct val="80000"/>
            </a:pPr>
            <a:r>
              <a:rPr lang="en-US" sz="2040" dirty="0">
                <a:gradFill>
                  <a:gsLst>
                    <a:gs pos="2917">
                      <a:schemeClr val="tx1"/>
                    </a:gs>
                    <a:gs pos="30000">
                      <a:schemeClr val="tx1"/>
                    </a:gs>
                  </a:gsLst>
                  <a:lin ang="5400000" scaled="0"/>
                </a:gradFill>
                <a:latin typeface="Segoe UI Light" pitchFamily="34" charset="0"/>
              </a:rPr>
              <a:t>APP</a:t>
            </a:r>
          </a:p>
        </p:txBody>
      </p:sp>
      <p:cxnSp>
        <p:nvCxnSpPr>
          <p:cNvPr id="9" name="Elbow Connector 8"/>
          <p:cNvCxnSpPr/>
          <p:nvPr/>
        </p:nvCxnSpPr>
        <p:spPr>
          <a:xfrm>
            <a:off x="6167144" y="4027740"/>
            <a:ext cx="940035" cy="502082"/>
          </a:xfrm>
          <a:prstGeom prst="bentConnector3">
            <a:avLst>
              <a:gd name="adj1" fmla="val 50000"/>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0" name="Elbow Connector 9"/>
          <p:cNvCxnSpPr/>
          <p:nvPr/>
        </p:nvCxnSpPr>
        <p:spPr>
          <a:xfrm flipV="1">
            <a:off x="6167144" y="3507130"/>
            <a:ext cx="940035" cy="520610"/>
          </a:xfrm>
          <a:prstGeom prst="bentConnector3">
            <a:avLst>
              <a:gd name="adj1" fmla="val 50000"/>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Elbow Connector 10"/>
          <p:cNvCxnSpPr/>
          <p:nvPr/>
        </p:nvCxnSpPr>
        <p:spPr>
          <a:xfrm rot="16200000" flipV="1">
            <a:off x="10369762" y="4071648"/>
            <a:ext cx="398738" cy="1457"/>
          </a:xfrm>
          <a:prstGeom prst="bentConnector3">
            <a:avLst>
              <a:gd name="adj1" fmla="val 50000"/>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2" name="Elbow Connector 11"/>
          <p:cNvCxnSpPr/>
          <p:nvPr/>
        </p:nvCxnSpPr>
        <p:spPr>
          <a:xfrm rot="16200000" flipV="1">
            <a:off x="10974647" y="3466763"/>
            <a:ext cx="173703" cy="195464"/>
          </a:xfrm>
          <a:prstGeom prst="bentConnector2">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 name="Elbow Connector 12"/>
          <p:cNvCxnSpPr/>
          <p:nvPr/>
        </p:nvCxnSpPr>
        <p:spPr>
          <a:xfrm flipV="1">
            <a:off x="10979398" y="4456250"/>
            <a:ext cx="173736" cy="192024"/>
          </a:xfrm>
          <a:prstGeom prst="bentConnector2">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4" name="Rectangle 13"/>
          <p:cNvSpPr/>
          <p:nvPr/>
        </p:nvSpPr>
        <p:spPr bwMode="auto">
          <a:xfrm>
            <a:off x="6300443" y="2066098"/>
            <a:ext cx="5476180" cy="4418408"/>
          </a:xfrm>
          <a:prstGeom prst="rect">
            <a:avLst/>
          </a:prstGeom>
          <a:noFill/>
          <a:ln>
            <a:solidFill>
              <a:srgbClr val="00B0F0"/>
            </a:solidFill>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solidFill>
                <a:schemeClr val="tx1"/>
              </a:solidFill>
              <a:latin typeface="Segoe UI" panose="020B0502040204020203" pitchFamily="34" charset="0"/>
            </a:endParaRPr>
          </a:p>
        </p:txBody>
      </p:sp>
      <p:sp>
        <p:nvSpPr>
          <p:cNvPr id="15" name="TextBox 14"/>
          <p:cNvSpPr txBox="1"/>
          <p:nvPr/>
        </p:nvSpPr>
        <p:spPr>
          <a:xfrm>
            <a:off x="6699061" y="5788958"/>
            <a:ext cx="4837874" cy="627801"/>
          </a:xfrm>
          <a:prstGeom prst="rect">
            <a:avLst/>
          </a:prstGeom>
          <a:noFill/>
        </p:spPr>
        <p:txBody>
          <a:bodyPr wrap="square" lIns="0" tIns="0" rIns="0" bIns="0" rtlCol="0">
            <a:spAutoFit/>
          </a:bodyPr>
          <a:lstStyle/>
          <a:p>
            <a:pPr>
              <a:lnSpc>
                <a:spcPct val="90000"/>
              </a:lnSpc>
              <a:spcBef>
                <a:spcPct val="20000"/>
              </a:spcBef>
              <a:buSzPct val="80000"/>
            </a:pPr>
            <a:r>
              <a:rPr lang="en-US" sz="2040" dirty="0">
                <a:gradFill>
                  <a:gsLst>
                    <a:gs pos="2917">
                      <a:schemeClr val="tx1"/>
                    </a:gs>
                    <a:gs pos="30000">
                      <a:schemeClr val="tx1"/>
                    </a:gs>
                  </a:gsLst>
                  <a:lin ang="5400000" scaled="0"/>
                </a:gradFill>
                <a:latin typeface="Segoe UI Light" pitchFamily="34" charset="0"/>
              </a:rPr>
              <a:t>Networking Infrastructure</a:t>
            </a:r>
          </a:p>
          <a:p>
            <a:pPr>
              <a:lnSpc>
                <a:spcPct val="90000"/>
              </a:lnSpc>
              <a:spcBef>
                <a:spcPct val="20000"/>
              </a:spcBef>
              <a:buSzPct val="80000"/>
            </a:pPr>
            <a:r>
              <a:rPr lang="en-US" sz="2040" dirty="0">
                <a:gradFill>
                  <a:gsLst>
                    <a:gs pos="2917">
                      <a:schemeClr val="tx1"/>
                    </a:gs>
                    <a:gs pos="30000">
                      <a:schemeClr val="tx1"/>
                    </a:gs>
                  </a:gsLst>
                  <a:lin ang="5400000" scaled="0"/>
                </a:gradFill>
                <a:latin typeface="Segoe UI Light" pitchFamily="34" charset="0"/>
              </a:rPr>
              <a:t>Routers, Switches, Cables, Load Balancing</a:t>
            </a:r>
          </a:p>
        </p:txBody>
      </p:sp>
      <p:cxnSp>
        <p:nvCxnSpPr>
          <p:cNvPr id="16" name="Elbow Connector 15"/>
          <p:cNvCxnSpPr/>
          <p:nvPr/>
        </p:nvCxnSpPr>
        <p:spPr>
          <a:xfrm rot="10800000" flipV="1">
            <a:off x="8141779" y="3443075"/>
            <a:ext cx="495247" cy="1787"/>
          </a:xfrm>
          <a:prstGeom prst="bentConnector3">
            <a:avLst>
              <a:gd name="adj1" fmla="val 50000"/>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7" name="Elbow Connector 16"/>
          <p:cNvCxnSpPr/>
          <p:nvPr/>
        </p:nvCxnSpPr>
        <p:spPr>
          <a:xfrm rot="10800000">
            <a:off x="8153285" y="4638216"/>
            <a:ext cx="493776" cy="1414"/>
          </a:xfrm>
          <a:prstGeom prst="bentConnector3">
            <a:avLst>
              <a:gd name="adj1" fmla="val 50000"/>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8340500" y="3458280"/>
            <a:ext cx="0" cy="11887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bwMode="auto">
          <a:xfrm>
            <a:off x="7099747" y="2681233"/>
            <a:ext cx="1027858" cy="2750964"/>
          </a:xfrm>
          <a:prstGeom prst="rect">
            <a:avLst/>
          </a:prstGeom>
          <a:noFill/>
          <a:ln>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632"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0" name="Rectangle 19"/>
          <p:cNvSpPr/>
          <p:nvPr/>
        </p:nvSpPr>
        <p:spPr bwMode="auto">
          <a:xfrm>
            <a:off x="8656435" y="2681233"/>
            <a:ext cx="1027858" cy="2761544"/>
          </a:xfrm>
          <a:prstGeom prst="rect">
            <a:avLst/>
          </a:prstGeom>
          <a:noFill/>
          <a:ln>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632"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1" name="Rectangle 20"/>
          <p:cNvSpPr/>
          <p:nvPr/>
        </p:nvSpPr>
        <p:spPr bwMode="auto">
          <a:xfrm>
            <a:off x="10197691" y="2681234"/>
            <a:ext cx="1268096" cy="2750963"/>
          </a:xfrm>
          <a:prstGeom prst="rect">
            <a:avLst/>
          </a:prstGeom>
          <a:noFill/>
          <a:ln>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632"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2" name="TextBox 21"/>
          <p:cNvSpPr txBox="1"/>
          <p:nvPr/>
        </p:nvSpPr>
        <p:spPr>
          <a:xfrm>
            <a:off x="264542" y="2572713"/>
            <a:ext cx="4548620" cy="578347"/>
          </a:xfrm>
          <a:prstGeom prst="rect">
            <a:avLst/>
          </a:prstGeom>
          <a:noFill/>
        </p:spPr>
        <p:txBody>
          <a:bodyPr wrap="square" lIns="186521" tIns="149217" rIns="186521" bIns="149217" rtlCol="0">
            <a:spAutoFit/>
          </a:bodyPr>
          <a:lstStyle/>
          <a:p>
            <a:pPr>
              <a:lnSpc>
                <a:spcPct val="90000"/>
              </a:lnSpc>
              <a:spcAft>
                <a:spcPts val="612"/>
              </a:spcAft>
            </a:pPr>
            <a:r>
              <a:rPr lang="en-US" sz="2000" dirty="0">
                <a:gradFill>
                  <a:gsLst>
                    <a:gs pos="2917">
                      <a:schemeClr val="tx1"/>
                    </a:gs>
                    <a:gs pos="30000">
                      <a:schemeClr val="tx1"/>
                    </a:gs>
                  </a:gsLst>
                  <a:lin ang="5400000" scaled="0"/>
                </a:gradFill>
                <a:latin typeface="+mn-lt"/>
                <a:cs typeface="Segoe UI" panose="020B0502040204020203" pitchFamily="34" charset="0"/>
              </a:rPr>
              <a:t>Setup Network Infrastructure</a:t>
            </a:r>
          </a:p>
        </p:txBody>
      </p:sp>
      <p:sp>
        <p:nvSpPr>
          <p:cNvPr id="23" name="TextBox 22"/>
          <p:cNvSpPr txBox="1"/>
          <p:nvPr/>
        </p:nvSpPr>
        <p:spPr>
          <a:xfrm>
            <a:off x="262890" y="3177885"/>
            <a:ext cx="4548620" cy="578347"/>
          </a:xfrm>
          <a:prstGeom prst="rect">
            <a:avLst/>
          </a:prstGeom>
          <a:noFill/>
        </p:spPr>
        <p:txBody>
          <a:bodyPr wrap="square" lIns="186521" tIns="149217" rIns="186521" bIns="149217" rtlCol="0">
            <a:spAutoFit/>
          </a:bodyPr>
          <a:lstStyle/>
          <a:p>
            <a:pPr>
              <a:lnSpc>
                <a:spcPct val="90000"/>
              </a:lnSpc>
              <a:spcAft>
                <a:spcPts val="612"/>
              </a:spcAft>
            </a:pPr>
            <a:r>
              <a:rPr lang="en-US" sz="2000" dirty="0">
                <a:gradFill>
                  <a:gsLst>
                    <a:gs pos="2917">
                      <a:schemeClr val="tx1"/>
                    </a:gs>
                    <a:gs pos="30000">
                      <a:schemeClr val="tx1"/>
                    </a:gs>
                  </a:gsLst>
                  <a:lin ang="5400000" scaled="0"/>
                </a:gradFill>
                <a:latin typeface="+mn-lt"/>
                <a:cs typeface="Segoe UI" panose="020B0502040204020203" pitchFamily="34" charset="0"/>
              </a:rPr>
              <a:t>Setup Server Infrastructure</a:t>
            </a:r>
          </a:p>
        </p:txBody>
      </p:sp>
      <p:sp>
        <p:nvSpPr>
          <p:cNvPr id="24" name="TextBox 23"/>
          <p:cNvSpPr txBox="1"/>
          <p:nvPr/>
        </p:nvSpPr>
        <p:spPr>
          <a:xfrm>
            <a:off x="272130" y="3801253"/>
            <a:ext cx="4548620" cy="578347"/>
          </a:xfrm>
          <a:prstGeom prst="rect">
            <a:avLst/>
          </a:prstGeom>
          <a:noFill/>
        </p:spPr>
        <p:txBody>
          <a:bodyPr wrap="square" lIns="186521" tIns="149217" rIns="186521" bIns="149217" rtlCol="0">
            <a:spAutoFit/>
          </a:bodyPr>
          <a:lstStyle/>
          <a:p>
            <a:pPr>
              <a:lnSpc>
                <a:spcPct val="90000"/>
              </a:lnSpc>
              <a:spcAft>
                <a:spcPts val="612"/>
              </a:spcAft>
            </a:pPr>
            <a:r>
              <a:rPr lang="en-US" sz="2000" dirty="0">
                <a:gradFill>
                  <a:gsLst>
                    <a:gs pos="2917">
                      <a:schemeClr val="tx1"/>
                    </a:gs>
                    <a:gs pos="30000">
                      <a:schemeClr val="tx1"/>
                    </a:gs>
                  </a:gsLst>
                  <a:lin ang="5400000" scaled="0"/>
                </a:gradFill>
                <a:latin typeface="+mn-lt"/>
                <a:cs typeface="Segoe UI" panose="020B0502040204020203" pitchFamily="34" charset="0"/>
              </a:rPr>
              <a:t>Install and Patch OS </a:t>
            </a:r>
          </a:p>
        </p:txBody>
      </p:sp>
      <p:sp>
        <p:nvSpPr>
          <p:cNvPr id="25" name="TextBox 24"/>
          <p:cNvSpPr txBox="1"/>
          <p:nvPr/>
        </p:nvSpPr>
        <p:spPr>
          <a:xfrm>
            <a:off x="275008" y="4410080"/>
            <a:ext cx="4548620" cy="578347"/>
          </a:xfrm>
          <a:prstGeom prst="rect">
            <a:avLst/>
          </a:prstGeom>
          <a:noFill/>
        </p:spPr>
        <p:txBody>
          <a:bodyPr wrap="square" lIns="186521" tIns="149217" rIns="186521" bIns="149217" rtlCol="0">
            <a:spAutoFit/>
          </a:bodyPr>
          <a:lstStyle/>
          <a:p>
            <a:pPr>
              <a:lnSpc>
                <a:spcPct val="90000"/>
              </a:lnSpc>
              <a:spcAft>
                <a:spcPts val="612"/>
              </a:spcAft>
            </a:pPr>
            <a:r>
              <a:rPr lang="en-US" sz="2000" dirty="0">
                <a:gradFill>
                  <a:gsLst>
                    <a:gs pos="2917">
                      <a:schemeClr val="tx1"/>
                    </a:gs>
                    <a:gs pos="30000">
                      <a:schemeClr val="tx1"/>
                    </a:gs>
                  </a:gsLst>
                  <a:lin ang="5400000" scaled="0"/>
                </a:gradFill>
                <a:latin typeface="+mn-lt"/>
                <a:cs typeface="Segoe UI" panose="020B0502040204020203" pitchFamily="34" charset="0"/>
              </a:rPr>
              <a:t>Install and Configure Apps</a:t>
            </a:r>
          </a:p>
        </p:txBody>
      </p:sp>
      <p:sp>
        <p:nvSpPr>
          <p:cNvPr id="26" name="TextBox 25"/>
          <p:cNvSpPr txBox="1"/>
          <p:nvPr/>
        </p:nvSpPr>
        <p:spPr>
          <a:xfrm>
            <a:off x="254688" y="5029237"/>
            <a:ext cx="4548620" cy="578347"/>
          </a:xfrm>
          <a:prstGeom prst="rect">
            <a:avLst/>
          </a:prstGeom>
          <a:noFill/>
        </p:spPr>
        <p:txBody>
          <a:bodyPr wrap="square" lIns="186521" tIns="149217" rIns="186521" bIns="149217" rtlCol="0">
            <a:spAutoFit/>
          </a:bodyPr>
          <a:lstStyle/>
          <a:p>
            <a:pPr>
              <a:lnSpc>
                <a:spcPct val="90000"/>
              </a:lnSpc>
              <a:spcAft>
                <a:spcPts val="612"/>
              </a:spcAft>
            </a:pPr>
            <a:r>
              <a:rPr lang="en-US" sz="2000" dirty="0">
                <a:gradFill>
                  <a:gsLst>
                    <a:gs pos="2917">
                      <a:schemeClr val="tx1"/>
                    </a:gs>
                    <a:gs pos="30000">
                      <a:schemeClr val="tx1"/>
                    </a:gs>
                  </a:gsLst>
                  <a:lin ang="5400000" scaled="0"/>
                </a:gradFill>
                <a:latin typeface="+mn-lt"/>
                <a:cs typeface="Segoe UI" panose="020B0502040204020203" pitchFamily="34" charset="0"/>
              </a:rPr>
              <a:t>Multiple Environments?</a:t>
            </a:r>
          </a:p>
        </p:txBody>
      </p:sp>
      <p:sp>
        <p:nvSpPr>
          <p:cNvPr id="27" name="TextBox 26"/>
          <p:cNvSpPr txBox="1"/>
          <p:nvPr/>
        </p:nvSpPr>
        <p:spPr>
          <a:xfrm>
            <a:off x="262890" y="1949731"/>
            <a:ext cx="4548620" cy="578347"/>
          </a:xfrm>
          <a:prstGeom prst="rect">
            <a:avLst/>
          </a:prstGeom>
          <a:noFill/>
        </p:spPr>
        <p:txBody>
          <a:bodyPr wrap="square" lIns="186521" tIns="149217" rIns="186521" bIns="149217" rtlCol="0">
            <a:spAutoFit/>
          </a:bodyPr>
          <a:lstStyle/>
          <a:p>
            <a:pPr>
              <a:lnSpc>
                <a:spcPct val="90000"/>
              </a:lnSpc>
              <a:spcAft>
                <a:spcPts val="612"/>
              </a:spcAft>
            </a:pPr>
            <a:r>
              <a:rPr lang="en-US" sz="2000" dirty="0">
                <a:gradFill>
                  <a:gsLst>
                    <a:gs pos="2917">
                      <a:schemeClr val="tx1"/>
                    </a:gs>
                    <a:gs pos="30000">
                      <a:schemeClr val="tx1"/>
                    </a:gs>
                  </a:gsLst>
                  <a:lin ang="5400000" scaled="0"/>
                </a:gradFill>
                <a:latin typeface="+mn-lt"/>
                <a:cs typeface="Segoe UI" panose="020B0502040204020203" pitchFamily="34" charset="0"/>
              </a:rPr>
              <a:t>Order Hardware</a:t>
            </a:r>
          </a:p>
        </p:txBody>
      </p:sp>
      <p:pic>
        <p:nvPicPr>
          <p:cNvPr id="28" name="Picture 27"/>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rot="16200000">
            <a:off x="5750598" y="3633038"/>
            <a:ext cx="780290" cy="780290"/>
          </a:xfrm>
          <a:prstGeom prst="rect">
            <a:avLst/>
          </a:prstGeom>
        </p:spPr>
      </p:pic>
      <p:pic>
        <p:nvPicPr>
          <p:cNvPr id="29" name="Picture 2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293226" y="2970714"/>
            <a:ext cx="780290" cy="780290"/>
          </a:xfrm>
          <a:prstGeom prst="rect">
            <a:avLst/>
          </a:prstGeom>
        </p:spPr>
      </p:pic>
      <p:pic>
        <p:nvPicPr>
          <p:cNvPr id="30" name="Picture 2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322899" y="4294680"/>
            <a:ext cx="780290" cy="780290"/>
          </a:xfrm>
          <a:prstGeom prst="rect">
            <a:avLst/>
          </a:prstGeom>
        </p:spPr>
      </p:pic>
      <p:pic>
        <p:nvPicPr>
          <p:cNvPr id="31" name="Picture 30"/>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0233962" y="2906886"/>
            <a:ext cx="780290" cy="780290"/>
          </a:xfrm>
          <a:prstGeom prst="rect">
            <a:avLst/>
          </a:prstGeom>
        </p:spPr>
      </p:pic>
      <p:pic>
        <p:nvPicPr>
          <p:cNvPr id="32" name="Picture 31"/>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0246610" y="4413328"/>
            <a:ext cx="780290" cy="780290"/>
          </a:xfrm>
          <a:prstGeom prst="rect">
            <a:avLst/>
          </a:prstGeom>
        </p:spPr>
      </p:pic>
      <p:pic>
        <p:nvPicPr>
          <p:cNvPr id="33" name="Picture 32"/>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0783808" y="3697915"/>
            <a:ext cx="780290" cy="780290"/>
          </a:xfrm>
          <a:prstGeom prst="rect">
            <a:avLst/>
          </a:prstGeom>
        </p:spPr>
      </p:pic>
      <p:pic>
        <p:nvPicPr>
          <p:cNvPr id="34" name="Picture 33"/>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8875144" y="2901900"/>
            <a:ext cx="780290" cy="780290"/>
          </a:xfrm>
          <a:prstGeom prst="rect">
            <a:avLst/>
          </a:prstGeom>
        </p:spPr>
      </p:pic>
      <p:pic>
        <p:nvPicPr>
          <p:cNvPr id="35" name="Picture 34"/>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8843033" y="4115534"/>
            <a:ext cx="780290" cy="780290"/>
          </a:xfrm>
          <a:prstGeom prst="rect">
            <a:avLst/>
          </a:prstGeom>
        </p:spPr>
      </p:pic>
      <p:sp>
        <p:nvSpPr>
          <p:cNvPr id="36" name="TextBox 35"/>
          <p:cNvSpPr txBox="1"/>
          <p:nvPr/>
        </p:nvSpPr>
        <p:spPr>
          <a:xfrm>
            <a:off x="253105" y="5611847"/>
            <a:ext cx="4548620" cy="578347"/>
          </a:xfrm>
          <a:prstGeom prst="rect">
            <a:avLst/>
          </a:prstGeom>
          <a:noFill/>
        </p:spPr>
        <p:txBody>
          <a:bodyPr wrap="square" lIns="186521" tIns="149217" rIns="186521" bIns="149217" rtlCol="0">
            <a:spAutoFit/>
          </a:bodyPr>
          <a:lstStyle/>
          <a:p>
            <a:pPr>
              <a:lnSpc>
                <a:spcPct val="90000"/>
              </a:lnSpc>
              <a:spcAft>
                <a:spcPts val="612"/>
              </a:spcAft>
            </a:pPr>
            <a:r>
              <a:rPr lang="en-US" sz="2000" dirty="0">
                <a:gradFill>
                  <a:gsLst>
                    <a:gs pos="2917">
                      <a:schemeClr val="tx1"/>
                    </a:gs>
                    <a:gs pos="30000">
                      <a:schemeClr val="tx1"/>
                    </a:gs>
                  </a:gsLst>
                  <a:lin ang="5400000" scaled="0"/>
                </a:gradFill>
                <a:latin typeface="+mn-lt"/>
                <a:cs typeface="Segoe UI" panose="020B0502040204020203" pitchFamily="34" charset="0"/>
              </a:rPr>
              <a:t>Repeat steps</a:t>
            </a:r>
          </a:p>
        </p:txBody>
      </p:sp>
    </p:spTree>
    <p:extLst>
      <p:ext uri="{BB962C8B-B14F-4D97-AF65-F5344CB8AC3E}">
        <p14:creationId xmlns:p14="http://schemas.microsoft.com/office/powerpoint/2010/main" val="364562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10"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nodeType="with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childTnLst>
                                </p:cTn>
                              </p:par>
                              <p:par>
                                <p:cTn id="57" presetID="10" presetClass="entr" presetSubtype="0" fill="hold"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par>
                                <p:cTn id="60" presetID="10" presetClass="entr" presetSubtype="0" fill="hold"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par>
                                <p:cTn id="66" presetID="10" presetClass="entr" presetSubtype="0" fill="hold" nodeType="with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fade">
                                      <p:cBhvr>
                                        <p:cTn id="68" dur="500"/>
                                        <p:tgtEl>
                                          <p:spTgt spid="3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4"/>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500"/>
                                        <p:tgtEl>
                                          <p:spTgt spid="25"/>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fade">
                                      <p:cBhvr>
                                        <p:cTn id="83" dur="500"/>
                                        <p:tgtEl>
                                          <p:spTgt spid="1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500"/>
                                        <p:tgtEl>
                                          <p:spTgt spid="2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fade">
                                      <p:cBhvr>
                                        <p:cTn id="89" dur="500"/>
                                        <p:tgtEl>
                                          <p:spTgt spid="2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
                                        </p:tgtEl>
                                        <p:attrNameLst>
                                          <p:attrName>style.visibility</p:attrName>
                                        </p:attrNameLst>
                                      </p:cBhvr>
                                      <p:to>
                                        <p:strVal val="visible"/>
                                      </p:to>
                                    </p:set>
                                    <p:animEffect transition="in" filter="fade">
                                      <p:cBhvr>
                                        <p:cTn id="92" dur="500"/>
                                        <p:tgtEl>
                                          <p:spTgt spid="5"/>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
                                        </p:tgtEl>
                                        <p:attrNameLst>
                                          <p:attrName>style.visibility</p:attrName>
                                        </p:attrNameLst>
                                      </p:cBhvr>
                                      <p:to>
                                        <p:strVal val="visible"/>
                                      </p:to>
                                    </p:set>
                                    <p:animEffect transition="in" filter="fade">
                                      <p:cBhvr>
                                        <p:cTn id="95" dur="500"/>
                                        <p:tgtEl>
                                          <p:spTgt spid="7"/>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6"/>
                                        </p:tgtEl>
                                        <p:attrNameLst>
                                          <p:attrName>style.visibility</p:attrName>
                                        </p:attrNameLst>
                                      </p:cBhvr>
                                      <p:to>
                                        <p:strVal val="visible"/>
                                      </p:to>
                                    </p:set>
                                    <p:animEffect transition="in" filter="fade">
                                      <p:cBhvr>
                                        <p:cTn id="98" dur="500"/>
                                        <p:tgtEl>
                                          <p:spTgt spid="6"/>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fade">
                                      <p:cBhvr>
                                        <p:cTn id="103" dur="500"/>
                                        <p:tgtEl>
                                          <p:spTgt spid="26"/>
                                        </p:tgtEl>
                                      </p:cBhvr>
                                    </p:animEffect>
                                  </p:childTnLst>
                                </p:cTn>
                              </p:par>
                              <p:par>
                                <p:cTn id="104" presetID="2" presetClass="entr" presetSubtype="4" fill="hold" grpId="0" nodeType="withEffect">
                                  <p:stCondLst>
                                    <p:cond delay="0"/>
                                  </p:stCondLst>
                                  <p:childTnLst>
                                    <p:set>
                                      <p:cBhvr>
                                        <p:cTn id="105" dur="1" fill="hold">
                                          <p:stCondLst>
                                            <p:cond delay="0"/>
                                          </p:stCondLst>
                                        </p:cTn>
                                        <p:tgtEl>
                                          <p:spTgt spid="36"/>
                                        </p:tgtEl>
                                        <p:attrNameLst>
                                          <p:attrName>style.visibility</p:attrName>
                                        </p:attrNameLst>
                                      </p:cBhvr>
                                      <p:to>
                                        <p:strVal val="visible"/>
                                      </p:to>
                                    </p:set>
                                    <p:anim calcmode="lin" valueType="num">
                                      <p:cBhvr additive="base">
                                        <p:cTn id="106" dur="500" fill="hold"/>
                                        <p:tgtEl>
                                          <p:spTgt spid="36"/>
                                        </p:tgtEl>
                                        <p:attrNameLst>
                                          <p:attrName>ppt_x</p:attrName>
                                        </p:attrNameLst>
                                      </p:cBhvr>
                                      <p:tavLst>
                                        <p:tav tm="0">
                                          <p:val>
                                            <p:strVal val="#ppt_x"/>
                                          </p:val>
                                        </p:tav>
                                        <p:tav tm="100000">
                                          <p:val>
                                            <p:strVal val="#ppt_x"/>
                                          </p:val>
                                        </p:tav>
                                      </p:tavLst>
                                    </p:anim>
                                    <p:anim calcmode="lin" valueType="num">
                                      <p:cBhvr additive="base">
                                        <p:cTn id="107"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4" grpId="0" animBg="1"/>
      <p:bldP spid="15" grpId="0"/>
      <p:bldP spid="19" grpId="0" animBg="1"/>
      <p:bldP spid="20" grpId="0" animBg="1"/>
      <p:bldP spid="21" grpId="0" animBg="1"/>
      <p:bldP spid="22" grpId="0"/>
      <p:bldP spid="23" grpId="0"/>
      <p:bldP spid="24" grpId="0"/>
      <p:bldP spid="25" grpId="0"/>
      <p:bldP spid="26" grpId="0"/>
      <p:bldP spid="27"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2891" y="306993"/>
            <a:ext cx="11898947" cy="917575"/>
          </a:xfrm>
        </p:spPr>
        <p:txBody>
          <a:bodyPr/>
          <a:lstStyle/>
          <a:p>
            <a:r>
              <a:rPr lang="en-US" dirty="0"/>
              <a:t>Deploying with Microsoft Azure IaaS </a:t>
            </a:r>
            <a:br>
              <a:rPr lang="en-US" dirty="0"/>
            </a:br>
            <a:r>
              <a:rPr lang="en-US" sz="3600" dirty="0"/>
              <a:t>Without automation</a:t>
            </a:r>
            <a:r>
              <a:rPr lang="en-US" dirty="0"/>
              <a:t> </a:t>
            </a:r>
          </a:p>
        </p:txBody>
      </p:sp>
      <p:sp>
        <p:nvSpPr>
          <p:cNvPr id="4" name="TextBox 3"/>
          <p:cNvSpPr txBox="1"/>
          <p:nvPr/>
        </p:nvSpPr>
        <p:spPr>
          <a:xfrm>
            <a:off x="7354542" y="2280033"/>
            <a:ext cx="518268" cy="288137"/>
          </a:xfrm>
          <a:prstGeom prst="rect">
            <a:avLst/>
          </a:prstGeom>
          <a:noFill/>
        </p:spPr>
        <p:txBody>
          <a:bodyPr wrap="none" lIns="0" tIns="0" rIns="0" bIns="0" rtlCol="0">
            <a:spAutoFit/>
          </a:bodyPr>
          <a:lstStyle/>
          <a:p>
            <a:pPr>
              <a:lnSpc>
                <a:spcPct val="90000"/>
              </a:lnSpc>
              <a:spcBef>
                <a:spcPct val="20000"/>
              </a:spcBef>
              <a:buSzPct val="80000"/>
            </a:pPr>
            <a:r>
              <a:rPr lang="en-US" sz="2040" dirty="0">
                <a:gradFill>
                  <a:gsLst>
                    <a:gs pos="2917">
                      <a:schemeClr val="tx1"/>
                    </a:gs>
                    <a:gs pos="30000">
                      <a:schemeClr val="tx1"/>
                    </a:gs>
                  </a:gsLst>
                  <a:lin ang="5400000" scaled="0"/>
                </a:gradFill>
                <a:latin typeface="Segoe UI Light" pitchFamily="34" charset="0"/>
              </a:rPr>
              <a:t>WEB</a:t>
            </a:r>
          </a:p>
        </p:txBody>
      </p:sp>
      <p:sp>
        <p:nvSpPr>
          <p:cNvPr id="5" name="TextBox 4"/>
          <p:cNvSpPr txBox="1"/>
          <p:nvPr/>
        </p:nvSpPr>
        <p:spPr>
          <a:xfrm>
            <a:off x="10603669" y="2280032"/>
            <a:ext cx="456141" cy="288137"/>
          </a:xfrm>
          <a:prstGeom prst="rect">
            <a:avLst/>
          </a:prstGeom>
          <a:noFill/>
        </p:spPr>
        <p:txBody>
          <a:bodyPr wrap="none" lIns="0" tIns="0" rIns="0" bIns="0" rtlCol="0">
            <a:spAutoFit/>
          </a:bodyPr>
          <a:lstStyle/>
          <a:p>
            <a:pPr>
              <a:lnSpc>
                <a:spcPct val="90000"/>
              </a:lnSpc>
              <a:spcBef>
                <a:spcPct val="20000"/>
              </a:spcBef>
              <a:buSzPct val="80000"/>
            </a:pPr>
            <a:r>
              <a:rPr lang="en-US" sz="2040" dirty="0">
                <a:gradFill>
                  <a:gsLst>
                    <a:gs pos="2917">
                      <a:schemeClr val="tx1"/>
                    </a:gs>
                    <a:gs pos="30000">
                      <a:schemeClr val="tx1"/>
                    </a:gs>
                  </a:gsLst>
                  <a:lin ang="5400000" scaled="0"/>
                </a:gradFill>
                <a:latin typeface="Segoe UI Light" pitchFamily="34" charset="0"/>
              </a:rPr>
              <a:t>SQL</a:t>
            </a:r>
          </a:p>
        </p:txBody>
      </p:sp>
      <p:sp>
        <p:nvSpPr>
          <p:cNvPr id="6" name="TextBox 5"/>
          <p:cNvSpPr txBox="1"/>
          <p:nvPr/>
        </p:nvSpPr>
        <p:spPr>
          <a:xfrm>
            <a:off x="8940659" y="2293166"/>
            <a:ext cx="459411" cy="288137"/>
          </a:xfrm>
          <a:prstGeom prst="rect">
            <a:avLst/>
          </a:prstGeom>
          <a:noFill/>
        </p:spPr>
        <p:txBody>
          <a:bodyPr wrap="none" lIns="0" tIns="0" rIns="0" bIns="0" rtlCol="0">
            <a:spAutoFit/>
          </a:bodyPr>
          <a:lstStyle/>
          <a:p>
            <a:pPr>
              <a:lnSpc>
                <a:spcPct val="90000"/>
              </a:lnSpc>
              <a:spcBef>
                <a:spcPct val="20000"/>
              </a:spcBef>
              <a:buSzPct val="80000"/>
            </a:pPr>
            <a:r>
              <a:rPr lang="en-US" sz="2040" dirty="0">
                <a:gradFill>
                  <a:gsLst>
                    <a:gs pos="2917">
                      <a:schemeClr val="tx1"/>
                    </a:gs>
                    <a:gs pos="30000">
                      <a:schemeClr val="tx1"/>
                    </a:gs>
                  </a:gsLst>
                  <a:lin ang="5400000" scaled="0"/>
                </a:gradFill>
                <a:latin typeface="Segoe UI Light" pitchFamily="34" charset="0"/>
              </a:rPr>
              <a:t>APP</a:t>
            </a:r>
          </a:p>
        </p:txBody>
      </p:sp>
      <p:cxnSp>
        <p:nvCxnSpPr>
          <p:cNvPr id="8" name="Elbow Connector 7"/>
          <p:cNvCxnSpPr/>
          <p:nvPr/>
        </p:nvCxnSpPr>
        <p:spPr>
          <a:xfrm>
            <a:off x="6167144" y="4027740"/>
            <a:ext cx="940035" cy="502082"/>
          </a:xfrm>
          <a:prstGeom prst="bentConnector3">
            <a:avLst>
              <a:gd name="adj1" fmla="val 50000"/>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9" name="Elbow Connector 8"/>
          <p:cNvCxnSpPr/>
          <p:nvPr/>
        </p:nvCxnSpPr>
        <p:spPr>
          <a:xfrm flipV="1">
            <a:off x="6167144" y="3507130"/>
            <a:ext cx="940035" cy="520610"/>
          </a:xfrm>
          <a:prstGeom prst="bentConnector3">
            <a:avLst>
              <a:gd name="adj1" fmla="val 50000"/>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0" name="Elbow Connector 9"/>
          <p:cNvCxnSpPr/>
          <p:nvPr/>
        </p:nvCxnSpPr>
        <p:spPr>
          <a:xfrm rot="16200000" flipV="1">
            <a:off x="10369762" y="4071648"/>
            <a:ext cx="398738" cy="1457"/>
          </a:xfrm>
          <a:prstGeom prst="bentConnector3">
            <a:avLst>
              <a:gd name="adj1" fmla="val 50000"/>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Elbow Connector 10"/>
          <p:cNvCxnSpPr/>
          <p:nvPr/>
        </p:nvCxnSpPr>
        <p:spPr>
          <a:xfrm rot="16200000" flipV="1">
            <a:off x="10974647" y="3459675"/>
            <a:ext cx="173703" cy="195464"/>
          </a:xfrm>
          <a:prstGeom prst="bentConnector2">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2" name="Elbow Connector 11"/>
          <p:cNvCxnSpPr/>
          <p:nvPr/>
        </p:nvCxnSpPr>
        <p:spPr>
          <a:xfrm flipV="1">
            <a:off x="10979398" y="4456250"/>
            <a:ext cx="173736" cy="192024"/>
          </a:xfrm>
          <a:prstGeom prst="bentConnector2">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3" name="Rectangle 12"/>
          <p:cNvSpPr/>
          <p:nvPr/>
        </p:nvSpPr>
        <p:spPr bwMode="auto">
          <a:xfrm>
            <a:off x="6300443" y="2066098"/>
            <a:ext cx="5476180" cy="4418408"/>
          </a:xfrm>
          <a:prstGeom prst="rect">
            <a:avLst/>
          </a:prstGeom>
          <a:noFill/>
          <a:ln>
            <a:solidFill>
              <a:srgbClr val="00B0F0"/>
            </a:solidFill>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solidFill>
                <a:schemeClr val="tx1"/>
              </a:solidFill>
              <a:latin typeface="Segoe UI" panose="020B0502040204020203" pitchFamily="34" charset="0"/>
            </a:endParaRPr>
          </a:p>
        </p:txBody>
      </p:sp>
      <p:sp>
        <p:nvSpPr>
          <p:cNvPr id="14" name="TextBox 13"/>
          <p:cNvSpPr txBox="1"/>
          <p:nvPr/>
        </p:nvSpPr>
        <p:spPr>
          <a:xfrm>
            <a:off x="6699061" y="5788958"/>
            <a:ext cx="4837874" cy="627801"/>
          </a:xfrm>
          <a:prstGeom prst="rect">
            <a:avLst/>
          </a:prstGeom>
          <a:noFill/>
        </p:spPr>
        <p:txBody>
          <a:bodyPr wrap="square" lIns="0" tIns="0" rIns="0" bIns="0" rtlCol="0">
            <a:spAutoFit/>
          </a:bodyPr>
          <a:lstStyle/>
          <a:p>
            <a:pPr>
              <a:lnSpc>
                <a:spcPct val="90000"/>
              </a:lnSpc>
              <a:spcBef>
                <a:spcPct val="20000"/>
              </a:spcBef>
              <a:buSzPct val="80000"/>
            </a:pPr>
            <a:r>
              <a:rPr lang="en-US" sz="2040" dirty="0">
                <a:gradFill>
                  <a:gsLst>
                    <a:gs pos="2917">
                      <a:schemeClr val="tx1"/>
                    </a:gs>
                    <a:gs pos="30000">
                      <a:schemeClr val="tx1"/>
                    </a:gs>
                  </a:gsLst>
                  <a:lin ang="5400000" scaled="0"/>
                </a:gradFill>
                <a:latin typeface="Segoe UI Light" pitchFamily="34" charset="0"/>
              </a:rPr>
              <a:t>Networking Infrastructure</a:t>
            </a:r>
          </a:p>
          <a:p>
            <a:pPr>
              <a:lnSpc>
                <a:spcPct val="90000"/>
              </a:lnSpc>
              <a:spcBef>
                <a:spcPct val="20000"/>
              </a:spcBef>
              <a:buSzPct val="80000"/>
            </a:pPr>
            <a:r>
              <a:rPr lang="en-US" sz="2040" dirty="0">
                <a:gradFill>
                  <a:gsLst>
                    <a:gs pos="2917">
                      <a:schemeClr val="tx1"/>
                    </a:gs>
                    <a:gs pos="30000">
                      <a:schemeClr val="tx1"/>
                    </a:gs>
                  </a:gsLst>
                  <a:lin ang="5400000" scaled="0"/>
                </a:gradFill>
                <a:latin typeface="Segoe UI Light" pitchFamily="34" charset="0"/>
              </a:rPr>
              <a:t>Mostly virtualized (IPSEC VPN or Routers)</a:t>
            </a:r>
          </a:p>
        </p:txBody>
      </p:sp>
      <p:cxnSp>
        <p:nvCxnSpPr>
          <p:cNvPr id="15" name="Elbow Connector 14"/>
          <p:cNvCxnSpPr/>
          <p:nvPr/>
        </p:nvCxnSpPr>
        <p:spPr>
          <a:xfrm rot="10800000" flipV="1">
            <a:off x="8141779" y="3443075"/>
            <a:ext cx="495247" cy="1787"/>
          </a:xfrm>
          <a:prstGeom prst="bentConnector3">
            <a:avLst>
              <a:gd name="adj1" fmla="val 50000"/>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6" name="Elbow Connector 15"/>
          <p:cNvCxnSpPr/>
          <p:nvPr/>
        </p:nvCxnSpPr>
        <p:spPr>
          <a:xfrm rot="10800000">
            <a:off x="8153285" y="4638216"/>
            <a:ext cx="493776" cy="1414"/>
          </a:xfrm>
          <a:prstGeom prst="bentConnector3">
            <a:avLst>
              <a:gd name="adj1" fmla="val 50000"/>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8340500" y="3458280"/>
            <a:ext cx="0" cy="11887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bwMode="auto">
          <a:xfrm>
            <a:off x="7099747" y="2681233"/>
            <a:ext cx="1027858" cy="2750964"/>
          </a:xfrm>
          <a:prstGeom prst="rect">
            <a:avLst/>
          </a:prstGeom>
          <a:noFill/>
          <a:ln>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632"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9" name="Rectangle 18"/>
          <p:cNvSpPr/>
          <p:nvPr/>
        </p:nvSpPr>
        <p:spPr bwMode="auto">
          <a:xfrm>
            <a:off x="8656435" y="2681233"/>
            <a:ext cx="1027858" cy="2761544"/>
          </a:xfrm>
          <a:prstGeom prst="rect">
            <a:avLst/>
          </a:prstGeom>
          <a:noFill/>
          <a:ln>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632"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0" name="Rectangle 19"/>
          <p:cNvSpPr/>
          <p:nvPr/>
        </p:nvSpPr>
        <p:spPr bwMode="auto">
          <a:xfrm>
            <a:off x="10197691" y="2681234"/>
            <a:ext cx="1268096" cy="2750963"/>
          </a:xfrm>
          <a:prstGeom prst="rect">
            <a:avLst/>
          </a:prstGeom>
          <a:noFill/>
          <a:ln>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632"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93667" y="3252316"/>
            <a:ext cx="588325" cy="588325"/>
          </a:xfrm>
          <a:prstGeom prst="rect">
            <a:avLst/>
          </a:prstGeom>
        </p:spPr>
      </p:pic>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9026" y="4214668"/>
            <a:ext cx="588325" cy="588325"/>
          </a:xfrm>
          <a:prstGeom prst="rect">
            <a:avLst/>
          </a:prstGeom>
        </p:spPr>
      </p:pic>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9326" y="3252114"/>
            <a:ext cx="588325" cy="588325"/>
          </a:xfrm>
          <a:prstGeom prst="rect">
            <a:avLst/>
          </a:prstGeom>
        </p:spPr>
      </p:pic>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3826" y="4186620"/>
            <a:ext cx="588325" cy="588325"/>
          </a:xfrm>
          <a:prstGeom prst="rect">
            <a:avLst/>
          </a:prstGeom>
        </p:spPr>
      </p:pic>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4382" y="4366459"/>
            <a:ext cx="588325" cy="588325"/>
          </a:xfrm>
          <a:prstGeom prst="rect">
            <a:avLst/>
          </a:prstGeom>
        </p:spPr>
      </p:pic>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86566" y="3212967"/>
            <a:ext cx="588325" cy="588325"/>
          </a:xfrm>
          <a:prstGeom prst="rect">
            <a:avLst/>
          </a:prstGeom>
        </p:spPr>
      </p:pic>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4617" y="3778213"/>
            <a:ext cx="588325" cy="588325"/>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649621" y="3707475"/>
            <a:ext cx="780290" cy="780290"/>
          </a:xfrm>
          <a:prstGeom prst="rect">
            <a:avLst/>
          </a:prstGeom>
        </p:spPr>
      </p:pic>
      <p:sp>
        <p:nvSpPr>
          <p:cNvPr id="29" name="TextBox 28"/>
          <p:cNvSpPr txBox="1"/>
          <p:nvPr/>
        </p:nvSpPr>
        <p:spPr>
          <a:xfrm>
            <a:off x="264543" y="1949182"/>
            <a:ext cx="4548620" cy="578347"/>
          </a:xfrm>
          <a:prstGeom prst="rect">
            <a:avLst/>
          </a:prstGeom>
          <a:noFill/>
        </p:spPr>
        <p:txBody>
          <a:bodyPr wrap="square" lIns="186521" tIns="149217" rIns="186521" bIns="149217" rtlCol="0">
            <a:spAutoFit/>
          </a:bodyPr>
          <a:lstStyle/>
          <a:p>
            <a:pPr>
              <a:lnSpc>
                <a:spcPct val="90000"/>
              </a:lnSpc>
              <a:spcAft>
                <a:spcPts val="612"/>
              </a:spcAft>
            </a:pPr>
            <a:r>
              <a:rPr lang="en-US" sz="2000" dirty="0">
                <a:gradFill>
                  <a:gsLst>
                    <a:gs pos="2917">
                      <a:schemeClr val="tx1"/>
                    </a:gs>
                    <a:gs pos="30000">
                      <a:schemeClr val="tx1"/>
                    </a:gs>
                  </a:gsLst>
                  <a:lin ang="5400000" scaled="0"/>
                </a:gradFill>
                <a:cs typeface="Segoe UI" panose="020B0502040204020203" pitchFamily="34" charset="0"/>
              </a:rPr>
              <a:t>Configure Virtual Network</a:t>
            </a:r>
          </a:p>
        </p:txBody>
      </p:sp>
      <p:sp>
        <p:nvSpPr>
          <p:cNvPr id="30" name="TextBox 29"/>
          <p:cNvSpPr txBox="1"/>
          <p:nvPr/>
        </p:nvSpPr>
        <p:spPr>
          <a:xfrm>
            <a:off x="260438" y="2564729"/>
            <a:ext cx="5366490" cy="578347"/>
          </a:xfrm>
          <a:prstGeom prst="rect">
            <a:avLst/>
          </a:prstGeom>
          <a:noFill/>
        </p:spPr>
        <p:txBody>
          <a:bodyPr wrap="square" lIns="186521" tIns="149217" rIns="186521" bIns="149217" rtlCol="0">
            <a:spAutoFit/>
          </a:bodyPr>
          <a:lstStyle/>
          <a:p>
            <a:pPr>
              <a:lnSpc>
                <a:spcPct val="90000"/>
              </a:lnSpc>
              <a:spcAft>
                <a:spcPts val="612"/>
              </a:spcAft>
            </a:pPr>
            <a:r>
              <a:rPr lang="en-US" sz="2000" dirty="0">
                <a:gradFill>
                  <a:gsLst>
                    <a:gs pos="2917">
                      <a:schemeClr val="tx1"/>
                    </a:gs>
                    <a:gs pos="30000">
                      <a:schemeClr val="tx1"/>
                    </a:gs>
                  </a:gsLst>
                  <a:lin ang="5400000" scaled="0"/>
                </a:gradFill>
                <a:latin typeface="+mn-lt"/>
                <a:cs typeface="Segoe UI" panose="020B0502040204020203" pitchFamily="34" charset="0"/>
              </a:rPr>
              <a:t>Deploy VMs and Configure Load Balancer</a:t>
            </a:r>
          </a:p>
        </p:txBody>
      </p:sp>
      <p:sp>
        <p:nvSpPr>
          <p:cNvPr id="31" name="TextBox 30"/>
          <p:cNvSpPr txBox="1"/>
          <p:nvPr/>
        </p:nvSpPr>
        <p:spPr>
          <a:xfrm>
            <a:off x="260438" y="3180276"/>
            <a:ext cx="4548620" cy="578347"/>
          </a:xfrm>
          <a:prstGeom prst="rect">
            <a:avLst/>
          </a:prstGeom>
          <a:noFill/>
        </p:spPr>
        <p:txBody>
          <a:bodyPr wrap="square" lIns="186521" tIns="149217" rIns="186521" bIns="149217" rtlCol="0">
            <a:spAutoFit/>
          </a:bodyPr>
          <a:lstStyle/>
          <a:p>
            <a:pPr>
              <a:lnSpc>
                <a:spcPct val="90000"/>
              </a:lnSpc>
              <a:spcAft>
                <a:spcPts val="612"/>
              </a:spcAft>
            </a:pPr>
            <a:r>
              <a:rPr lang="en-US" sz="2000" dirty="0">
                <a:gradFill>
                  <a:gsLst>
                    <a:gs pos="2917">
                      <a:schemeClr val="tx1"/>
                    </a:gs>
                    <a:gs pos="30000">
                      <a:schemeClr val="tx1"/>
                    </a:gs>
                  </a:gsLst>
                  <a:lin ang="5400000" scaled="0"/>
                </a:gradFill>
                <a:latin typeface="+mn-lt"/>
                <a:cs typeface="Segoe UI" panose="020B0502040204020203" pitchFamily="34" charset="0"/>
              </a:rPr>
              <a:t>Patch the OS</a:t>
            </a:r>
          </a:p>
        </p:txBody>
      </p:sp>
      <p:sp>
        <p:nvSpPr>
          <p:cNvPr id="32" name="TextBox 31"/>
          <p:cNvSpPr txBox="1"/>
          <p:nvPr/>
        </p:nvSpPr>
        <p:spPr>
          <a:xfrm>
            <a:off x="260438" y="4411370"/>
            <a:ext cx="4548620" cy="578347"/>
          </a:xfrm>
          <a:prstGeom prst="rect">
            <a:avLst/>
          </a:prstGeom>
          <a:noFill/>
        </p:spPr>
        <p:txBody>
          <a:bodyPr wrap="square" lIns="186521" tIns="149217" rIns="186521" bIns="149217" rtlCol="0">
            <a:spAutoFit/>
          </a:bodyPr>
          <a:lstStyle/>
          <a:p>
            <a:pPr>
              <a:lnSpc>
                <a:spcPct val="90000"/>
              </a:lnSpc>
              <a:spcAft>
                <a:spcPts val="612"/>
              </a:spcAft>
            </a:pPr>
            <a:r>
              <a:rPr lang="en-US" sz="2000" dirty="0">
                <a:gradFill>
                  <a:gsLst>
                    <a:gs pos="2917">
                      <a:schemeClr val="tx1"/>
                    </a:gs>
                    <a:gs pos="30000">
                      <a:schemeClr val="tx1"/>
                    </a:gs>
                  </a:gsLst>
                  <a:lin ang="5400000" scaled="0"/>
                </a:gradFill>
                <a:latin typeface="+mn-lt"/>
                <a:cs typeface="Segoe UI" panose="020B0502040204020203" pitchFamily="34" charset="0"/>
              </a:rPr>
              <a:t>Multiple Environments?</a:t>
            </a:r>
          </a:p>
        </p:txBody>
      </p:sp>
      <p:sp>
        <p:nvSpPr>
          <p:cNvPr id="33" name="TextBox 32"/>
          <p:cNvSpPr txBox="1"/>
          <p:nvPr/>
        </p:nvSpPr>
        <p:spPr>
          <a:xfrm>
            <a:off x="260438" y="5026918"/>
            <a:ext cx="4548620" cy="578347"/>
          </a:xfrm>
          <a:prstGeom prst="rect">
            <a:avLst/>
          </a:prstGeom>
          <a:noFill/>
        </p:spPr>
        <p:txBody>
          <a:bodyPr wrap="square" lIns="186521" tIns="149217" rIns="186521" bIns="149217" rtlCol="0">
            <a:spAutoFit/>
          </a:bodyPr>
          <a:lstStyle/>
          <a:p>
            <a:pPr>
              <a:lnSpc>
                <a:spcPct val="90000"/>
              </a:lnSpc>
              <a:spcAft>
                <a:spcPts val="612"/>
              </a:spcAft>
            </a:pPr>
            <a:r>
              <a:rPr lang="en-US" sz="2000" dirty="0">
                <a:gradFill>
                  <a:gsLst>
                    <a:gs pos="2917">
                      <a:schemeClr val="tx1"/>
                    </a:gs>
                    <a:gs pos="30000">
                      <a:schemeClr val="tx1"/>
                    </a:gs>
                  </a:gsLst>
                  <a:lin ang="5400000" scaled="0"/>
                </a:gradFill>
                <a:latin typeface="+mn-lt"/>
                <a:cs typeface="Segoe UI" panose="020B0502040204020203" pitchFamily="34" charset="0"/>
              </a:rPr>
              <a:t>Repeat steps</a:t>
            </a:r>
          </a:p>
        </p:txBody>
      </p:sp>
      <p:sp>
        <p:nvSpPr>
          <p:cNvPr id="34" name="TextBox 33"/>
          <p:cNvSpPr txBox="1"/>
          <p:nvPr/>
        </p:nvSpPr>
        <p:spPr>
          <a:xfrm>
            <a:off x="276099" y="3795823"/>
            <a:ext cx="4548620" cy="578347"/>
          </a:xfrm>
          <a:prstGeom prst="rect">
            <a:avLst/>
          </a:prstGeom>
          <a:noFill/>
        </p:spPr>
        <p:txBody>
          <a:bodyPr wrap="square" lIns="186521" tIns="149217" rIns="186521" bIns="149217" rtlCol="0">
            <a:spAutoFit/>
          </a:bodyPr>
          <a:lstStyle/>
          <a:p>
            <a:pPr>
              <a:lnSpc>
                <a:spcPct val="90000"/>
              </a:lnSpc>
              <a:spcAft>
                <a:spcPts val="612"/>
              </a:spcAft>
            </a:pPr>
            <a:r>
              <a:rPr lang="en-US" sz="2000" dirty="0">
                <a:gradFill>
                  <a:gsLst>
                    <a:gs pos="2917">
                      <a:schemeClr val="tx1"/>
                    </a:gs>
                    <a:gs pos="30000">
                      <a:schemeClr val="tx1"/>
                    </a:gs>
                  </a:gsLst>
                  <a:lin ang="5400000" scaled="0"/>
                </a:gradFill>
                <a:latin typeface="+mn-lt"/>
                <a:cs typeface="Segoe UI" panose="020B0502040204020203" pitchFamily="34" charset="0"/>
              </a:rPr>
              <a:t>Install and Configure Apps</a:t>
            </a:r>
          </a:p>
        </p:txBody>
      </p:sp>
    </p:spTree>
    <p:extLst>
      <p:ext uri="{BB962C8B-B14F-4D97-AF65-F5344CB8AC3E}">
        <p14:creationId xmlns:p14="http://schemas.microsoft.com/office/powerpoint/2010/main" val="284512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par>
                                <p:cTn id="55" presetID="10" presetClass="entr" presetSubtype="0" fill="hold"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par>
                                <p:cTn id="58" presetID="10" presetClass="entr" presetSubtype="0" fill="hold"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par>
                                <p:cTn id="64" presetID="10" presetClass="entr" presetSubtype="0" fill="hold"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10" presetClass="entr" presetSubtype="0" fill="hold"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par>
                                <p:cTn id="70" presetID="10" presetClass="entr" presetSubtype="0" fill="hold"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fade">
                                      <p:cBhvr>
                                        <p:cTn id="80" dur="500"/>
                                        <p:tgtEl>
                                          <p:spTgt spid="31"/>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500"/>
                                        <p:tgtEl>
                                          <p:spTgt spid="3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
                                        </p:tgtEl>
                                        <p:attrNameLst>
                                          <p:attrName>style.visibility</p:attrName>
                                        </p:attrNameLst>
                                      </p:cBhvr>
                                      <p:to>
                                        <p:strVal val="visible"/>
                                      </p:to>
                                    </p:set>
                                    <p:animEffect transition="in" filter="fade">
                                      <p:cBhvr>
                                        <p:cTn id="88" dur="500"/>
                                        <p:tgtEl>
                                          <p:spTgt spid="4"/>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fade">
                                      <p:cBhvr>
                                        <p:cTn id="91" dur="500"/>
                                        <p:tgtEl>
                                          <p:spTgt spid="6"/>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
                                        </p:tgtEl>
                                        <p:attrNameLst>
                                          <p:attrName>style.visibility</p:attrName>
                                        </p:attrNameLst>
                                      </p:cBhvr>
                                      <p:to>
                                        <p:strVal val="visible"/>
                                      </p:to>
                                    </p:set>
                                    <p:animEffect transition="in" filter="fade">
                                      <p:cBhvr>
                                        <p:cTn id="94" dur="500"/>
                                        <p:tgtEl>
                                          <p:spTgt spid="5"/>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fade">
                                      <p:cBhvr>
                                        <p:cTn id="99" dur="500"/>
                                        <p:tgtEl>
                                          <p:spTgt spid="32"/>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fade">
                                      <p:cBhvr>
                                        <p:cTn id="10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3" grpId="0" animBg="1"/>
      <p:bldP spid="14" grpId="0"/>
      <p:bldP spid="18" grpId="0" animBg="1"/>
      <p:bldP spid="19" grpId="0" animBg="1"/>
      <p:bldP spid="20" grpId="0" animBg="1"/>
      <p:bldP spid="29" grpId="0"/>
      <p:bldP spid="30" grpId="0"/>
      <p:bldP spid="31" grpId="0"/>
      <p:bldP spid="32" grpId="0"/>
      <p:bldP spid="33" grpId="0"/>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2891" y="305235"/>
            <a:ext cx="11888787" cy="917575"/>
          </a:xfrm>
        </p:spPr>
        <p:txBody>
          <a:bodyPr/>
          <a:lstStyle/>
          <a:p>
            <a:r>
              <a:rPr lang="en-US" dirty="0"/>
              <a:t>Deploying with Microsoft Azure IaaS </a:t>
            </a:r>
            <a:br>
              <a:rPr lang="en-US" dirty="0"/>
            </a:br>
            <a:r>
              <a:rPr lang="en-US" sz="3600" dirty="0"/>
              <a:t>With automation</a:t>
            </a:r>
            <a:r>
              <a:rPr lang="en-US" dirty="0"/>
              <a:t> </a:t>
            </a:r>
          </a:p>
        </p:txBody>
      </p:sp>
      <p:sp>
        <p:nvSpPr>
          <p:cNvPr id="4" name="TextBox 3"/>
          <p:cNvSpPr txBox="1"/>
          <p:nvPr/>
        </p:nvSpPr>
        <p:spPr>
          <a:xfrm>
            <a:off x="7354542" y="2280033"/>
            <a:ext cx="518268" cy="288137"/>
          </a:xfrm>
          <a:prstGeom prst="rect">
            <a:avLst/>
          </a:prstGeom>
          <a:noFill/>
        </p:spPr>
        <p:txBody>
          <a:bodyPr wrap="none" lIns="0" tIns="0" rIns="0" bIns="0" rtlCol="0">
            <a:spAutoFit/>
          </a:bodyPr>
          <a:lstStyle/>
          <a:p>
            <a:pPr>
              <a:lnSpc>
                <a:spcPct val="90000"/>
              </a:lnSpc>
              <a:spcBef>
                <a:spcPct val="20000"/>
              </a:spcBef>
              <a:buSzPct val="80000"/>
            </a:pPr>
            <a:r>
              <a:rPr lang="en-US" sz="2040" dirty="0">
                <a:gradFill>
                  <a:gsLst>
                    <a:gs pos="2917">
                      <a:schemeClr val="tx1"/>
                    </a:gs>
                    <a:gs pos="30000">
                      <a:schemeClr val="tx1"/>
                    </a:gs>
                  </a:gsLst>
                  <a:lin ang="5400000" scaled="0"/>
                </a:gradFill>
                <a:latin typeface="Segoe UI Light" pitchFamily="34" charset="0"/>
              </a:rPr>
              <a:t>WEB</a:t>
            </a:r>
          </a:p>
        </p:txBody>
      </p:sp>
      <p:sp>
        <p:nvSpPr>
          <p:cNvPr id="5" name="TextBox 4"/>
          <p:cNvSpPr txBox="1"/>
          <p:nvPr/>
        </p:nvSpPr>
        <p:spPr>
          <a:xfrm>
            <a:off x="10603669" y="2280032"/>
            <a:ext cx="456141" cy="288137"/>
          </a:xfrm>
          <a:prstGeom prst="rect">
            <a:avLst/>
          </a:prstGeom>
          <a:noFill/>
        </p:spPr>
        <p:txBody>
          <a:bodyPr wrap="none" lIns="0" tIns="0" rIns="0" bIns="0" rtlCol="0">
            <a:spAutoFit/>
          </a:bodyPr>
          <a:lstStyle/>
          <a:p>
            <a:pPr>
              <a:lnSpc>
                <a:spcPct val="90000"/>
              </a:lnSpc>
              <a:spcBef>
                <a:spcPct val="20000"/>
              </a:spcBef>
              <a:buSzPct val="80000"/>
            </a:pPr>
            <a:r>
              <a:rPr lang="en-US" sz="2040" dirty="0">
                <a:gradFill>
                  <a:gsLst>
                    <a:gs pos="2917">
                      <a:schemeClr val="tx1"/>
                    </a:gs>
                    <a:gs pos="30000">
                      <a:schemeClr val="tx1"/>
                    </a:gs>
                  </a:gsLst>
                  <a:lin ang="5400000" scaled="0"/>
                </a:gradFill>
                <a:latin typeface="Segoe UI Light" pitchFamily="34" charset="0"/>
              </a:rPr>
              <a:t>SQL</a:t>
            </a:r>
          </a:p>
        </p:txBody>
      </p:sp>
      <p:sp>
        <p:nvSpPr>
          <p:cNvPr id="6" name="TextBox 5"/>
          <p:cNvSpPr txBox="1"/>
          <p:nvPr/>
        </p:nvSpPr>
        <p:spPr>
          <a:xfrm>
            <a:off x="8940659" y="2293166"/>
            <a:ext cx="459411" cy="288137"/>
          </a:xfrm>
          <a:prstGeom prst="rect">
            <a:avLst/>
          </a:prstGeom>
          <a:noFill/>
        </p:spPr>
        <p:txBody>
          <a:bodyPr wrap="none" lIns="0" tIns="0" rIns="0" bIns="0" rtlCol="0">
            <a:spAutoFit/>
          </a:bodyPr>
          <a:lstStyle/>
          <a:p>
            <a:pPr>
              <a:lnSpc>
                <a:spcPct val="90000"/>
              </a:lnSpc>
              <a:spcBef>
                <a:spcPct val="20000"/>
              </a:spcBef>
              <a:buSzPct val="80000"/>
            </a:pPr>
            <a:r>
              <a:rPr lang="en-US" sz="2040" dirty="0">
                <a:gradFill>
                  <a:gsLst>
                    <a:gs pos="2917">
                      <a:schemeClr val="tx1"/>
                    </a:gs>
                    <a:gs pos="30000">
                      <a:schemeClr val="tx1"/>
                    </a:gs>
                  </a:gsLst>
                  <a:lin ang="5400000" scaled="0"/>
                </a:gradFill>
                <a:latin typeface="Segoe UI Light" pitchFamily="34" charset="0"/>
              </a:rPr>
              <a:t>APP</a:t>
            </a:r>
          </a:p>
        </p:txBody>
      </p:sp>
      <p:cxnSp>
        <p:nvCxnSpPr>
          <p:cNvPr id="8" name="Elbow Connector 7"/>
          <p:cNvCxnSpPr/>
          <p:nvPr/>
        </p:nvCxnSpPr>
        <p:spPr>
          <a:xfrm>
            <a:off x="6167144" y="4027740"/>
            <a:ext cx="940035" cy="502082"/>
          </a:xfrm>
          <a:prstGeom prst="bentConnector3">
            <a:avLst>
              <a:gd name="adj1" fmla="val 50000"/>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9" name="Elbow Connector 8"/>
          <p:cNvCxnSpPr/>
          <p:nvPr/>
        </p:nvCxnSpPr>
        <p:spPr>
          <a:xfrm flipV="1">
            <a:off x="6167144" y="3507130"/>
            <a:ext cx="940035" cy="520610"/>
          </a:xfrm>
          <a:prstGeom prst="bentConnector3">
            <a:avLst>
              <a:gd name="adj1" fmla="val 50000"/>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0" name="Elbow Connector 9"/>
          <p:cNvCxnSpPr/>
          <p:nvPr/>
        </p:nvCxnSpPr>
        <p:spPr>
          <a:xfrm rot="16200000" flipV="1">
            <a:off x="10369762" y="4071648"/>
            <a:ext cx="398738" cy="1457"/>
          </a:xfrm>
          <a:prstGeom prst="bentConnector3">
            <a:avLst>
              <a:gd name="adj1" fmla="val 50000"/>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Elbow Connector 10"/>
          <p:cNvCxnSpPr/>
          <p:nvPr/>
        </p:nvCxnSpPr>
        <p:spPr>
          <a:xfrm rot="16200000" flipV="1">
            <a:off x="10974647" y="3459675"/>
            <a:ext cx="173703" cy="195464"/>
          </a:xfrm>
          <a:prstGeom prst="bentConnector2">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2" name="Elbow Connector 11"/>
          <p:cNvCxnSpPr/>
          <p:nvPr/>
        </p:nvCxnSpPr>
        <p:spPr>
          <a:xfrm flipV="1">
            <a:off x="10979398" y="4456250"/>
            <a:ext cx="173736" cy="192024"/>
          </a:xfrm>
          <a:prstGeom prst="bentConnector2">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3" name="Rectangle 12"/>
          <p:cNvSpPr/>
          <p:nvPr/>
        </p:nvSpPr>
        <p:spPr bwMode="auto">
          <a:xfrm>
            <a:off x="6300443" y="2066098"/>
            <a:ext cx="5476180" cy="4418408"/>
          </a:xfrm>
          <a:prstGeom prst="rect">
            <a:avLst/>
          </a:prstGeom>
          <a:noFill/>
          <a:ln>
            <a:solidFill>
              <a:srgbClr val="00B0F0"/>
            </a:solidFill>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solidFill>
                <a:schemeClr val="tx1"/>
              </a:solidFill>
              <a:latin typeface="Segoe UI" panose="020B0502040204020203" pitchFamily="34" charset="0"/>
            </a:endParaRPr>
          </a:p>
        </p:txBody>
      </p:sp>
      <p:sp>
        <p:nvSpPr>
          <p:cNvPr id="14" name="TextBox 13"/>
          <p:cNvSpPr txBox="1"/>
          <p:nvPr/>
        </p:nvSpPr>
        <p:spPr>
          <a:xfrm>
            <a:off x="6699061" y="5788958"/>
            <a:ext cx="4837874" cy="627801"/>
          </a:xfrm>
          <a:prstGeom prst="rect">
            <a:avLst/>
          </a:prstGeom>
          <a:noFill/>
        </p:spPr>
        <p:txBody>
          <a:bodyPr wrap="square" lIns="0" tIns="0" rIns="0" bIns="0" rtlCol="0">
            <a:spAutoFit/>
          </a:bodyPr>
          <a:lstStyle/>
          <a:p>
            <a:pPr>
              <a:lnSpc>
                <a:spcPct val="90000"/>
              </a:lnSpc>
              <a:spcBef>
                <a:spcPct val="20000"/>
              </a:spcBef>
              <a:buSzPct val="80000"/>
            </a:pPr>
            <a:r>
              <a:rPr lang="en-US" sz="2040" dirty="0">
                <a:gradFill>
                  <a:gsLst>
                    <a:gs pos="2917">
                      <a:schemeClr val="tx1"/>
                    </a:gs>
                    <a:gs pos="30000">
                      <a:schemeClr val="tx1"/>
                    </a:gs>
                  </a:gsLst>
                  <a:lin ang="5400000" scaled="0"/>
                </a:gradFill>
                <a:latin typeface="Segoe UI Light" pitchFamily="34" charset="0"/>
              </a:rPr>
              <a:t>Networking Infrastructure</a:t>
            </a:r>
          </a:p>
          <a:p>
            <a:pPr>
              <a:lnSpc>
                <a:spcPct val="90000"/>
              </a:lnSpc>
              <a:spcBef>
                <a:spcPct val="20000"/>
              </a:spcBef>
              <a:buSzPct val="80000"/>
            </a:pPr>
            <a:r>
              <a:rPr lang="en-US" sz="2040" dirty="0">
                <a:gradFill>
                  <a:gsLst>
                    <a:gs pos="2917">
                      <a:schemeClr val="tx1"/>
                    </a:gs>
                    <a:gs pos="30000">
                      <a:schemeClr val="tx1"/>
                    </a:gs>
                  </a:gsLst>
                  <a:lin ang="5400000" scaled="0"/>
                </a:gradFill>
                <a:latin typeface="Segoe UI Light" pitchFamily="34" charset="0"/>
              </a:rPr>
              <a:t>Mostly virtualized (IPSEC VPN or Routers)</a:t>
            </a:r>
          </a:p>
        </p:txBody>
      </p:sp>
      <p:cxnSp>
        <p:nvCxnSpPr>
          <p:cNvPr id="15" name="Elbow Connector 14"/>
          <p:cNvCxnSpPr/>
          <p:nvPr/>
        </p:nvCxnSpPr>
        <p:spPr>
          <a:xfrm rot="10800000" flipV="1">
            <a:off x="8141779" y="3443075"/>
            <a:ext cx="495247" cy="1787"/>
          </a:xfrm>
          <a:prstGeom prst="bentConnector3">
            <a:avLst>
              <a:gd name="adj1" fmla="val 50000"/>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6" name="Elbow Connector 15"/>
          <p:cNvCxnSpPr/>
          <p:nvPr/>
        </p:nvCxnSpPr>
        <p:spPr>
          <a:xfrm rot="10800000">
            <a:off x="8153285" y="4638216"/>
            <a:ext cx="493776" cy="1414"/>
          </a:xfrm>
          <a:prstGeom prst="bentConnector3">
            <a:avLst>
              <a:gd name="adj1" fmla="val 50000"/>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8340500" y="3458280"/>
            <a:ext cx="0" cy="11887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bwMode="auto">
          <a:xfrm>
            <a:off x="7099747" y="2681233"/>
            <a:ext cx="1027858" cy="2750964"/>
          </a:xfrm>
          <a:prstGeom prst="rect">
            <a:avLst/>
          </a:prstGeom>
          <a:noFill/>
          <a:ln>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632"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9" name="Rectangle 18"/>
          <p:cNvSpPr/>
          <p:nvPr/>
        </p:nvSpPr>
        <p:spPr bwMode="auto">
          <a:xfrm>
            <a:off x="8656435" y="2681233"/>
            <a:ext cx="1027858" cy="2761544"/>
          </a:xfrm>
          <a:prstGeom prst="rect">
            <a:avLst/>
          </a:prstGeom>
          <a:noFill/>
          <a:ln>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632"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0" name="Rectangle 19"/>
          <p:cNvSpPr/>
          <p:nvPr/>
        </p:nvSpPr>
        <p:spPr bwMode="auto">
          <a:xfrm>
            <a:off x="10197691" y="2681234"/>
            <a:ext cx="1268096" cy="2750963"/>
          </a:xfrm>
          <a:prstGeom prst="rect">
            <a:avLst/>
          </a:prstGeom>
          <a:noFill/>
          <a:ln>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632"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93667" y="3252316"/>
            <a:ext cx="588325" cy="588325"/>
          </a:xfrm>
          <a:prstGeom prst="rect">
            <a:avLst/>
          </a:prstGeom>
        </p:spPr>
      </p:pic>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9026" y="4214668"/>
            <a:ext cx="588325" cy="588325"/>
          </a:xfrm>
          <a:prstGeom prst="rect">
            <a:avLst/>
          </a:prstGeom>
        </p:spPr>
      </p:pic>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9326" y="3252114"/>
            <a:ext cx="588325" cy="588325"/>
          </a:xfrm>
          <a:prstGeom prst="rect">
            <a:avLst/>
          </a:prstGeom>
        </p:spPr>
      </p:pic>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3826" y="4186620"/>
            <a:ext cx="588325" cy="588325"/>
          </a:xfrm>
          <a:prstGeom prst="rect">
            <a:avLst/>
          </a:prstGeom>
        </p:spPr>
      </p:pic>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4382" y="4366459"/>
            <a:ext cx="588325" cy="588325"/>
          </a:xfrm>
          <a:prstGeom prst="rect">
            <a:avLst/>
          </a:prstGeom>
        </p:spPr>
      </p:pic>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86566" y="3212967"/>
            <a:ext cx="588325" cy="588325"/>
          </a:xfrm>
          <a:prstGeom prst="rect">
            <a:avLst/>
          </a:prstGeom>
        </p:spPr>
      </p:pic>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4617" y="3778213"/>
            <a:ext cx="588325" cy="588325"/>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649621" y="3707475"/>
            <a:ext cx="780290" cy="780290"/>
          </a:xfrm>
          <a:prstGeom prst="rect">
            <a:avLst/>
          </a:prstGeom>
        </p:spPr>
      </p:pic>
      <p:sp>
        <p:nvSpPr>
          <p:cNvPr id="29" name="TextBox 28"/>
          <p:cNvSpPr txBox="1"/>
          <p:nvPr/>
        </p:nvSpPr>
        <p:spPr>
          <a:xfrm>
            <a:off x="275397" y="1941809"/>
            <a:ext cx="4548620" cy="578347"/>
          </a:xfrm>
          <a:prstGeom prst="rect">
            <a:avLst/>
          </a:prstGeom>
          <a:noFill/>
        </p:spPr>
        <p:txBody>
          <a:bodyPr wrap="square" lIns="186521" tIns="149217" rIns="186521" bIns="149217" rtlCol="0">
            <a:spAutoFit/>
          </a:bodyPr>
          <a:lstStyle/>
          <a:p>
            <a:pPr>
              <a:lnSpc>
                <a:spcPct val="90000"/>
              </a:lnSpc>
              <a:spcAft>
                <a:spcPts val="612"/>
              </a:spcAft>
            </a:pPr>
            <a:r>
              <a:rPr lang="en-US" sz="2000" dirty="0">
                <a:gradFill>
                  <a:gsLst>
                    <a:gs pos="2917">
                      <a:schemeClr val="tx1"/>
                    </a:gs>
                    <a:gs pos="30000">
                      <a:schemeClr val="tx1"/>
                    </a:gs>
                  </a:gsLst>
                  <a:lin ang="5400000" scaled="0"/>
                </a:gradFill>
                <a:latin typeface="+mn-lt"/>
                <a:cs typeface="Segoe UI" panose="020B0502040204020203" pitchFamily="34" charset="0"/>
              </a:rPr>
              <a:t>Identify Repeatable Processes</a:t>
            </a:r>
          </a:p>
        </p:txBody>
      </p:sp>
      <p:sp>
        <p:nvSpPr>
          <p:cNvPr id="30" name="TextBox 29"/>
          <p:cNvSpPr txBox="1"/>
          <p:nvPr/>
        </p:nvSpPr>
        <p:spPr>
          <a:xfrm>
            <a:off x="252313" y="2565594"/>
            <a:ext cx="5366490" cy="578347"/>
          </a:xfrm>
          <a:prstGeom prst="rect">
            <a:avLst/>
          </a:prstGeom>
          <a:noFill/>
        </p:spPr>
        <p:txBody>
          <a:bodyPr wrap="square" lIns="186521" tIns="149217" rIns="186521" bIns="149217" rtlCol="0">
            <a:spAutoFit/>
          </a:bodyPr>
          <a:lstStyle/>
          <a:p>
            <a:pPr>
              <a:lnSpc>
                <a:spcPct val="90000"/>
              </a:lnSpc>
              <a:spcAft>
                <a:spcPts val="612"/>
              </a:spcAft>
            </a:pPr>
            <a:r>
              <a:rPr lang="en-US" sz="2000" dirty="0">
                <a:gradFill>
                  <a:gsLst>
                    <a:gs pos="2917">
                      <a:schemeClr val="tx1"/>
                    </a:gs>
                    <a:gs pos="30000">
                      <a:schemeClr val="tx1"/>
                    </a:gs>
                  </a:gsLst>
                  <a:lin ang="5400000" scaled="0"/>
                </a:gradFill>
                <a:latin typeface="+mn-lt"/>
                <a:cs typeface="Segoe UI" panose="020B0502040204020203" pitchFamily="34" charset="0"/>
              </a:rPr>
              <a:t>Build Automation (scripts, templates, etc.)</a:t>
            </a:r>
          </a:p>
        </p:txBody>
      </p:sp>
      <p:sp>
        <p:nvSpPr>
          <p:cNvPr id="31" name="TextBox 30"/>
          <p:cNvSpPr txBox="1"/>
          <p:nvPr/>
        </p:nvSpPr>
        <p:spPr>
          <a:xfrm>
            <a:off x="252313" y="3179219"/>
            <a:ext cx="4548620" cy="578347"/>
          </a:xfrm>
          <a:prstGeom prst="rect">
            <a:avLst/>
          </a:prstGeom>
          <a:noFill/>
        </p:spPr>
        <p:txBody>
          <a:bodyPr wrap="square" lIns="186521" tIns="149217" rIns="186521" bIns="149217" rtlCol="0">
            <a:spAutoFit/>
          </a:bodyPr>
          <a:lstStyle/>
          <a:p>
            <a:pPr>
              <a:lnSpc>
                <a:spcPct val="90000"/>
              </a:lnSpc>
              <a:spcAft>
                <a:spcPts val="612"/>
              </a:spcAft>
            </a:pPr>
            <a:r>
              <a:rPr lang="en-US" sz="2000" dirty="0">
                <a:gradFill>
                  <a:gsLst>
                    <a:gs pos="2917">
                      <a:schemeClr val="tx1"/>
                    </a:gs>
                    <a:gs pos="30000">
                      <a:schemeClr val="tx1"/>
                    </a:gs>
                  </a:gsLst>
                  <a:lin ang="5400000" scaled="0"/>
                </a:gradFill>
                <a:latin typeface="+mn-lt"/>
                <a:cs typeface="Segoe UI" panose="020B0502040204020203" pitchFamily="34" charset="0"/>
              </a:rPr>
              <a:t>Execute</a:t>
            </a:r>
          </a:p>
        </p:txBody>
      </p:sp>
      <p:sp>
        <p:nvSpPr>
          <p:cNvPr id="32" name="TextBox 31"/>
          <p:cNvSpPr txBox="1"/>
          <p:nvPr/>
        </p:nvSpPr>
        <p:spPr>
          <a:xfrm>
            <a:off x="252313" y="3803004"/>
            <a:ext cx="4548620" cy="578347"/>
          </a:xfrm>
          <a:prstGeom prst="rect">
            <a:avLst/>
          </a:prstGeom>
          <a:noFill/>
        </p:spPr>
        <p:txBody>
          <a:bodyPr wrap="square" lIns="186521" tIns="149217" rIns="186521" bIns="149217" rtlCol="0">
            <a:spAutoFit/>
          </a:bodyPr>
          <a:lstStyle/>
          <a:p>
            <a:pPr>
              <a:lnSpc>
                <a:spcPct val="90000"/>
              </a:lnSpc>
              <a:spcAft>
                <a:spcPts val="612"/>
              </a:spcAft>
            </a:pPr>
            <a:r>
              <a:rPr lang="en-US" sz="2000" dirty="0">
                <a:gradFill>
                  <a:gsLst>
                    <a:gs pos="2917">
                      <a:schemeClr val="tx1"/>
                    </a:gs>
                    <a:gs pos="30000">
                      <a:schemeClr val="tx1"/>
                    </a:gs>
                  </a:gsLst>
                  <a:lin ang="5400000" scaled="0"/>
                </a:gradFill>
                <a:latin typeface="+mn-lt"/>
                <a:cs typeface="Segoe UI" panose="020B0502040204020203" pitchFamily="34" charset="0"/>
              </a:rPr>
              <a:t>Multiple Environments?</a:t>
            </a:r>
          </a:p>
        </p:txBody>
      </p:sp>
      <p:sp>
        <p:nvSpPr>
          <p:cNvPr id="33" name="TextBox 32"/>
          <p:cNvSpPr txBox="1"/>
          <p:nvPr/>
        </p:nvSpPr>
        <p:spPr>
          <a:xfrm>
            <a:off x="261562" y="4406468"/>
            <a:ext cx="4548620" cy="578347"/>
          </a:xfrm>
          <a:prstGeom prst="rect">
            <a:avLst/>
          </a:prstGeom>
          <a:noFill/>
        </p:spPr>
        <p:txBody>
          <a:bodyPr wrap="square" lIns="186521" tIns="149217" rIns="186521" bIns="149217" rtlCol="0">
            <a:spAutoFit/>
          </a:bodyPr>
          <a:lstStyle/>
          <a:p>
            <a:pPr>
              <a:lnSpc>
                <a:spcPct val="90000"/>
              </a:lnSpc>
              <a:spcAft>
                <a:spcPts val="612"/>
              </a:spcAft>
            </a:pPr>
            <a:r>
              <a:rPr lang="en-US" sz="2000" dirty="0">
                <a:gradFill>
                  <a:gsLst>
                    <a:gs pos="2917">
                      <a:schemeClr val="tx1"/>
                    </a:gs>
                    <a:gs pos="30000">
                      <a:schemeClr val="tx1"/>
                    </a:gs>
                  </a:gsLst>
                  <a:lin ang="5400000" scaled="0"/>
                </a:gradFill>
                <a:latin typeface="+mn-lt"/>
                <a:cs typeface="Segoe UI" panose="020B0502040204020203" pitchFamily="34" charset="0"/>
              </a:rPr>
              <a:t>Change parameter(s) and re-execute</a:t>
            </a:r>
          </a:p>
        </p:txBody>
      </p:sp>
    </p:spTree>
    <p:extLst>
      <p:ext uri="{BB962C8B-B14F-4D97-AF65-F5344CB8AC3E}">
        <p14:creationId xmlns:p14="http://schemas.microsoft.com/office/powerpoint/2010/main" val="3914881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par>
                                <p:cTn id="48" presetID="10" presetClass="entr" presetSubtype="0" fill="hold"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par>
                                <p:cTn id="63" presetID="10"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par>
                                <p:cTn id="72" presetID="10" presetClass="entr" presetSubtype="0" fill="hold"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500"/>
                                        <p:tgtEl>
                                          <p:spTgt spid="24"/>
                                        </p:tgtEl>
                                      </p:cBhvr>
                                    </p:animEffect>
                                  </p:childTnLst>
                                </p:cTn>
                              </p:par>
                              <p:par>
                                <p:cTn id="75" presetID="10" presetClass="entr" presetSubtype="0"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500"/>
                                        <p:tgtEl>
                                          <p:spTgt spid="25"/>
                                        </p:tgtEl>
                                      </p:cBhvr>
                                    </p:animEffect>
                                  </p:childTnLst>
                                </p:cTn>
                              </p:par>
                              <p:par>
                                <p:cTn id="78" presetID="10" presetClass="entr" presetSubtype="0" fill="hold"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par>
                                <p:cTn id="81" presetID="10" presetClass="entr" presetSubtype="0" fill="hold"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fade">
                                      <p:cBhvr>
                                        <p:cTn id="83" dur="500"/>
                                        <p:tgtEl>
                                          <p:spTgt spid="27"/>
                                        </p:tgtEl>
                                      </p:cBhvr>
                                    </p:animEffect>
                                  </p:childTnLst>
                                </p:cTn>
                              </p:par>
                              <p:par>
                                <p:cTn id="84" presetID="10" presetClass="entr" presetSubtype="0" fill="hold"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fade">
                                      <p:cBhvr>
                                        <p:cTn id="86" dur="500"/>
                                        <p:tgtEl>
                                          <p:spTgt spid="28"/>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500"/>
                                        <p:tgtEl>
                                          <p:spTgt spid="31"/>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500"/>
                                        <p:tgtEl>
                                          <p:spTgt spid="32"/>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fade">
                                      <p:cBhvr>
                                        <p:cTn id="9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3" grpId="0" animBg="1"/>
      <p:bldP spid="14" grpId="0"/>
      <p:bldP spid="18" grpId="0" animBg="1"/>
      <p:bldP spid="19" grpId="0" animBg="1"/>
      <p:bldP spid="20" grpId="0" animBg="1"/>
      <p:bldP spid="29" grpId="0"/>
      <p:bldP spid="30" grpId="0"/>
      <p:bldP spid="31" grpId="0"/>
      <p:bldP spid="32" grpId="0"/>
      <p:bldP spid="33"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RpZcFO9I.0qHKpQYchVsvQ"/>
</p:tagLst>
</file>

<file path=ppt/theme/theme1.xml><?xml version="1.0" encoding="utf-8"?>
<a:theme xmlns:a="http://schemas.openxmlformats.org/drawingml/2006/main" name="Microsoft AzureCon 2015 Template - Color">
  <a:themeElements>
    <a:clrScheme name="MSVID Blue Brand template_10-14">
      <a:dk1>
        <a:srgbClr val="505050"/>
      </a:dk1>
      <a:lt1>
        <a:srgbClr val="FFFFFF"/>
      </a:lt1>
      <a:dk2>
        <a:srgbClr val="0078D7"/>
      </a:dk2>
      <a:lt2>
        <a:srgbClr val="CDF4FF"/>
      </a:lt2>
      <a:accent1>
        <a:srgbClr val="002050"/>
      </a:accent1>
      <a:accent2>
        <a:srgbClr val="B4009E"/>
      </a:accent2>
      <a:accent3>
        <a:srgbClr val="107C10"/>
      </a:accent3>
      <a:accent4>
        <a:srgbClr val="5C2D91"/>
      </a:accent4>
      <a:accent5>
        <a:srgbClr val="004B50"/>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FT_AzureCon_2015_Template_v03.potx" id="{E9CBCEC3-36C2-4763-88E1-B75AB7E1FC6F}" vid="{55C15E7C-B0A3-4A27-BBBF-FBB376FF8139}"/>
    </a:ext>
  </a:extLst>
</a:theme>
</file>

<file path=ppt/theme/theme2.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FT_AzureCon_2015_Template_v03" id="{4715AF1A-5204-4C1D-AE3F-AB18B0EACD86}" vid="{F49B64AE-F52D-4E00-A733-3466B8A1742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1236</Words>
  <Application>Microsoft Macintosh PowerPoint</Application>
  <PresentationFormat>Custom</PresentationFormat>
  <Paragraphs>273</Paragraphs>
  <Slides>32</Slides>
  <Notes>7</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32</vt:i4>
      </vt:variant>
    </vt:vector>
  </HeadingPairs>
  <TitlesOfParts>
    <vt:vector size="45" baseType="lpstr">
      <vt:lpstr>Arial Unicode MS</vt:lpstr>
      <vt:lpstr>Consolas</vt:lpstr>
      <vt:lpstr>MS PGothic</vt:lpstr>
      <vt:lpstr>ＭＳ Ｐゴシック</vt:lpstr>
      <vt:lpstr>Segoe Pro Display Light</vt:lpstr>
      <vt:lpstr>Segoe UI</vt:lpstr>
      <vt:lpstr>Segoe UI Light</vt:lpstr>
      <vt:lpstr>Segoe UI Semibold</vt:lpstr>
      <vt:lpstr>Segoe UI Semilight</vt:lpstr>
      <vt:lpstr>Wingdings</vt:lpstr>
      <vt:lpstr>Arial</vt:lpstr>
      <vt:lpstr>Microsoft AzureCon 2015 Template - Color</vt:lpstr>
      <vt:lpstr>WHITE TEMPLATE</vt:lpstr>
      <vt:lpstr>Getting started with Azure Infrastructure as a Service (IaaS)</vt:lpstr>
      <vt:lpstr>PowerPoint Presentation</vt:lpstr>
      <vt:lpstr>PowerPoint Presentation</vt:lpstr>
      <vt:lpstr>PowerPoint Presentation</vt:lpstr>
      <vt:lpstr>Why IaaS?</vt:lpstr>
      <vt:lpstr>Why Infrastructure as a Service?</vt:lpstr>
      <vt:lpstr>Deploying a Traditional N-Tier Infrastructure</vt:lpstr>
      <vt:lpstr>Deploying with Microsoft Azure IaaS  Without automation </vt:lpstr>
      <vt:lpstr>Deploying with Microsoft Azure IaaS  With automation </vt:lpstr>
      <vt:lpstr>DEMO</vt:lpstr>
      <vt:lpstr>Virtual Machines &amp; Virtual Networks</vt:lpstr>
      <vt:lpstr>PowerPoint Presentation</vt:lpstr>
      <vt:lpstr>PowerPoint Presentation</vt:lpstr>
      <vt:lpstr>PowerPoint Presentation</vt:lpstr>
      <vt:lpstr>Automatic Physical Redundancy</vt:lpstr>
      <vt:lpstr>Azure Load Balancer</vt:lpstr>
      <vt:lpstr>Auto Scale</vt:lpstr>
      <vt:lpstr>Build and run open source solutions</vt:lpstr>
      <vt:lpstr>DEMO</vt:lpstr>
      <vt:lpstr>Hybrid Connectivity</vt:lpstr>
      <vt:lpstr>Hybrid Connectivity Options</vt:lpstr>
      <vt:lpstr>Site-to-Site and Point-to-Site</vt:lpstr>
      <vt:lpstr>Azure ExpressRoute</vt:lpstr>
      <vt:lpstr>Automation and Agility </vt:lpstr>
      <vt:lpstr>Virtual Machine Extensions</vt:lpstr>
      <vt:lpstr>Resource Templates</vt:lpstr>
      <vt:lpstr>Command Line Tools</vt:lpstr>
      <vt:lpstr>DEMO</vt:lpstr>
      <vt:lpstr>PowerPoint Presentation</vt:lpstr>
      <vt:lpstr>PowerPoint Presentation</vt:lpstr>
      <vt:lpstr>What Next?</vt:lpstr>
      <vt:lpstr>PowerPoint Presentation</vt:lpstr>
    </vt:vector>
  </TitlesOfParts>
  <Manager/>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2016-11-08T22:02:42Z</dcterms:created>
  <dcterms:modified xsi:type="dcterms:W3CDTF">2016-11-12T04:57:39Z</dcterms:modified>
</cp:coreProperties>
</file>