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102C-7948-4994-A701-08636B67C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5334A-A0C5-4837-8CE9-356E645A7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/>
              <a:t>Mgr</a:t>
            </a:r>
            <a:r>
              <a:rPr lang="es-BO" dirty="0"/>
              <a:t>. Jose Luis Dorado Ponce de </a:t>
            </a:r>
            <a:r>
              <a:rPr lang="es-BO" dirty="0" err="1"/>
              <a:t>leon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318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3" name="3 Grupo">
            <a:extLst>
              <a:ext uri="{FF2B5EF4-FFF2-40B4-BE49-F238E27FC236}">
                <a16:creationId xmlns:a16="http://schemas.microsoft.com/office/drawing/2014/main" id="{ED85366A-220A-442E-A792-C4251873CE68}"/>
              </a:ext>
            </a:extLst>
          </p:cNvPr>
          <p:cNvGrpSpPr/>
          <p:nvPr/>
        </p:nvGrpSpPr>
        <p:grpSpPr>
          <a:xfrm>
            <a:off x="1516911" y="2126837"/>
            <a:ext cx="8443103" cy="684738"/>
            <a:chOff x="215516" y="5060800"/>
            <a:chExt cx="8443103" cy="684738"/>
          </a:xfrm>
        </p:grpSpPr>
        <p:sp>
          <p:nvSpPr>
            <p:cNvPr id="4" name="2 Rectángulo">
              <a:extLst>
                <a:ext uri="{FF2B5EF4-FFF2-40B4-BE49-F238E27FC236}">
                  <a16:creationId xmlns:a16="http://schemas.microsoft.com/office/drawing/2014/main" id="{8DE58D85-C9DC-4EFB-95CD-CE99A9614BFC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1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id="{65E6C8FC-D637-40C4-8465-425011DD9D31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2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">
              <a:extLst>
                <a:ext uri="{FF2B5EF4-FFF2-40B4-BE49-F238E27FC236}">
                  <a16:creationId xmlns:a16="http://schemas.microsoft.com/office/drawing/2014/main" id="{1552FFDF-BC03-477A-84B6-28ADB7899B06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3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id="{9882EA35-B6A9-4D27-911F-CFBE413FB45A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4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">
              <a:extLst>
                <a:ext uri="{FF2B5EF4-FFF2-40B4-BE49-F238E27FC236}">
                  <a16:creationId xmlns:a16="http://schemas.microsoft.com/office/drawing/2014/main" id="{89AA78A2-79E6-4D22-9F92-529947EC8748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5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F8C49B29-6C8B-4FE8-B781-9C39C6B6F0CD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6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3 Grupo">
            <a:extLst>
              <a:ext uri="{FF2B5EF4-FFF2-40B4-BE49-F238E27FC236}">
                <a16:creationId xmlns:a16="http://schemas.microsoft.com/office/drawing/2014/main" id="{08A6D28D-0276-4BF8-AF59-FA917EDE165F}"/>
              </a:ext>
            </a:extLst>
          </p:cNvPr>
          <p:cNvGrpSpPr/>
          <p:nvPr/>
        </p:nvGrpSpPr>
        <p:grpSpPr>
          <a:xfrm>
            <a:off x="1516911" y="3704057"/>
            <a:ext cx="8443103" cy="684738"/>
            <a:chOff x="215516" y="5060800"/>
            <a:chExt cx="8443103" cy="684738"/>
          </a:xfrm>
        </p:grpSpPr>
        <p:sp>
          <p:nvSpPr>
            <p:cNvPr id="11" name="2 Rectángulo">
              <a:extLst>
                <a:ext uri="{FF2B5EF4-FFF2-40B4-BE49-F238E27FC236}">
                  <a16:creationId xmlns:a16="http://schemas.microsoft.com/office/drawing/2014/main" id="{5C6A401B-B23B-4DF6-B339-2C081D69C518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Planeación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4 Rectángulo">
              <a:extLst>
                <a:ext uri="{FF2B5EF4-FFF2-40B4-BE49-F238E27FC236}">
                  <a16:creationId xmlns:a16="http://schemas.microsoft.com/office/drawing/2014/main" id="{CC5621C8-FCCD-4690-9AB6-1AAECF6F88E3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Creación</a:t>
              </a:r>
              <a:r>
                <a:rPr lang="es-MX" sz="120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13" name="5 Rectángulo">
              <a:extLst>
                <a:ext uri="{FF2B5EF4-FFF2-40B4-BE49-F238E27FC236}">
                  <a16:creationId xmlns:a16="http://schemas.microsoft.com/office/drawing/2014/main" id="{E661A442-9D86-4C62-AC4A-EF263700620C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Desarrollo del Sistema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6 Rectángulo">
              <a:extLst>
                <a:ext uri="{FF2B5EF4-FFF2-40B4-BE49-F238E27FC236}">
                  <a16:creationId xmlns:a16="http://schemas.microsoft.com/office/drawing/2014/main" id="{38B7796F-8140-4D55-B194-7FE5C0275382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Ingeniería de detalle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7 Rectángulo">
              <a:extLst>
                <a:ext uri="{FF2B5EF4-FFF2-40B4-BE49-F238E27FC236}">
                  <a16:creationId xmlns:a16="http://schemas.microsoft.com/office/drawing/2014/main" id="{642442FA-FAC0-425D-82FD-C0CB3A15041A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Pruebas y Mejoras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8 Rectángulo">
              <a:extLst>
                <a:ext uri="{FF2B5EF4-FFF2-40B4-BE49-F238E27FC236}">
                  <a16:creationId xmlns:a16="http://schemas.microsoft.com/office/drawing/2014/main" id="{E319A2D6-8355-4F85-9595-7574C70AF5EA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Arranque  de Producción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1B367B-27C7-444B-A797-A6F9D3E99DDB}"/>
              </a:ext>
            </a:extLst>
          </p:cNvPr>
          <p:cNvSpPr/>
          <p:nvPr/>
        </p:nvSpPr>
        <p:spPr>
          <a:xfrm>
            <a:off x="1177095" y="3319755"/>
            <a:ext cx="9311425" cy="1416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705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10" name="3 Grupo">
            <a:extLst>
              <a:ext uri="{FF2B5EF4-FFF2-40B4-BE49-F238E27FC236}">
                <a16:creationId xmlns:a16="http://schemas.microsoft.com/office/drawing/2014/main" id="{08A6D28D-0276-4BF8-AF59-FA917EDE165F}"/>
              </a:ext>
            </a:extLst>
          </p:cNvPr>
          <p:cNvGrpSpPr/>
          <p:nvPr/>
        </p:nvGrpSpPr>
        <p:grpSpPr>
          <a:xfrm>
            <a:off x="1481229" y="2481390"/>
            <a:ext cx="8443103" cy="684738"/>
            <a:chOff x="215516" y="5060800"/>
            <a:chExt cx="8443103" cy="684738"/>
          </a:xfrm>
        </p:grpSpPr>
        <p:sp>
          <p:nvSpPr>
            <p:cNvPr id="11" name="2 Rectángulo">
              <a:extLst>
                <a:ext uri="{FF2B5EF4-FFF2-40B4-BE49-F238E27FC236}">
                  <a16:creationId xmlns:a16="http://schemas.microsoft.com/office/drawing/2014/main" id="{5C6A401B-B23B-4DF6-B339-2C081D69C518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Planeación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4 Rectángulo">
              <a:extLst>
                <a:ext uri="{FF2B5EF4-FFF2-40B4-BE49-F238E27FC236}">
                  <a16:creationId xmlns:a16="http://schemas.microsoft.com/office/drawing/2014/main" id="{CC5621C8-FCCD-4690-9AB6-1AAECF6F88E3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Creación</a:t>
              </a:r>
              <a:r>
                <a:rPr lang="es-MX" sz="120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13" name="5 Rectángulo">
              <a:extLst>
                <a:ext uri="{FF2B5EF4-FFF2-40B4-BE49-F238E27FC236}">
                  <a16:creationId xmlns:a16="http://schemas.microsoft.com/office/drawing/2014/main" id="{E661A442-9D86-4C62-AC4A-EF263700620C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Desarrollo del Sistema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6 Rectángulo">
              <a:extLst>
                <a:ext uri="{FF2B5EF4-FFF2-40B4-BE49-F238E27FC236}">
                  <a16:creationId xmlns:a16="http://schemas.microsoft.com/office/drawing/2014/main" id="{38B7796F-8140-4D55-B194-7FE5C0275382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Ingeniería de detalle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7 Rectángulo">
              <a:extLst>
                <a:ext uri="{FF2B5EF4-FFF2-40B4-BE49-F238E27FC236}">
                  <a16:creationId xmlns:a16="http://schemas.microsoft.com/office/drawing/2014/main" id="{642442FA-FAC0-425D-82FD-C0CB3A15041A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Pruebas y Mejoras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8 Rectángulo">
              <a:extLst>
                <a:ext uri="{FF2B5EF4-FFF2-40B4-BE49-F238E27FC236}">
                  <a16:creationId xmlns:a16="http://schemas.microsoft.com/office/drawing/2014/main" id="{E319A2D6-8355-4F85-9595-7574C70AF5EA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Arranque  de Producción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1B367B-27C7-444B-A797-A6F9D3E99DDB}"/>
              </a:ext>
            </a:extLst>
          </p:cNvPr>
          <p:cNvSpPr/>
          <p:nvPr/>
        </p:nvSpPr>
        <p:spPr>
          <a:xfrm>
            <a:off x="1141413" y="2097088"/>
            <a:ext cx="9311425" cy="1416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18" name="3 Grupo">
            <a:extLst>
              <a:ext uri="{FF2B5EF4-FFF2-40B4-BE49-F238E27FC236}">
                <a16:creationId xmlns:a16="http://schemas.microsoft.com/office/drawing/2014/main" id="{D1497BEF-08E4-4385-A6A9-853EEB591FCF}"/>
              </a:ext>
            </a:extLst>
          </p:cNvPr>
          <p:cNvGrpSpPr/>
          <p:nvPr/>
        </p:nvGrpSpPr>
        <p:grpSpPr>
          <a:xfrm>
            <a:off x="1481229" y="3898066"/>
            <a:ext cx="8443103" cy="684738"/>
            <a:chOff x="215516" y="5060800"/>
            <a:chExt cx="8443103" cy="684738"/>
          </a:xfrm>
        </p:grpSpPr>
        <p:sp>
          <p:nvSpPr>
            <p:cNvPr id="19" name="2 Rectángulo">
              <a:extLst>
                <a:ext uri="{FF2B5EF4-FFF2-40B4-BE49-F238E27FC236}">
                  <a16:creationId xmlns:a16="http://schemas.microsoft.com/office/drawing/2014/main" id="{12A509AE-F01E-40C9-AA2A-C61EFA5CEB84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Planificación      del   Producto</a:t>
              </a:r>
            </a:p>
          </p:txBody>
        </p:sp>
        <p:sp>
          <p:nvSpPr>
            <p:cNvPr id="20" name="4 Rectángulo">
              <a:extLst>
                <a:ext uri="{FF2B5EF4-FFF2-40B4-BE49-F238E27FC236}">
                  <a16:creationId xmlns:a16="http://schemas.microsoft.com/office/drawing/2014/main" id="{7028171C-4564-429C-9CEA-95A2A44FD03B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Generación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21" name="5 Rectángulo">
              <a:extLst>
                <a:ext uri="{FF2B5EF4-FFF2-40B4-BE49-F238E27FC236}">
                  <a16:creationId xmlns:a16="http://schemas.microsoft.com/office/drawing/2014/main" id="{DD5D8E80-DC34-490D-AA59-D6B2101FB9E5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  <p:sp>
          <p:nvSpPr>
            <p:cNvPr id="22" name="6 Rectángulo">
              <a:extLst>
                <a:ext uri="{FF2B5EF4-FFF2-40B4-BE49-F238E27FC236}">
                  <a16:creationId xmlns:a16="http://schemas.microsoft.com/office/drawing/2014/main" id="{D17DB7B4-1C29-4019-A203-E4C417C230F7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Ingeniería del Producto</a:t>
              </a:r>
            </a:p>
          </p:txBody>
        </p:sp>
        <p:sp>
          <p:nvSpPr>
            <p:cNvPr id="23" name="7 Rectángulo">
              <a:extLst>
                <a:ext uri="{FF2B5EF4-FFF2-40B4-BE49-F238E27FC236}">
                  <a16:creationId xmlns:a16="http://schemas.microsoft.com/office/drawing/2014/main" id="{62BCB531-BD15-4D9F-A7DA-BA58936CFEB2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Diseño del Proceso</a:t>
              </a:r>
              <a:r>
                <a:rPr lang="es-MX" sz="1200" dirty="0"/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Industrial</a:t>
              </a:r>
            </a:p>
          </p:txBody>
        </p:sp>
        <p:sp>
          <p:nvSpPr>
            <p:cNvPr id="24" name="8 Rectángulo">
              <a:extLst>
                <a:ext uri="{FF2B5EF4-FFF2-40B4-BE49-F238E27FC236}">
                  <a16:creationId xmlns:a16="http://schemas.microsoft.com/office/drawing/2014/main" id="{BD0E672D-C624-433B-BF41-84E9A00A593F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Diseño para Construcción del</a:t>
              </a:r>
              <a:r>
                <a:rPr lang="es-MX" sz="1200" dirty="0"/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{A56651B7-B1BE-4DF3-8C66-40E6A56D75EC}tf04033919</Template>
  <TotalTime>157</TotalTime>
  <Words>85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Proyectos</vt:lpstr>
      <vt:lpstr>Proceso del desarrollo del producto</vt:lpstr>
      <vt:lpstr>Proceso del desarrollo del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</dc:title>
  <dc:creator>Jose Luis Dorado Ponce de León</dc:creator>
  <cp:lastModifiedBy>Jose Luis Dorado Ponce de León</cp:lastModifiedBy>
  <cp:revision>4</cp:revision>
  <dcterms:created xsi:type="dcterms:W3CDTF">2020-02-15T02:32:57Z</dcterms:created>
  <dcterms:modified xsi:type="dcterms:W3CDTF">2020-02-15T06:22:45Z</dcterms:modified>
</cp:coreProperties>
</file>