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102C-7948-4994-A701-08636B67C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Proyectos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75334A-A0C5-4837-8CE9-356E645A7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err="1"/>
              <a:t>Mgr</a:t>
            </a:r>
            <a:r>
              <a:rPr lang="es-BO" dirty="0"/>
              <a:t>. Jose Luis Dorado Ponce de </a:t>
            </a:r>
            <a:r>
              <a:rPr lang="es-BO" dirty="0" err="1"/>
              <a:t>leon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3189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87F0-A998-4AC1-8BBE-B8EC633A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Proceso del desarrollo del producto</a:t>
            </a:r>
          </a:p>
        </p:txBody>
      </p:sp>
      <p:grpSp>
        <p:nvGrpSpPr>
          <p:cNvPr id="3" name="3 Grupo">
            <a:extLst>
              <a:ext uri="{FF2B5EF4-FFF2-40B4-BE49-F238E27FC236}">
                <a16:creationId xmlns:a16="http://schemas.microsoft.com/office/drawing/2014/main" id="{ED85366A-220A-442E-A792-C4251873CE68}"/>
              </a:ext>
            </a:extLst>
          </p:cNvPr>
          <p:cNvGrpSpPr/>
          <p:nvPr/>
        </p:nvGrpSpPr>
        <p:grpSpPr>
          <a:xfrm>
            <a:off x="1516911" y="2126837"/>
            <a:ext cx="8443103" cy="684738"/>
            <a:chOff x="215516" y="5060800"/>
            <a:chExt cx="8443103" cy="684738"/>
          </a:xfrm>
        </p:grpSpPr>
        <p:sp>
          <p:nvSpPr>
            <p:cNvPr id="4" name="2 Rectángulo">
              <a:extLst>
                <a:ext uri="{FF2B5EF4-FFF2-40B4-BE49-F238E27FC236}">
                  <a16:creationId xmlns:a16="http://schemas.microsoft.com/office/drawing/2014/main" id="{8DE58D85-C9DC-4EFB-95CD-CE99A9614BFC}"/>
                </a:ext>
              </a:extLst>
            </p:cNvPr>
            <p:cNvSpPr/>
            <p:nvPr/>
          </p:nvSpPr>
          <p:spPr>
            <a:xfrm>
              <a:off x="215516" y="5060800"/>
              <a:ext cx="1152128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1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Rectángulo">
              <a:extLst>
                <a:ext uri="{FF2B5EF4-FFF2-40B4-BE49-F238E27FC236}">
                  <a16:creationId xmlns:a16="http://schemas.microsoft.com/office/drawing/2014/main" id="{65E6C8FC-D637-40C4-8465-425011DD9D31}"/>
                </a:ext>
              </a:extLst>
            </p:cNvPr>
            <p:cNvSpPr/>
            <p:nvPr/>
          </p:nvSpPr>
          <p:spPr>
            <a:xfrm>
              <a:off x="1889702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2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Rectángulo">
              <a:extLst>
                <a:ext uri="{FF2B5EF4-FFF2-40B4-BE49-F238E27FC236}">
                  <a16:creationId xmlns:a16="http://schemas.microsoft.com/office/drawing/2014/main" id="{1552FFDF-BC03-477A-84B6-28ADB7899B06}"/>
                </a:ext>
              </a:extLst>
            </p:cNvPr>
            <p:cNvSpPr/>
            <p:nvPr/>
          </p:nvSpPr>
          <p:spPr>
            <a:xfrm>
              <a:off x="3307277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3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Rectángulo">
              <a:extLst>
                <a:ext uri="{FF2B5EF4-FFF2-40B4-BE49-F238E27FC236}">
                  <a16:creationId xmlns:a16="http://schemas.microsoft.com/office/drawing/2014/main" id="{9882EA35-B6A9-4D27-911F-CFBE413FB45A}"/>
                </a:ext>
              </a:extLst>
            </p:cNvPr>
            <p:cNvSpPr/>
            <p:nvPr/>
          </p:nvSpPr>
          <p:spPr>
            <a:xfrm>
              <a:off x="477902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4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Rectángulo">
              <a:extLst>
                <a:ext uri="{FF2B5EF4-FFF2-40B4-BE49-F238E27FC236}">
                  <a16:creationId xmlns:a16="http://schemas.microsoft.com/office/drawing/2014/main" id="{89AA78A2-79E6-4D22-9F92-529947EC8748}"/>
                </a:ext>
              </a:extLst>
            </p:cNvPr>
            <p:cNvSpPr/>
            <p:nvPr/>
          </p:nvSpPr>
          <p:spPr>
            <a:xfrm>
              <a:off x="610675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5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Rectángulo">
              <a:extLst>
                <a:ext uri="{FF2B5EF4-FFF2-40B4-BE49-F238E27FC236}">
                  <a16:creationId xmlns:a16="http://schemas.microsoft.com/office/drawing/2014/main" id="{F8C49B29-6C8B-4FE8-B781-9C39C6B6F0CD}"/>
                </a:ext>
              </a:extLst>
            </p:cNvPr>
            <p:cNvSpPr/>
            <p:nvPr/>
          </p:nvSpPr>
          <p:spPr>
            <a:xfrm>
              <a:off x="7434483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6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050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{A56651B7-B1BE-4DF3-8C66-40E6A56D75EC}tf04033919</Template>
  <TotalTime>146</TotalTime>
  <Words>26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Circuito</vt:lpstr>
      <vt:lpstr>Proyectos</vt:lpstr>
      <vt:lpstr>Proceso del desarrollo del producto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Proyectos</dc:title>
  <dc:creator>Jose Luis Dorado Ponce de León</dc:creator>
  <cp:lastModifiedBy>Jose Luis Dorado Ponce de León</cp:lastModifiedBy>
  <cp:revision>2</cp:revision>
  <dcterms:created xsi:type="dcterms:W3CDTF">2020-02-15T02:32:57Z</dcterms:created>
  <dcterms:modified xsi:type="dcterms:W3CDTF">2020-02-15T05:57:21Z</dcterms:modified>
</cp:coreProperties>
</file>