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37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sonaws.com/introduction/ec2-or-aws-fargat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cec84e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cec84e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https://containersonaws.com/introduction/ec2-or-aws-fargate/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or Fargate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EC2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- Deploy and manage an EC2 cluster for running the containers</a:t>
            </a:r>
            <a:endParaRPr b="1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23235"/>
              </a:buClr>
              <a:buSzPts val="1200"/>
              <a:buChar char="●"/>
            </a:pPr>
            <a:r>
              <a:rPr lang="en-US" sz="1200" dirty="0">
                <a:solidFill>
                  <a:srgbClr val="323235"/>
                </a:solidFill>
                <a:highlight>
                  <a:srgbClr val="FFFFFF"/>
                </a:highlight>
              </a:rPr>
              <a:t>Billing by EC2 instance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23235"/>
              </a:buClr>
              <a:buSzPts val="1200"/>
              <a:buChar char="●"/>
            </a:pPr>
            <a:r>
              <a:rPr lang="en" sz="1200" dirty="0">
                <a:solidFill>
                  <a:srgbClr val="323235"/>
                </a:solidFill>
                <a:highlight>
                  <a:srgbClr val="FFFFFF"/>
                </a:highlight>
              </a:rPr>
              <a:t>You are responsible for efficient packing of containers on EC2 instances (you still pay for unused space)</a:t>
            </a:r>
            <a:endParaRPr sz="1200" dirty="0">
              <a:solidFill>
                <a:srgbClr val="32323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Fargate</a:t>
            </a:r>
            <a:endParaRPr lang="en-US" b="1" dirty="0"/>
          </a:p>
          <a:p>
            <a:pPr marL="0" lvl="0" indent="0">
              <a:buNone/>
            </a:pPr>
            <a:r>
              <a:rPr lang="en-US" dirty="0"/>
              <a:t>- Run containers directly </a:t>
            </a:r>
            <a:r>
              <a:rPr lang="mr-IN" dirty="0"/>
              <a:t>–</a:t>
            </a:r>
            <a:r>
              <a:rPr lang="en-US" dirty="0"/>
              <a:t> no EC2 instances needed</a:t>
            </a:r>
            <a:endParaRPr b="1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23235"/>
              </a:buClr>
              <a:buSzPts val="1200"/>
              <a:buChar char="●"/>
            </a:pPr>
            <a:r>
              <a:rPr lang="en-US" sz="1200" dirty="0">
                <a:solidFill>
                  <a:srgbClr val="323235"/>
                </a:solidFill>
                <a:highlight>
                  <a:srgbClr val="FFFFFF"/>
                </a:highlight>
              </a:rPr>
              <a:t>Billing by CPU/Memory and Time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23235"/>
              </a:buClr>
              <a:buSzPts val="1200"/>
              <a:buChar char="●"/>
            </a:pPr>
            <a:r>
              <a:rPr lang="en-US" sz="1200" dirty="0">
                <a:solidFill>
                  <a:srgbClr val="323235"/>
                </a:solidFill>
                <a:highlight>
                  <a:srgbClr val="FFFFFF"/>
                </a:highlight>
              </a:rPr>
              <a:t>Container packing handled for you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23235"/>
              </a:buClr>
              <a:buSzPts val="1200"/>
              <a:buChar char="●"/>
            </a:pPr>
            <a:endParaRPr dirty="0">
              <a:solidFill>
                <a:srgbClr val="32323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EC2 or Fargate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EC2 or Fargate</dc:title>
  <cp:lastModifiedBy>Robert Starmer</cp:lastModifiedBy>
  <cp:revision>3</cp:revision>
  <dcterms:modified xsi:type="dcterms:W3CDTF">2019-07-29T21:57:59Z</dcterms:modified>
</cp:coreProperties>
</file>