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F61069E-7F78-304E-A11E-1A398AC7B6E5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3ADC46-BD89-464C-9EF5-C51B14FE34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Guandique, James Le, Michael Sanfilippo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Word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An </a:t>
            </a:r>
            <a:r>
              <a:rPr lang="en-US" dirty="0"/>
              <a:t>educational game where</a:t>
            </a:r>
            <a:r>
              <a:rPr lang="en-US" dirty="0" smtClean="0"/>
              <a:t> the objective of the game is to spell a word, such as “Hello”, by removing the letters that don’t belong in it like A,B, C.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do this</a:t>
            </a:r>
            <a:r>
              <a:rPr lang="en-US" dirty="0" smtClean="0"/>
              <a:t> the player </a:t>
            </a:r>
            <a:r>
              <a:rPr lang="en-US" dirty="0"/>
              <a:t>must </a:t>
            </a:r>
            <a:r>
              <a:rPr lang="en-US" dirty="0" smtClean="0"/>
              <a:t>eliminate (</a:t>
            </a:r>
            <a:r>
              <a:rPr lang="en-US" dirty="0"/>
              <a:t>pop) the</a:t>
            </a:r>
            <a:r>
              <a:rPr lang="en-US" dirty="0" smtClean="0"/>
              <a:t> WRONG letters </a:t>
            </a:r>
            <a:r>
              <a:rPr lang="en-US" dirty="0"/>
              <a:t>before</a:t>
            </a:r>
            <a:r>
              <a:rPr lang="en-US" dirty="0" smtClean="0"/>
              <a:t> they reach </a:t>
            </a:r>
            <a:r>
              <a:rPr lang="en-US" dirty="0"/>
              <a:t>the bottom</a:t>
            </a:r>
            <a:r>
              <a:rPr lang="en-US" dirty="0" smtClean="0"/>
              <a:t> screen and </a:t>
            </a:r>
            <a:r>
              <a:rPr lang="en-US" dirty="0"/>
              <a:t>only let the</a:t>
            </a:r>
            <a:r>
              <a:rPr lang="en-US" dirty="0" smtClean="0"/>
              <a:t> CORRECT letters fall</a:t>
            </a:r>
          </a:p>
          <a:p>
            <a:pPr lvl="1"/>
            <a:r>
              <a:rPr lang="en-US" dirty="0" smtClean="0"/>
              <a:t>The game continues until either the player finishes spelling all the words for that stage or the health bar reaches zero indicating a game over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2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68" y="1714939"/>
            <a:ext cx="2871377" cy="496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7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99" y="1714938"/>
            <a:ext cx="25717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64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Target group: </a:t>
            </a:r>
            <a:r>
              <a:rPr lang="en-US" sz="2800" dirty="0" smtClean="0"/>
              <a:t>Everyone (ages 5 - 85)</a:t>
            </a:r>
          </a:p>
          <a:p>
            <a:pPr lvl="1"/>
            <a:r>
              <a:rPr lang="en-US" sz="2300" dirty="0" smtClean="0"/>
              <a:t>Want </a:t>
            </a:r>
            <a:r>
              <a:rPr lang="en-US" sz="2300" dirty="0"/>
              <a:t>players to actually learn the </a:t>
            </a:r>
            <a:r>
              <a:rPr lang="en-US" sz="2300" dirty="0" smtClean="0"/>
              <a:t>words they are spelling</a:t>
            </a:r>
          </a:p>
          <a:p>
            <a:pPr lvl="1"/>
            <a:r>
              <a:rPr lang="en-US" sz="2300" dirty="0" smtClean="0"/>
              <a:t>The challenge of the game is similar to the idea of negative space, challenging players to remember what letters spell a word and to actively avoid those same letters and safely pop the remaining ones</a:t>
            </a:r>
          </a:p>
          <a:p>
            <a:pPr lvl="1"/>
            <a:r>
              <a:rPr lang="en-US" sz="2300" dirty="0" smtClean="0"/>
              <a:t>Summing up the game with a metaphor, it’s like teaching a person to use their left hand, they have to use what they know but in a new way, the game forces the player to learn to spell words this new and strange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modes </a:t>
            </a:r>
          </a:p>
          <a:p>
            <a:pPr lvl="1"/>
            <a:r>
              <a:rPr lang="en-US" dirty="0"/>
              <a:t>In one mode you must spell the word sequentially which will keep a stronger focus on the ordering of the letters in the word. </a:t>
            </a:r>
            <a:endParaRPr lang="en-US" dirty="0" smtClean="0"/>
          </a:p>
          <a:p>
            <a:pPr lvl="1"/>
            <a:r>
              <a:rPr lang="en-US" dirty="0" smtClean="0"/>
              <a:t>In the second mode will give them a greater challenge because you have to retain the word in your mind and the different</a:t>
            </a:r>
          </a:p>
          <a:p>
            <a:pPr lvl="1"/>
            <a:r>
              <a:rPr lang="en-US" dirty="0" smtClean="0"/>
              <a:t>Study Mode where you enter your own list of words, which then the player which mode to play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Changes the game based on:</a:t>
            </a:r>
          </a:p>
          <a:p>
            <a:pPr lvl="1"/>
            <a:r>
              <a:rPr lang="en-US" dirty="0" smtClean="0"/>
              <a:t>The density of letters you see that are in the word</a:t>
            </a:r>
          </a:p>
          <a:p>
            <a:pPr lvl="1"/>
            <a:r>
              <a:rPr lang="en-US" dirty="0" smtClean="0"/>
              <a:t>Increase in speed that the letters fall </a:t>
            </a:r>
          </a:p>
          <a:p>
            <a:pPr lvl="1"/>
            <a:r>
              <a:rPr lang="en-US" dirty="0" smtClean="0"/>
              <a:t>The health bar system becomes more challenging</a:t>
            </a:r>
          </a:p>
          <a:p>
            <a:pPr lvl="1"/>
            <a:r>
              <a:rPr lang="en-US" dirty="0" smtClean="0"/>
              <a:t>The longer the game goes on, the longer the word becomes</a:t>
            </a:r>
          </a:p>
          <a:p>
            <a:pPr lvl="1"/>
            <a:r>
              <a:rPr lang="en-US" dirty="0" smtClean="0"/>
              <a:t>Hitting the WRONG letters or letting them hit the bottom incur penalties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59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221</TotalTime>
  <Words>336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Reverse Word Drop</vt:lpstr>
      <vt:lpstr>Game Concept</vt:lpstr>
      <vt:lpstr>Screen Shots</vt:lpstr>
      <vt:lpstr>Cont.</vt:lpstr>
      <vt:lpstr>Target Audience</vt:lpstr>
      <vt:lpstr>Game Features</vt:lpstr>
      <vt:lpstr>Difficulty settings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Word Drop</dc:title>
  <dc:creator>M S</dc:creator>
  <cp:lastModifiedBy>jle33</cp:lastModifiedBy>
  <cp:revision>49</cp:revision>
  <dcterms:created xsi:type="dcterms:W3CDTF">2012-08-09T02:47:51Z</dcterms:created>
  <dcterms:modified xsi:type="dcterms:W3CDTF">2012-08-09T03:42:34Z</dcterms:modified>
</cp:coreProperties>
</file>