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 smtClean="0"/>
            <a:t>Jason Zander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 smtClean="0"/>
            <a:t>Lawrie Gaffney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Accounting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 smtClean="0"/>
            <a:t>Patrick </a:t>
          </a:r>
          <a:r>
            <a:rPr lang="en-US" b="1" smtClean="0"/>
            <a:t>lliott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i="1" dirty="0" smtClean="0"/>
            <a:t>VP Finance</a:t>
          </a:r>
          <a:endParaRPr lang="en-US" i="1" dirty="0"/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 smtClean="0"/>
            <a:t>Lola Jacobsen</a:t>
          </a:r>
          <a:r>
            <a:rPr lang="en-US" b="1" smtClean="0"/>
            <a:t/>
          </a:r>
          <a:br>
            <a:rPr lang="en-US" b="1" smtClean="0"/>
          </a:br>
          <a:r>
            <a:rPr lang="en-US" i="1" smtClean="0"/>
            <a:t>Operation</a:t>
          </a:r>
          <a:endParaRPr lang="en-US" i="1" dirty="0"/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 smtClean="0"/>
            <a:t>Olivier Renaud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 smtClean="0"/>
            <a:t>Spencer Lowe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Area Manager</a:t>
          </a:r>
        </a:p>
        <a:p>
          <a:r>
            <a:rPr lang="en-US" i="1" dirty="0" smtClean="0"/>
            <a:t>Of 13 Locations</a:t>
          </a:r>
          <a:endParaRPr lang="en-US" i="1" dirty="0"/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 smtClean="0"/>
            <a:t>Mike </a:t>
          </a:r>
          <a:r>
            <a:rPr lang="en-US" b="1" dirty="0" err="1" smtClean="0"/>
            <a:t>Danseglio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Area Manager</a:t>
          </a:r>
        </a:p>
        <a:p>
          <a:r>
            <a:rPr lang="en-US" i="1" dirty="0" smtClean="0"/>
            <a:t>Of 17 Locations</a:t>
          </a:r>
          <a:endParaRPr lang="en-US" i="1" dirty="0"/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 smtClean="0"/>
            <a:t>Prashanth</a:t>
          </a:r>
          <a:r>
            <a:rPr lang="en-US" b="1" dirty="0" smtClean="0"/>
            <a:t> Desai</a:t>
          </a:r>
          <a:br>
            <a:rPr lang="en-US" b="1" dirty="0" smtClean="0"/>
          </a:br>
          <a:r>
            <a:rPr lang="en-US" b="1" dirty="0" smtClean="0"/>
            <a:t>A</a:t>
          </a:r>
          <a:r>
            <a:rPr lang="en-US" i="1" dirty="0" smtClean="0"/>
            <a:t>rea Manager</a:t>
          </a:r>
        </a:p>
        <a:p>
          <a:r>
            <a:rPr lang="en-US" i="1" dirty="0" smtClean="0"/>
            <a:t>Of 16 Locations</a:t>
          </a:r>
          <a:endParaRPr lang="en-US" i="1" dirty="0"/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 smtClean="0"/>
            <a:t>Szabolcs</a:t>
          </a:r>
          <a:r>
            <a:rPr lang="en-US" b="1" dirty="0" smtClean="0"/>
            <a:t> </a:t>
          </a:r>
          <a:r>
            <a:rPr lang="en-US" b="1" dirty="0" err="1" smtClean="0"/>
            <a:t>Vajda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1" dirty="0" smtClean="0"/>
            <a:t>operation</a:t>
          </a:r>
          <a:endParaRPr lang="en-US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 smtClean="0"/>
            <a:t>Jason </a:t>
          </a:r>
          <a:r>
            <a:rPr lang="en-US" b="1" dirty="0" err="1" smtClean="0"/>
            <a:t>Kozleski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Technology</a:t>
          </a:r>
          <a:endParaRPr lang="en-US" i="1" dirty="0"/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 smtClean="0"/>
            <a:t>Pat Coleman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Customer Svc</a:t>
          </a:r>
          <a:endParaRPr lang="en-US" i="1" dirty="0"/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8C80FB-60E7-4AF2-A5D4-70F61A3AF146}" type="pres">
      <dgm:prSet presAssocID="{6213EA93-67B3-4DEB-8CC6-93A0B2AF7CD7}" presName="hierRoot1" presStyleCnt="0"/>
      <dgm:spPr/>
    </dgm:pt>
    <dgm:pt modelId="{874EBE65-A3F8-4DDE-B261-0F583100BA2A}" type="pres">
      <dgm:prSet presAssocID="{6213EA93-67B3-4DEB-8CC6-93A0B2AF7CD7}" presName="composite" presStyleCnt="0"/>
      <dgm:spPr/>
    </dgm:pt>
    <dgm:pt modelId="{987E00FC-04B5-4421-A96F-CA460E2B19DF}" type="pres">
      <dgm:prSet presAssocID="{6213EA93-67B3-4DEB-8CC6-93A0B2AF7CD7}" presName="background" presStyleLbl="node0" presStyleIdx="0" presStyleCnt="1"/>
      <dgm:spPr/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8468-BDA1-487F-88FB-B9ABBC5E6DDC}" type="pres">
      <dgm:prSet presAssocID="{6213EA93-67B3-4DEB-8CC6-93A0B2AF7CD7}" presName="hierChild2" presStyleCnt="0"/>
      <dgm:spPr/>
    </dgm:pt>
    <dgm:pt modelId="{13E913A0-B01D-43F1-B1A3-E3D474304F95}" type="pres">
      <dgm:prSet presAssocID="{D95CB556-0982-4642-9108-EFDA847395C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39373E9-6044-4E5C-B394-68699903D761}" type="pres">
      <dgm:prSet presAssocID="{34EF69ED-7733-43E5-9F02-75216E62B39D}" presName="hierRoot2" presStyleCnt="0"/>
      <dgm:spPr/>
    </dgm:pt>
    <dgm:pt modelId="{E66E8E9E-A9EE-4EBF-AF12-4E81C04674B7}" type="pres">
      <dgm:prSet presAssocID="{34EF69ED-7733-43E5-9F02-75216E62B39D}" presName="composite2" presStyleCnt="0"/>
      <dgm:spPr/>
    </dgm:pt>
    <dgm:pt modelId="{814D968B-BB58-4009-A740-66AD03AAD2CC}" type="pres">
      <dgm:prSet presAssocID="{34EF69ED-7733-43E5-9F02-75216E62B39D}" presName="background2" presStyleLbl="node2" presStyleIdx="0" presStyleCnt="3"/>
      <dgm:spPr/>
    </dgm:pt>
    <dgm:pt modelId="{F95FE02B-F52A-4D21-AD4B-153872E225D6}" type="pres">
      <dgm:prSet presAssocID="{34EF69ED-7733-43E5-9F02-75216E62B39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EFEE-422D-4ABA-B7F3-81DFB819FD0D}" type="pres">
      <dgm:prSet presAssocID="{34EF69ED-7733-43E5-9F02-75216E62B39D}" presName="hierChild3" presStyleCnt="0"/>
      <dgm:spPr/>
    </dgm:pt>
    <dgm:pt modelId="{BFC7338C-D613-42CE-A3C8-1E1BCE0FEA62}" type="pres">
      <dgm:prSet presAssocID="{64522A3B-06D5-445A-B29E-95A5AD0616E8}" presName="Name17" presStyleLbl="parChTrans1D3" presStyleIdx="0" presStyleCnt="7"/>
      <dgm:spPr/>
      <dgm:t>
        <a:bodyPr/>
        <a:lstStyle/>
        <a:p>
          <a:endParaRPr lang="en-US"/>
        </a:p>
      </dgm:t>
    </dgm:pt>
    <dgm:pt modelId="{C7C97D94-D7A0-4A40-85BC-A8BB7FC74897}" type="pres">
      <dgm:prSet presAssocID="{CEC77832-0685-4061-85A9-2B7E04FC9927}" presName="hierRoot3" presStyleCnt="0"/>
      <dgm:spPr/>
    </dgm:pt>
    <dgm:pt modelId="{2031A2F7-2F71-4B37-86FE-0EE755FCFE64}" type="pres">
      <dgm:prSet presAssocID="{CEC77832-0685-4061-85A9-2B7E04FC9927}" presName="composite3" presStyleCnt="0"/>
      <dgm:spPr/>
    </dgm:pt>
    <dgm:pt modelId="{BB1DA2C6-9035-47F3-AABE-8B758B6D19F0}" type="pres">
      <dgm:prSet presAssocID="{CEC77832-0685-4061-85A9-2B7E04FC9927}" presName="background3" presStyleLbl="node3" presStyleIdx="0" presStyleCnt="7"/>
      <dgm:spPr/>
    </dgm:pt>
    <dgm:pt modelId="{9D06AB76-11B4-4CAA-9887-9CEC3100795D}" type="pres">
      <dgm:prSet presAssocID="{CEC77832-0685-4061-85A9-2B7E04FC9927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A9DA4-F179-4E1B-A77C-ED9B91C4EB81}" type="pres">
      <dgm:prSet presAssocID="{CEC77832-0685-4061-85A9-2B7E04FC9927}" presName="hierChild4" presStyleCnt="0"/>
      <dgm:spPr/>
    </dgm:pt>
    <dgm:pt modelId="{E71D3D05-A41D-4581-93F6-4963BA212C02}" type="pres">
      <dgm:prSet presAssocID="{03C60D3E-A69D-489E-AC23-D2EF12F2CE12}" presName="Name17" presStyleLbl="parChTrans1D3" presStyleIdx="1" presStyleCnt="7"/>
      <dgm:spPr/>
      <dgm:t>
        <a:bodyPr/>
        <a:lstStyle/>
        <a:p>
          <a:endParaRPr lang="en-US"/>
        </a:p>
      </dgm:t>
    </dgm:pt>
    <dgm:pt modelId="{27E3339F-5AE3-4DCA-BA54-7237F92CC764}" type="pres">
      <dgm:prSet presAssocID="{9497D2F0-AED9-4CC8-831F-177A445E6114}" presName="hierRoot3" presStyleCnt="0"/>
      <dgm:spPr/>
    </dgm:pt>
    <dgm:pt modelId="{9F52A907-06F2-4EF8-979C-72A42B5EAD99}" type="pres">
      <dgm:prSet presAssocID="{9497D2F0-AED9-4CC8-831F-177A445E6114}" presName="composite3" presStyleCnt="0"/>
      <dgm:spPr/>
    </dgm:pt>
    <dgm:pt modelId="{C410A2C1-12AA-4197-9D2B-0529261F107A}" type="pres">
      <dgm:prSet presAssocID="{9497D2F0-AED9-4CC8-831F-177A445E6114}" presName="background3" presStyleLbl="node3" presStyleIdx="1" presStyleCnt="7"/>
      <dgm:spPr/>
    </dgm:pt>
    <dgm:pt modelId="{CFD81334-87C5-4BAE-8B17-A68BD1AC0BD4}" type="pres">
      <dgm:prSet presAssocID="{9497D2F0-AED9-4CC8-831F-177A445E611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0FE9-C062-4E32-8FE0-AEF65E8E8DB1}" type="pres">
      <dgm:prSet presAssocID="{9497D2F0-AED9-4CC8-831F-177A445E6114}" presName="hierChild4" presStyleCnt="0"/>
      <dgm:spPr/>
    </dgm:pt>
    <dgm:pt modelId="{47C6150A-D796-4FB1-9AC7-64B824B4A8AC}" type="pres">
      <dgm:prSet presAssocID="{15FC0DA2-D4A5-4ADB-8E29-59099AD0F12C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6059F83-EEDF-4592-9895-E2B4617E7D80}" type="pres">
      <dgm:prSet presAssocID="{EAF97F65-8743-416C-95B4-C2A504120B0F}" presName="hierRoot2" presStyleCnt="0"/>
      <dgm:spPr/>
    </dgm:pt>
    <dgm:pt modelId="{F9E8864B-0266-4B71-AE20-FF928823FD57}" type="pres">
      <dgm:prSet presAssocID="{EAF97F65-8743-416C-95B4-C2A504120B0F}" presName="composite2" presStyleCnt="0"/>
      <dgm:spPr/>
    </dgm:pt>
    <dgm:pt modelId="{E5517394-D959-43B0-B5C5-7EB48695E2C4}" type="pres">
      <dgm:prSet presAssocID="{EAF97F65-8743-416C-95B4-C2A504120B0F}" presName="background2" presStyleLbl="node2" presStyleIdx="1" presStyleCnt="3"/>
      <dgm:spPr/>
    </dgm:pt>
    <dgm:pt modelId="{D8BBCCEC-793A-4277-AD06-599860F93258}" type="pres">
      <dgm:prSet presAssocID="{EAF97F65-8743-416C-95B4-C2A504120B0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630A3-7E00-4906-A0BD-3ABF17FEC00E}" type="pres">
      <dgm:prSet presAssocID="{EAF97F65-8743-416C-95B4-C2A504120B0F}" presName="hierChild3" presStyleCnt="0"/>
      <dgm:spPr/>
    </dgm:pt>
    <dgm:pt modelId="{EB928631-2B17-47FC-8968-E2AAB4978614}" type="pres">
      <dgm:prSet presAssocID="{FC127E7E-FFD8-4856-B22A-FC2DE70AAD12}" presName="Name17" presStyleLbl="parChTrans1D3" presStyleIdx="2" presStyleCnt="7"/>
      <dgm:spPr/>
      <dgm:t>
        <a:bodyPr/>
        <a:lstStyle/>
        <a:p>
          <a:endParaRPr lang="en-US"/>
        </a:p>
      </dgm:t>
    </dgm:pt>
    <dgm:pt modelId="{CD9CA8EB-33F0-44AB-AF20-115C2759A819}" type="pres">
      <dgm:prSet presAssocID="{146B5BCA-F4A0-4A38-B33B-EC8BFA2CE5CF}" presName="hierRoot3" presStyleCnt="0"/>
      <dgm:spPr/>
    </dgm:pt>
    <dgm:pt modelId="{38B9188F-55FB-43FB-9195-EE06A17987AE}" type="pres">
      <dgm:prSet presAssocID="{146B5BCA-F4A0-4A38-B33B-EC8BFA2CE5CF}" presName="composite3" presStyleCnt="0"/>
      <dgm:spPr/>
    </dgm:pt>
    <dgm:pt modelId="{3D56BD52-D03A-4047-AD41-D4D4A6EFB434}" type="pres">
      <dgm:prSet presAssocID="{146B5BCA-F4A0-4A38-B33B-EC8BFA2CE5CF}" presName="background3" presStyleLbl="node3" presStyleIdx="2" presStyleCnt="7"/>
      <dgm:spPr/>
    </dgm:pt>
    <dgm:pt modelId="{55FD57AA-D4E2-49CB-894F-A4546A90226D}" type="pres">
      <dgm:prSet presAssocID="{146B5BCA-F4A0-4A38-B33B-EC8BFA2CE5CF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3E493-FC94-4BA6-9B42-EE921A71E7B6}" type="pres">
      <dgm:prSet presAssocID="{146B5BCA-F4A0-4A38-B33B-EC8BFA2CE5CF}" presName="hierChild4" presStyleCnt="0"/>
      <dgm:spPr/>
    </dgm:pt>
    <dgm:pt modelId="{6B5FEBAB-8837-4482-8475-02454E646497}" type="pres">
      <dgm:prSet presAssocID="{EAAC9F3D-08AD-45A0-9A5F-D7390FFDB894}" presName="Name17" presStyleLbl="parChTrans1D3" presStyleIdx="3" presStyleCnt="7"/>
      <dgm:spPr/>
      <dgm:t>
        <a:bodyPr/>
        <a:lstStyle/>
        <a:p>
          <a:endParaRPr lang="en-US"/>
        </a:p>
      </dgm:t>
    </dgm:pt>
    <dgm:pt modelId="{6FD540EF-744F-48DA-A8EC-7F073B1CADF4}" type="pres">
      <dgm:prSet presAssocID="{164FCC03-4F21-4358-A0AA-BBEEBC094581}" presName="hierRoot3" presStyleCnt="0"/>
      <dgm:spPr/>
    </dgm:pt>
    <dgm:pt modelId="{6DDA07EF-6815-4476-90D5-8200789CEEB9}" type="pres">
      <dgm:prSet presAssocID="{164FCC03-4F21-4358-A0AA-BBEEBC094581}" presName="composite3" presStyleCnt="0"/>
      <dgm:spPr/>
    </dgm:pt>
    <dgm:pt modelId="{DCB1E33D-13EC-4E25-974B-BEC1BFAB8C57}" type="pres">
      <dgm:prSet presAssocID="{164FCC03-4F21-4358-A0AA-BBEEBC094581}" presName="background3" presStyleLbl="node3" presStyleIdx="3" presStyleCnt="7"/>
      <dgm:spPr/>
    </dgm:pt>
    <dgm:pt modelId="{12B6613B-3143-4290-BD1E-F9C795102D53}" type="pres">
      <dgm:prSet presAssocID="{164FCC03-4F21-4358-A0AA-BBEEBC094581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E7A23-657A-4D4E-8E8E-5F6F07AAE592}" type="pres">
      <dgm:prSet presAssocID="{164FCC03-4F21-4358-A0AA-BBEEBC094581}" presName="hierChild4" presStyleCnt="0"/>
      <dgm:spPr/>
    </dgm:pt>
    <dgm:pt modelId="{E14DB863-679E-4258-8402-2159575E641E}" type="pres">
      <dgm:prSet presAssocID="{66E68178-24ED-41B5-B93B-EC8F7F4577B4}" presName="Name17" presStyleLbl="parChTrans1D3" presStyleIdx="4" presStyleCnt="7"/>
      <dgm:spPr/>
      <dgm:t>
        <a:bodyPr/>
        <a:lstStyle/>
        <a:p>
          <a:endParaRPr lang="en-US"/>
        </a:p>
      </dgm:t>
    </dgm:pt>
    <dgm:pt modelId="{0812ACE5-CEE1-429F-995D-B9B65DA89E9F}" type="pres">
      <dgm:prSet presAssocID="{FB790FAE-9081-4482-965F-A132F8C0089D}" presName="hierRoot3" presStyleCnt="0"/>
      <dgm:spPr/>
    </dgm:pt>
    <dgm:pt modelId="{EB5D5F16-AFFD-46F2-A842-4FADEDF83D99}" type="pres">
      <dgm:prSet presAssocID="{FB790FAE-9081-4482-965F-A132F8C0089D}" presName="composite3" presStyleCnt="0"/>
      <dgm:spPr/>
    </dgm:pt>
    <dgm:pt modelId="{0D430ACC-0A24-4E88-8E41-B626B052AB56}" type="pres">
      <dgm:prSet presAssocID="{FB790FAE-9081-4482-965F-A132F8C0089D}" presName="background3" presStyleLbl="node3" presStyleIdx="4" presStyleCnt="7"/>
      <dgm:spPr/>
    </dgm:pt>
    <dgm:pt modelId="{154549B9-146B-470F-8DA8-7473A3C06B36}" type="pres">
      <dgm:prSet presAssocID="{FB790FAE-9081-4482-965F-A132F8C0089D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D22C2-0A5E-4540-BB2B-C347CFFB4BD0}" type="pres">
      <dgm:prSet presAssocID="{FB790FAE-9081-4482-965F-A132F8C0089D}" presName="hierChild4" presStyleCnt="0"/>
      <dgm:spPr/>
    </dgm:pt>
    <dgm:pt modelId="{63C1F878-72D2-4A3E-8C52-F4A9B1783C33}" type="pres">
      <dgm:prSet presAssocID="{F35C7394-B5A1-4DA6-8CB6-266F244050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E81980F-514B-4025-9970-41BB1CADB2F6}" type="pres">
      <dgm:prSet presAssocID="{CFFFFC5D-AF08-4DBC-BBC6-D030BF6032CA}" presName="hierRoot2" presStyleCnt="0"/>
      <dgm:spPr/>
    </dgm:pt>
    <dgm:pt modelId="{761BEE10-E504-4CCC-A679-C64E921601B3}" type="pres">
      <dgm:prSet presAssocID="{CFFFFC5D-AF08-4DBC-BBC6-D030BF6032CA}" presName="composite2" presStyleCnt="0"/>
      <dgm:spPr/>
    </dgm:pt>
    <dgm:pt modelId="{53DA5E8F-87F9-40FC-9678-EFD0486B275A}" type="pres">
      <dgm:prSet presAssocID="{CFFFFC5D-AF08-4DBC-BBC6-D030BF6032CA}" presName="background2" presStyleLbl="node2" presStyleIdx="2" presStyleCnt="3"/>
      <dgm:spPr/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F4D1-3B4E-4A8D-9FE0-D5F0BC0CBAFB}" type="pres">
      <dgm:prSet presAssocID="{CFFFFC5D-AF08-4DBC-BBC6-D030BF6032CA}" presName="hierChild3" presStyleCnt="0"/>
      <dgm:spPr/>
    </dgm:pt>
    <dgm:pt modelId="{119D0B73-716F-4D2A-AEE4-D492EC9766E1}" type="pres">
      <dgm:prSet presAssocID="{2C145E38-359D-4C52-A551-E5243663F61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6BC6F15-F313-40BB-BD7E-43CBB73FF9F8}" type="pres">
      <dgm:prSet presAssocID="{8A4215E9-DF47-499E-B09C-2F9AEDDEEAE9}" presName="hierRoot3" presStyleCnt="0"/>
      <dgm:spPr/>
    </dgm:pt>
    <dgm:pt modelId="{0CDCB363-A525-437F-8B66-557BC139DCF2}" type="pres">
      <dgm:prSet presAssocID="{8A4215E9-DF47-499E-B09C-2F9AEDDEEAE9}" presName="composite3" presStyleCnt="0"/>
      <dgm:spPr/>
    </dgm:pt>
    <dgm:pt modelId="{C1D5E974-C272-426D-9C3B-33FC0063D5F1}" type="pres">
      <dgm:prSet presAssocID="{8A4215E9-DF47-499E-B09C-2F9AEDDEEAE9}" presName="background3" presStyleLbl="node3" presStyleIdx="5" presStyleCnt="7"/>
      <dgm:spPr/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7BC4B-7992-4E45-80F6-5450369E5C47}" type="pres">
      <dgm:prSet presAssocID="{8A4215E9-DF47-499E-B09C-2F9AEDDEEAE9}" presName="hierChild4" presStyleCnt="0"/>
      <dgm:spPr/>
    </dgm:pt>
    <dgm:pt modelId="{86886F70-53AC-4A1D-B166-B252409AE4D6}" type="pres">
      <dgm:prSet presAssocID="{CE4DF660-7BD9-4C61-8058-864A150E86EF}" presName="Name17" presStyleLbl="parChTrans1D3" presStyleIdx="6" presStyleCnt="7"/>
      <dgm:spPr/>
      <dgm:t>
        <a:bodyPr/>
        <a:lstStyle/>
        <a:p>
          <a:endParaRPr lang="en-US"/>
        </a:p>
      </dgm:t>
    </dgm:pt>
    <dgm:pt modelId="{655DDC92-92EE-41CD-B10F-5D5A0D584C78}" type="pres">
      <dgm:prSet presAssocID="{1539CEEE-F833-450D-91EB-04F96A2AEAA2}" presName="hierRoot3" presStyleCnt="0"/>
      <dgm:spPr/>
    </dgm:pt>
    <dgm:pt modelId="{77CC0852-CC1D-4E4D-8572-4C03ABBFFC1B}" type="pres">
      <dgm:prSet presAssocID="{1539CEEE-F833-450D-91EB-04F96A2AEAA2}" presName="composite3" presStyleCnt="0"/>
      <dgm:spPr/>
    </dgm:pt>
    <dgm:pt modelId="{50D474EC-98DC-4737-BC55-92D95CD2A76F}" type="pres">
      <dgm:prSet presAssocID="{1539CEEE-F833-450D-91EB-04F96A2AEAA2}" presName="background3" presStyleLbl="node3" presStyleIdx="6" presStyleCnt="7"/>
      <dgm:spPr/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EEF34-32FF-44F2-B9DF-858C6F9E4A7F}" type="pres">
      <dgm:prSet presAssocID="{1539CEEE-F833-450D-91EB-04F96A2AEAA2}" presName="hierChild4" presStyleCnt="0"/>
      <dgm:spPr/>
    </dgm:pt>
  </dgm:ptLst>
  <dgm:cxnLst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837EF461-CBB8-4FC7-AF1A-8DD1E9B07FE4}" type="presOf" srcId="{EAAC9F3D-08AD-45A0-9A5F-D7390FFDB894}" destId="{6B5FEBAB-8837-4482-8475-02454E646497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3B7CA3B0-BC35-4575-AB2E-ABFB307DA104}" type="presOf" srcId="{66E68178-24ED-41B5-B93B-EC8F7F4577B4}" destId="{E14DB863-679E-4258-8402-2159575E641E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9E3EFEA3-3CAD-4D16-9142-6788441DB792}" type="presOf" srcId="{164FCC03-4F21-4358-A0AA-BBEEBC094581}" destId="{12B6613B-3143-4290-BD1E-F9C795102D53}" srcOrd="0" destOrd="0" presId="urn:microsoft.com/office/officeart/2005/8/layout/hierarchy1"/>
    <dgm:cxn modelId="{4C3D5DA4-4E22-49D2-8A9A-EB38B09280C2}" srcId="{6213EA93-67B3-4DEB-8CC6-93A0B2AF7CD7}" destId="{34EF69ED-7733-43E5-9F02-75216E62B39D}" srcOrd="0" destOrd="0" parTransId="{D95CB556-0982-4642-9108-EFDA847395CF}" sibTransId="{B6844C36-BF59-4369-A225-8E816E956898}"/>
    <dgm:cxn modelId="{F7314E88-2B98-4B99-9DA0-5D4973E15557}" type="presOf" srcId="{FC127E7E-FFD8-4856-B22A-FC2DE70AAD12}" destId="{EB928631-2B17-47FC-8968-E2AAB4978614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24630259-E6E6-4260-AE48-683C0818547F}" type="presOf" srcId="{07243DD6-7908-4AFA-8F08-F5DA4913D758}" destId="{7F5C8212-F3D4-43A4-A29B-CB4BB8C5A431}" srcOrd="0" destOrd="0" presId="urn:microsoft.com/office/officeart/2005/8/layout/hierarchy1"/>
    <dgm:cxn modelId="{9B3D488C-3A6D-4323-86A6-9CB5783387B1}" type="presOf" srcId="{FB790FAE-9081-4482-965F-A132F8C0089D}" destId="{154549B9-146B-470F-8DA8-7473A3C06B36}" srcOrd="0" destOrd="0" presId="urn:microsoft.com/office/officeart/2005/8/layout/hierarchy1"/>
    <dgm:cxn modelId="{B9DDBD70-7440-489A-87BC-1174C77D7179}" type="presOf" srcId="{2C145E38-359D-4C52-A551-E5243663F61C}" destId="{119D0B73-716F-4D2A-AEE4-D492EC9766E1}" srcOrd="0" destOrd="0" presId="urn:microsoft.com/office/officeart/2005/8/layout/hierarchy1"/>
    <dgm:cxn modelId="{787478ED-0DF7-425A-AC9B-F28447BBE7AC}" type="presOf" srcId="{F35C7394-B5A1-4DA6-8CB6-266F244050FF}" destId="{63C1F878-72D2-4A3E-8C52-F4A9B1783C33}" srcOrd="0" destOrd="0" presId="urn:microsoft.com/office/officeart/2005/8/layout/hierarchy1"/>
    <dgm:cxn modelId="{978388B3-EB8F-4139-B38A-114233FC2BB6}" srcId="{6213EA93-67B3-4DEB-8CC6-93A0B2AF7CD7}" destId="{EAF97F65-8743-416C-95B4-C2A504120B0F}" srcOrd="1" destOrd="0" parTransId="{15FC0DA2-D4A5-4ADB-8E29-59099AD0F12C}" sibTransId="{EA3E39D9-C3F2-4BF2-B34A-03920DBAC485}"/>
    <dgm:cxn modelId="{2DFA0DEC-9E53-4671-894E-D5FAC1FE7C47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65490859-3A1A-4F7A-B979-A0AAE9209D13}" type="presOf" srcId="{34EF69ED-7733-43E5-9F02-75216E62B39D}" destId="{F95FE02B-F52A-4D21-AD4B-153872E225D6}" srcOrd="0" destOrd="0" presId="urn:microsoft.com/office/officeart/2005/8/layout/hierarchy1"/>
    <dgm:cxn modelId="{5AB3769D-8EFA-4BDB-96E0-F6AE8B724E38}" type="presOf" srcId="{8A4215E9-DF47-499E-B09C-2F9AEDDEEAE9}" destId="{2890AA37-9CAE-47C1-8091-0E18D98AD0A1}" srcOrd="0" destOrd="0" presId="urn:microsoft.com/office/officeart/2005/8/layout/hierarchy1"/>
    <dgm:cxn modelId="{5016983B-AD56-4BD2-B8C8-AE7C23661EE5}" type="presOf" srcId="{03C60D3E-A69D-489E-AC23-D2EF12F2CE12}" destId="{E71D3D05-A41D-4581-93F6-4963BA212C02}" srcOrd="0" destOrd="0" presId="urn:microsoft.com/office/officeart/2005/8/layout/hierarchy1"/>
    <dgm:cxn modelId="{218F3177-0459-46A9-8C6F-AD58C3D18718}" type="presOf" srcId="{CE4DF660-7BD9-4C61-8058-864A150E86EF}" destId="{86886F70-53AC-4A1D-B166-B252409AE4D6}" srcOrd="0" destOrd="0" presId="urn:microsoft.com/office/officeart/2005/8/layout/hierarchy1"/>
    <dgm:cxn modelId="{26C25809-645A-402F-A14F-F6D20485545E}" type="presOf" srcId="{D95CB556-0982-4642-9108-EFDA847395CF}" destId="{13E913A0-B01D-43F1-B1A3-E3D474304F95}" srcOrd="0" destOrd="0" presId="urn:microsoft.com/office/officeart/2005/8/layout/hierarchy1"/>
    <dgm:cxn modelId="{C8B36881-4387-4201-97C8-91B1EDA96460}" type="presOf" srcId="{CEC77832-0685-4061-85A9-2B7E04FC9927}" destId="{9D06AB76-11B4-4CAA-9887-9CEC3100795D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18F570BC-FAB9-44B8-A90E-55DE965DAD85}" type="presOf" srcId="{64522A3B-06D5-445A-B29E-95A5AD0616E8}" destId="{BFC7338C-D613-42CE-A3C8-1E1BCE0FEA62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A1C47750-BDFF-4594-A236-835F326B78DB}" type="presOf" srcId="{CFFFFC5D-AF08-4DBC-BBC6-D030BF6032CA}" destId="{08017F3B-DDE1-42D3-931F-E089B2220CD1}" srcOrd="0" destOrd="0" presId="urn:microsoft.com/office/officeart/2005/8/layout/hierarchy1"/>
    <dgm:cxn modelId="{28B9F956-C8C8-49C3-955E-86AAFBA3333E}" type="presOf" srcId="{EAF97F65-8743-416C-95B4-C2A504120B0F}" destId="{D8BBCCEC-793A-4277-AD06-599860F93258}" srcOrd="0" destOrd="0" presId="urn:microsoft.com/office/officeart/2005/8/layout/hierarchy1"/>
    <dgm:cxn modelId="{30C086CB-B3CE-4A70-9E1B-8738A6C983ED}" type="presOf" srcId="{6213EA93-67B3-4DEB-8CC6-93A0B2AF7CD7}" destId="{868D9E49-D88B-430E-AC72-CD00412C6BE0}" srcOrd="0" destOrd="0" presId="urn:microsoft.com/office/officeart/2005/8/layout/hierarchy1"/>
    <dgm:cxn modelId="{99F805C2-F9B5-41A4-8D8F-4324F400D14E}" type="presOf" srcId="{9497D2F0-AED9-4CC8-831F-177A445E6114}" destId="{CFD81334-87C5-4BAE-8B17-A68BD1AC0BD4}" srcOrd="0" destOrd="0" presId="urn:microsoft.com/office/officeart/2005/8/layout/hierarchy1"/>
    <dgm:cxn modelId="{86AF6A47-3A08-4B77-BA12-326CF26D7B1B}" type="presOf" srcId="{146B5BCA-F4A0-4A38-B33B-EC8BFA2CE5CF}" destId="{55FD57AA-D4E2-49CB-894F-A4546A90226D}" srcOrd="0" destOrd="0" presId="urn:microsoft.com/office/officeart/2005/8/layout/hierarchy1"/>
    <dgm:cxn modelId="{1A9E58DC-2800-465E-A734-660CAFF6357F}" type="presOf" srcId="{1539CEEE-F833-450D-91EB-04F96A2AEAA2}" destId="{28F275B9-56B8-41B6-B830-2E9E5E01E9CB}" srcOrd="0" destOrd="0" presId="urn:microsoft.com/office/officeart/2005/8/layout/hierarchy1"/>
    <dgm:cxn modelId="{3DC345D8-BE98-4C2A-8740-DB78E2C43B6A}" type="presParOf" srcId="{7F5C8212-F3D4-43A4-A29B-CB4BB8C5A431}" destId="{CE8C80FB-60E7-4AF2-A5D4-70F61A3AF146}" srcOrd="0" destOrd="0" presId="urn:microsoft.com/office/officeart/2005/8/layout/hierarchy1"/>
    <dgm:cxn modelId="{FB856E3D-8E67-4ECD-AA8A-D0C250621AAD}" type="presParOf" srcId="{CE8C80FB-60E7-4AF2-A5D4-70F61A3AF146}" destId="{874EBE65-A3F8-4DDE-B261-0F583100BA2A}" srcOrd="0" destOrd="0" presId="urn:microsoft.com/office/officeart/2005/8/layout/hierarchy1"/>
    <dgm:cxn modelId="{4EE95800-7193-4748-83E0-ED06B43A45A4}" type="presParOf" srcId="{874EBE65-A3F8-4DDE-B261-0F583100BA2A}" destId="{987E00FC-04B5-4421-A96F-CA460E2B19DF}" srcOrd="0" destOrd="0" presId="urn:microsoft.com/office/officeart/2005/8/layout/hierarchy1"/>
    <dgm:cxn modelId="{0BEE609F-CA6A-49BD-B602-E9CEA359547C}" type="presParOf" srcId="{874EBE65-A3F8-4DDE-B261-0F583100BA2A}" destId="{868D9E49-D88B-430E-AC72-CD00412C6BE0}" srcOrd="1" destOrd="0" presId="urn:microsoft.com/office/officeart/2005/8/layout/hierarchy1"/>
    <dgm:cxn modelId="{CFEBBCB0-8AB8-48AF-8367-F59297EB70BE}" type="presParOf" srcId="{CE8C80FB-60E7-4AF2-A5D4-70F61A3AF146}" destId="{EC468468-BDA1-487F-88FB-B9ABBC5E6DDC}" srcOrd="1" destOrd="0" presId="urn:microsoft.com/office/officeart/2005/8/layout/hierarchy1"/>
    <dgm:cxn modelId="{A65B626C-4058-4778-B608-26AD092CFC93}" type="presParOf" srcId="{EC468468-BDA1-487F-88FB-B9ABBC5E6DDC}" destId="{13E913A0-B01D-43F1-B1A3-E3D474304F95}" srcOrd="0" destOrd="0" presId="urn:microsoft.com/office/officeart/2005/8/layout/hierarchy1"/>
    <dgm:cxn modelId="{05E5517D-04D8-407A-BCD8-E7890B52E5BC}" type="presParOf" srcId="{EC468468-BDA1-487F-88FB-B9ABBC5E6DDC}" destId="{339373E9-6044-4E5C-B394-68699903D761}" srcOrd="1" destOrd="0" presId="urn:microsoft.com/office/officeart/2005/8/layout/hierarchy1"/>
    <dgm:cxn modelId="{239943DC-C228-4B32-AA5E-6E4198F92F45}" type="presParOf" srcId="{339373E9-6044-4E5C-B394-68699903D761}" destId="{E66E8E9E-A9EE-4EBF-AF12-4E81C04674B7}" srcOrd="0" destOrd="0" presId="urn:microsoft.com/office/officeart/2005/8/layout/hierarchy1"/>
    <dgm:cxn modelId="{69FF6B29-1FAC-4CD1-A651-64CF12D7B06B}" type="presParOf" srcId="{E66E8E9E-A9EE-4EBF-AF12-4E81C04674B7}" destId="{814D968B-BB58-4009-A740-66AD03AAD2CC}" srcOrd="0" destOrd="0" presId="urn:microsoft.com/office/officeart/2005/8/layout/hierarchy1"/>
    <dgm:cxn modelId="{4BA48FCC-E213-4239-8850-20132E2DED71}" type="presParOf" srcId="{E66E8E9E-A9EE-4EBF-AF12-4E81C04674B7}" destId="{F95FE02B-F52A-4D21-AD4B-153872E225D6}" srcOrd="1" destOrd="0" presId="urn:microsoft.com/office/officeart/2005/8/layout/hierarchy1"/>
    <dgm:cxn modelId="{88C60073-B1A2-41C3-8139-EE9D8A575E17}" type="presParOf" srcId="{339373E9-6044-4E5C-B394-68699903D761}" destId="{FA39EFEE-422D-4ABA-B7F3-81DFB819FD0D}" srcOrd="1" destOrd="0" presId="urn:microsoft.com/office/officeart/2005/8/layout/hierarchy1"/>
    <dgm:cxn modelId="{BDF62429-6815-4C6D-9B79-408C5A379613}" type="presParOf" srcId="{FA39EFEE-422D-4ABA-B7F3-81DFB819FD0D}" destId="{BFC7338C-D613-42CE-A3C8-1E1BCE0FEA62}" srcOrd="0" destOrd="0" presId="urn:microsoft.com/office/officeart/2005/8/layout/hierarchy1"/>
    <dgm:cxn modelId="{79FF520C-E1E1-4975-8CE1-1812D0566195}" type="presParOf" srcId="{FA39EFEE-422D-4ABA-B7F3-81DFB819FD0D}" destId="{C7C97D94-D7A0-4A40-85BC-A8BB7FC74897}" srcOrd="1" destOrd="0" presId="urn:microsoft.com/office/officeart/2005/8/layout/hierarchy1"/>
    <dgm:cxn modelId="{78D8D022-736B-4DFF-836C-607357DE85D6}" type="presParOf" srcId="{C7C97D94-D7A0-4A40-85BC-A8BB7FC74897}" destId="{2031A2F7-2F71-4B37-86FE-0EE755FCFE64}" srcOrd="0" destOrd="0" presId="urn:microsoft.com/office/officeart/2005/8/layout/hierarchy1"/>
    <dgm:cxn modelId="{9DD5F2CA-1603-481F-AA6E-B7C6AE900AAE}" type="presParOf" srcId="{2031A2F7-2F71-4B37-86FE-0EE755FCFE64}" destId="{BB1DA2C6-9035-47F3-AABE-8B758B6D19F0}" srcOrd="0" destOrd="0" presId="urn:microsoft.com/office/officeart/2005/8/layout/hierarchy1"/>
    <dgm:cxn modelId="{96C3454B-94F6-4EE5-B27F-90297BFBB450}" type="presParOf" srcId="{2031A2F7-2F71-4B37-86FE-0EE755FCFE64}" destId="{9D06AB76-11B4-4CAA-9887-9CEC3100795D}" srcOrd="1" destOrd="0" presId="urn:microsoft.com/office/officeart/2005/8/layout/hierarchy1"/>
    <dgm:cxn modelId="{8948DF25-0493-46A0-B325-502D3515D7D1}" type="presParOf" srcId="{C7C97D94-D7A0-4A40-85BC-A8BB7FC74897}" destId="{0FBA9DA4-F179-4E1B-A77C-ED9B91C4EB81}" srcOrd="1" destOrd="0" presId="urn:microsoft.com/office/officeart/2005/8/layout/hierarchy1"/>
    <dgm:cxn modelId="{8D628646-4C9F-43A1-9A31-F849DCC7B390}" type="presParOf" srcId="{FA39EFEE-422D-4ABA-B7F3-81DFB819FD0D}" destId="{E71D3D05-A41D-4581-93F6-4963BA212C02}" srcOrd="2" destOrd="0" presId="urn:microsoft.com/office/officeart/2005/8/layout/hierarchy1"/>
    <dgm:cxn modelId="{9BE65E33-DA1F-4015-8EBF-D3284E938150}" type="presParOf" srcId="{FA39EFEE-422D-4ABA-B7F3-81DFB819FD0D}" destId="{27E3339F-5AE3-4DCA-BA54-7237F92CC764}" srcOrd="3" destOrd="0" presId="urn:microsoft.com/office/officeart/2005/8/layout/hierarchy1"/>
    <dgm:cxn modelId="{79E8ECD2-9548-40C1-A9F4-D5FD88F1DA5E}" type="presParOf" srcId="{27E3339F-5AE3-4DCA-BA54-7237F92CC764}" destId="{9F52A907-06F2-4EF8-979C-72A42B5EAD99}" srcOrd="0" destOrd="0" presId="urn:microsoft.com/office/officeart/2005/8/layout/hierarchy1"/>
    <dgm:cxn modelId="{733A9F49-F49E-48CB-96EC-E94472AA6310}" type="presParOf" srcId="{9F52A907-06F2-4EF8-979C-72A42B5EAD99}" destId="{C410A2C1-12AA-4197-9D2B-0529261F107A}" srcOrd="0" destOrd="0" presId="urn:microsoft.com/office/officeart/2005/8/layout/hierarchy1"/>
    <dgm:cxn modelId="{09697AD8-AF4A-49BA-8416-16F49EB56F02}" type="presParOf" srcId="{9F52A907-06F2-4EF8-979C-72A42B5EAD99}" destId="{CFD81334-87C5-4BAE-8B17-A68BD1AC0BD4}" srcOrd="1" destOrd="0" presId="urn:microsoft.com/office/officeart/2005/8/layout/hierarchy1"/>
    <dgm:cxn modelId="{1A2D4E02-C6B5-4115-B256-3AFCC8E1E47B}" type="presParOf" srcId="{27E3339F-5AE3-4DCA-BA54-7237F92CC764}" destId="{A5150FE9-C062-4E32-8FE0-AEF65E8E8DB1}" srcOrd="1" destOrd="0" presId="urn:microsoft.com/office/officeart/2005/8/layout/hierarchy1"/>
    <dgm:cxn modelId="{A87DCD00-BB96-4413-8C44-C715745D747B}" type="presParOf" srcId="{EC468468-BDA1-487F-88FB-B9ABBC5E6DDC}" destId="{47C6150A-D796-4FB1-9AC7-64B824B4A8AC}" srcOrd="2" destOrd="0" presId="urn:microsoft.com/office/officeart/2005/8/layout/hierarchy1"/>
    <dgm:cxn modelId="{2DC3A73E-0781-4A76-9227-26830F43B3F1}" type="presParOf" srcId="{EC468468-BDA1-487F-88FB-B9ABBC5E6DDC}" destId="{56059F83-EEDF-4592-9895-E2B4617E7D80}" srcOrd="3" destOrd="0" presId="urn:microsoft.com/office/officeart/2005/8/layout/hierarchy1"/>
    <dgm:cxn modelId="{545DAF05-CF16-4FB6-AC05-9700052360C6}" type="presParOf" srcId="{56059F83-EEDF-4592-9895-E2B4617E7D80}" destId="{F9E8864B-0266-4B71-AE20-FF928823FD57}" srcOrd="0" destOrd="0" presId="urn:microsoft.com/office/officeart/2005/8/layout/hierarchy1"/>
    <dgm:cxn modelId="{3806E2A0-7C8A-4E67-A7ED-D766C3900F7F}" type="presParOf" srcId="{F9E8864B-0266-4B71-AE20-FF928823FD57}" destId="{E5517394-D959-43B0-B5C5-7EB48695E2C4}" srcOrd="0" destOrd="0" presId="urn:microsoft.com/office/officeart/2005/8/layout/hierarchy1"/>
    <dgm:cxn modelId="{8CCB7AC8-5FE5-4CFA-8CEB-AC55AB54AA5B}" type="presParOf" srcId="{F9E8864B-0266-4B71-AE20-FF928823FD57}" destId="{D8BBCCEC-793A-4277-AD06-599860F93258}" srcOrd="1" destOrd="0" presId="urn:microsoft.com/office/officeart/2005/8/layout/hierarchy1"/>
    <dgm:cxn modelId="{C7DA430A-DA7C-4EC5-9912-08FFA043AB85}" type="presParOf" srcId="{56059F83-EEDF-4592-9895-E2B4617E7D80}" destId="{1A6630A3-7E00-4906-A0BD-3ABF17FEC00E}" srcOrd="1" destOrd="0" presId="urn:microsoft.com/office/officeart/2005/8/layout/hierarchy1"/>
    <dgm:cxn modelId="{BA3A9484-F2AE-414F-A748-794DFFB6F73F}" type="presParOf" srcId="{1A6630A3-7E00-4906-A0BD-3ABF17FEC00E}" destId="{EB928631-2B17-47FC-8968-E2AAB4978614}" srcOrd="0" destOrd="0" presId="urn:microsoft.com/office/officeart/2005/8/layout/hierarchy1"/>
    <dgm:cxn modelId="{42217064-9248-4683-927B-D606B39BE1EF}" type="presParOf" srcId="{1A6630A3-7E00-4906-A0BD-3ABF17FEC00E}" destId="{CD9CA8EB-33F0-44AB-AF20-115C2759A819}" srcOrd="1" destOrd="0" presId="urn:microsoft.com/office/officeart/2005/8/layout/hierarchy1"/>
    <dgm:cxn modelId="{168E306E-141D-4840-AF25-47FDFAD2A1D6}" type="presParOf" srcId="{CD9CA8EB-33F0-44AB-AF20-115C2759A819}" destId="{38B9188F-55FB-43FB-9195-EE06A17987AE}" srcOrd="0" destOrd="0" presId="urn:microsoft.com/office/officeart/2005/8/layout/hierarchy1"/>
    <dgm:cxn modelId="{1E2BD8A0-BAEE-4EED-8A3C-AA917F1E30D5}" type="presParOf" srcId="{38B9188F-55FB-43FB-9195-EE06A17987AE}" destId="{3D56BD52-D03A-4047-AD41-D4D4A6EFB434}" srcOrd="0" destOrd="0" presId="urn:microsoft.com/office/officeart/2005/8/layout/hierarchy1"/>
    <dgm:cxn modelId="{787A9357-8645-46A5-B3EB-37AFC0528A89}" type="presParOf" srcId="{38B9188F-55FB-43FB-9195-EE06A17987AE}" destId="{55FD57AA-D4E2-49CB-894F-A4546A90226D}" srcOrd="1" destOrd="0" presId="urn:microsoft.com/office/officeart/2005/8/layout/hierarchy1"/>
    <dgm:cxn modelId="{A0CAB1C0-293C-42CF-B837-57A3FDC30D0A}" type="presParOf" srcId="{CD9CA8EB-33F0-44AB-AF20-115C2759A819}" destId="{B723E493-FC94-4BA6-9B42-EE921A71E7B6}" srcOrd="1" destOrd="0" presId="urn:microsoft.com/office/officeart/2005/8/layout/hierarchy1"/>
    <dgm:cxn modelId="{A0BDE855-8097-43A1-B9EA-3F5D08D68DD7}" type="presParOf" srcId="{1A6630A3-7E00-4906-A0BD-3ABF17FEC00E}" destId="{6B5FEBAB-8837-4482-8475-02454E646497}" srcOrd="2" destOrd="0" presId="urn:microsoft.com/office/officeart/2005/8/layout/hierarchy1"/>
    <dgm:cxn modelId="{8F1999E0-11C9-4ED4-A49B-7E7475946CA4}" type="presParOf" srcId="{1A6630A3-7E00-4906-A0BD-3ABF17FEC00E}" destId="{6FD540EF-744F-48DA-A8EC-7F073B1CADF4}" srcOrd="3" destOrd="0" presId="urn:microsoft.com/office/officeart/2005/8/layout/hierarchy1"/>
    <dgm:cxn modelId="{77D58582-7DE0-4459-88A4-866CCFECE4C0}" type="presParOf" srcId="{6FD540EF-744F-48DA-A8EC-7F073B1CADF4}" destId="{6DDA07EF-6815-4476-90D5-8200789CEEB9}" srcOrd="0" destOrd="0" presId="urn:microsoft.com/office/officeart/2005/8/layout/hierarchy1"/>
    <dgm:cxn modelId="{DC99730C-8808-4CA9-BBAE-79138831ABD0}" type="presParOf" srcId="{6DDA07EF-6815-4476-90D5-8200789CEEB9}" destId="{DCB1E33D-13EC-4E25-974B-BEC1BFAB8C57}" srcOrd="0" destOrd="0" presId="urn:microsoft.com/office/officeart/2005/8/layout/hierarchy1"/>
    <dgm:cxn modelId="{DF6B86BE-ACE1-4C4F-AE96-4E5831E202ED}" type="presParOf" srcId="{6DDA07EF-6815-4476-90D5-8200789CEEB9}" destId="{12B6613B-3143-4290-BD1E-F9C795102D53}" srcOrd="1" destOrd="0" presId="urn:microsoft.com/office/officeart/2005/8/layout/hierarchy1"/>
    <dgm:cxn modelId="{C16AA7D9-FAA4-4E3E-B406-168C67E33C09}" type="presParOf" srcId="{6FD540EF-744F-48DA-A8EC-7F073B1CADF4}" destId="{0C3E7A23-657A-4D4E-8E8E-5F6F07AAE592}" srcOrd="1" destOrd="0" presId="urn:microsoft.com/office/officeart/2005/8/layout/hierarchy1"/>
    <dgm:cxn modelId="{AF5940AB-D037-4EFA-B20E-4296194F83DF}" type="presParOf" srcId="{1A6630A3-7E00-4906-A0BD-3ABF17FEC00E}" destId="{E14DB863-679E-4258-8402-2159575E641E}" srcOrd="4" destOrd="0" presId="urn:microsoft.com/office/officeart/2005/8/layout/hierarchy1"/>
    <dgm:cxn modelId="{212BF9D6-DA33-475D-9D89-AA85AD9C3097}" type="presParOf" srcId="{1A6630A3-7E00-4906-A0BD-3ABF17FEC00E}" destId="{0812ACE5-CEE1-429F-995D-B9B65DA89E9F}" srcOrd="5" destOrd="0" presId="urn:microsoft.com/office/officeart/2005/8/layout/hierarchy1"/>
    <dgm:cxn modelId="{266A7822-AC7B-4469-889D-1A864E896B3E}" type="presParOf" srcId="{0812ACE5-CEE1-429F-995D-B9B65DA89E9F}" destId="{EB5D5F16-AFFD-46F2-A842-4FADEDF83D99}" srcOrd="0" destOrd="0" presId="urn:microsoft.com/office/officeart/2005/8/layout/hierarchy1"/>
    <dgm:cxn modelId="{8EE7F74D-2DF4-4489-AFCE-99D2E7ABB44A}" type="presParOf" srcId="{EB5D5F16-AFFD-46F2-A842-4FADEDF83D99}" destId="{0D430ACC-0A24-4E88-8E41-B626B052AB56}" srcOrd="0" destOrd="0" presId="urn:microsoft.com/office/officeart/2005/8/layout/hierarchy1"/>
    <dgm:cxn modelId="{0D3FF525-2872-4E4F-BA98-9F239F1755E7}" type="presParOf" srcId="{EB5D5F16-AFFD-46F2-A842-4FADEDF83D99}" destId="{154549B9-146B-470F-8DA8-7473A3C06B36}" srcOrd="1" destOrd="0" presId="urn:microsoft.com/office/officeart/2005/8/layout/hierarchy1"/>
    <dgm:cxn modelId="{3B28FE32-FE4B-4E63-93FC-9FBC4A30B5C5}" type="presParOf" srcId="{0812ACE5-CEE1-429F-995D-B9B65DA89E9F}" destId="{62ED22C2-0A5E-4540-BB2B-C347CFFB4BD0}" srcOrd="1" destOrd="0" presId="urn:microsoft.com/office/officeart/2005/8/layout/hierarchy1"/>
    <dgm:cxn modelId="{19A3B374-FD1D-47AB-AD08-9B6FD6E545A5}" type="presParOf" srcId="{EC468468-BDA1-487F-88FB-B9ABBC5E6DDC}" destId="{63C1F878-72D2-4A3E-8C52-F4A9B1783C33}" srcOrd="4" destOrd="0" presId="urn:microsoft.com/office/officeart/2005/8/layout/hierarchy1"/>
    <dgm:cxn modelId="{41343708-34F5-4E62-9F1D-78402C4D175E}" type="presParOf" srcId="{EC468468-BDA1-487F-88FB-B9ABBC5E6DDC}" destId="{1E81980F-514B-4025-9970-41BB1CADB2F6}" srcOrd="5" destOrd="0" presId="urn:microsoft.com/office/officeart/2005/8/layout/hierarchy1"/>
    <dgm:cxn modelId="{9B41EEEB-1EC9-47A7-91A4-F7B95431AFA1}" type="presParOf" srcId="{1E81980F-514B-4025-9970-41BB1CADB2F6}" destId="{761BEE10-E504-4CCC-A679-C64E921601B3}" srcOrd="0" destOrd="0" presId="urn:microsoft.com/office/officeart/2005/8/layout/hierarchy1"/>
    <dgm:cxn modelId="{8437D086-6F4E-4CE5-96C7-F140DDBB1B61}" type="presParOf" srcId="{761BEE10-E504-4CCC-A679-C64E921601B3}" destId="{53DA5E8F-87F9-40FC-9678-EFD0486B275A}" srcOrd="0" destOrd="0" presId="urn:microsoft.com/office/officeart/2005/8/layout/hierarchy1"/>
    <dgm:cxn modelId="{AE0DF33C-9E51-4634-8563-D92F22A59D6E}" type="presParOf" srcId="{761BEE10-E504-4CCC-A679-C64E921601B3}" destId="{08017F3B-DDE1-42D3-931F-E089B2220CD1}" srcOrd="1" destOrd="0" presId="urn:microsoft.com/office/officeart/2005/8/layout/hierarchy1"/>
    <dgm:cxn modelId="{00218BEE-AA61-4163-9BC9-2F58A0CAA6E1}" type="presParOf" srcId="{1E81980F-514B-4025-9970-41BB1CADB2F6}" destId="{505FF4D1-3B4E-4A8D-9FE0-D5F0BC0CBAFB}" srcOrd="1" destOrd="0" presId="urn:microsoft.com/office/officeart/2005/8/layout/hierarchy1"/>
    <dgm:cxn modelId="{5BEC16EE-2B6F-4C8A-A29E-E6AD63D36988}" type="presParOf" srcId="{505FF4D1-3B4E-4A8D-9FE0-D5F0BC0CBAFB}" destId="{119D0B73-716F-4D2A-AEE4-D492EC9766E1}" srcOrd="0" destOrd="0" presId="urn:microsoft.com/office/officeart/2005/8/layout/hierarchy1"/>
    <dgm:cxn modelId="{091C5849-2157-416F-88B2-3EB2AECA7A45}" type="presParOf" srcId="{505FF4D1-3B4E-4A8D-9FE0-D5F0BC0CBAFB}" destId="{46BC6F15-F313-40BB-BD7E-43CBB73FF9F8}" srcOrd="1" destOrd="0" presId="urn:microsoft.com/office/officeart/2005/8/layout/hierarchy1"/>
    <dgm:cxn modelId="{EA5BBAB9-4B3D-40DA-BC83-F1C1089553A2}" type="presParOf" srcId="{46BC6F15-F313-40BB-BD7E-43CBB73FF9F8}" destId="{0CDCB363-A525-437F-8B66-557BC139DCF2}" srcOrd="0" destOrd="0" presId="urn:microsoft.com/office/officeart/2005/8/layout/hierarchy1"/>
    <dgm:cxn modelId="{4D77FA46-BF77-4124-A840-E8EAACE69DDE}" type="presParOf" srcId="{0CDCB363-A525-437F-8B66-557BC139DCF2}" destId="{C1D5E974-C272-426D-9C3B-33FC0063D5F1}" srcOrd="0" destOrd="0" presId="urn:microsoft.com/office/officeart/2005/8/layout/hierarchy1"/>
    <dgm:cxn modelId="{97958BF0-B683-4915-AC88-0B962DD5057F}" type="presParOf" srcId="{0CDCB363-A525-437F-8B66-557BC139DCF2}" destId="{2890AA37-9CAE-47C1-8091-0E18D98AD0A1}" srcOrd="1" destOrd="0" presId="urn:microsoft.com/office/officeart/2005/8/layout/hierarchy1"/>
    <dgm:cxn modelId="{4541F19F-FC49-4EFD-A2E4-5DF2B19CDCF7}" type="presParOf" srcId="{46BC6F15-F313-40BB-BD7E-43CBB73FF9F8}" destId="{BD87BC4B-7992-4E45-80F6-5450369E5C47}" srcOrd="1" destOrd="0" presId="urn:microsoft.com/office/officeart/2005/8/layout/hierarchy1"/>
    <dgm:cxn modelId="{F7A1F0A5-C14F-4647-9DB5-CC23CC7082EB}" type="presParOf" srcId="{505FF4D1-3B4E-4A8D-9FE0-D5F0BC0CBAFB}" destId="{86886F70-53AC-4A1D-B166-B252409AE4D6}" srcOrd="2" destOrd="0" presId="urn:microsoft.com/office/officeart/2005/8/layout/hierarchy1"/>
    <dgm:cxn modelId="{EEEC9820-CFDF-40FE-9E25-D8596BEDEB6B}" type="presParOf" srcId="{505FF4D1-3B4E-4A8D-9FE0-D5F0BC0CBAFB}" destId="{655DDC92-92EE-41CD-B10F-5D5A0D584C78}" srcOrd="3" destOrd="0" presId="urn:microsoft.com/office/officeart/2005/8/layout/hierarchy1"/>
    <dgm:cxn modelId="{D8BE9E47-88D3-4F7C-AC74-94A1F8F917BE}" type="presParOf" srcId="{655DDC92-92EE-41CD-B10F-5D5A0D584C78}" destId="{77CC0852-CC1D-4E4D-8572-4C03ABBFFC1B}" srcOrd="0" destOrd="0" presId="urn:microsoft.com/office/officeart/2005/8/layout/hierarchy1"/>
    <dgm:cxn modelId="{A077C5D6-957C-43EF-83BF-CDDA405E17F8}" type="presParOf" srcId="{77CC0852-CC1D-4E4D-8572-4C03ABBFFC1B}" destId="{50D474EC-98DC-4737-BC55-92D95CD2A76F}" srcOrd="0" destOrd="0" presId="urn:microsoft.com/office/officeart/2005/8/layout/hierarchy1"/>
    <dgm:cxn modelId="{4C9047B7-318B-4697-8FDB-27AF645D0A96}" type="presParOf" srcId="{77CC0852-CC1D-4E4D-8572-4C03ABBFFC1B}" destId="{28F275B9-56B8-41B6-B830-2E9E5E01E9CB}" srcOrd="1" destOrd="0" presId="urn:microsoft.com/office/officeart/2005/8/layout/hierarchy1"/>
    <dgm:cxn modelId="{47F62062-4857-4F63-BB19-9B1A64E98A9B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8596297" y="2326125"/>
          <a:ext cx="726630" cy="34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9"/>
              </a:lnTo>
              <a:lnTo>
                <a:pt x="726630" y="235659"/>
              </a:lnTo>
              <a:lnTo>
                <a:pt x="72663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7869666" y="2326125"/>
          <a:ext cx="726630" cy="345810"/>
        </a:xfrm>
        <a:custGeom>
          <a:avLst/>
          <a:gdLst/>
          <a:ahLst/>
          <a:cxnLst/>
          <a:rect l="0" t="0" r="0" b="0"/>
          <a:pathLst>
            <a:path>
              <a:moveTo>
                <a:pt x="726630" y="0"/>
              </a:moveTo>
              <a:lnTo>
                <a:pt x="726630" y="235659"/>
              </a:lnTo>
              <a:lnTo>
                <a:pt x="0" y="235659"/>
              </a:lnTo>
              <a:lnTo>
                <a:pt x="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4963142" y="1225279"/>
          <a:ext cx="3633154" cy="34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9"/>
              </a:lnTo>
              <a:lnTo>
                <a:pt x="3633154" y="235659"/>
              </a:lnTo>
              <a:lnTo>
                <a:pt x="3633154" y="345810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4963142" y="2326125"/>
          <a:ext cx="1453261" cy="34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9"/>
              </a:lnTo>
              <a:lnTo>
                <a:pt x="1453261" y="235659"/>
              </a:lnTo>
              <a:lnTo>
                <a:pt x="1453261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4917422" y="2326125"/>
          <a:ext cx="91440" cy="34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3509880" y="2326125"/>
          <a:ext cx="1453261" cy="345810"/>
        </a:xfrm>
        <a:custGeom>
          <a:avLst/>
          <a:gdLst/>
          <a:ahLst/>
          <a:cxnLst/>
          <a:rect l="0" t="0" r="0" b="0"/>
          <a:pathLst>
            <a:path>
              <a:moveTo>
                <a:pt x="1453261" y="0"/>
              </a:moveTo>
              <a:lnTo>
                <a:pt x="1453261" y="235659"/>
              </a:lnTo>
              <a:lnTo>
                <a:pt x="0" y="235659"/>
              </a:lnTo>
              <a:lnTo>
                <a:pt x="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4917422" y="1225279"/>
          <a:ext cx="91440" cy="34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810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1329987" y="2326125"/>
          <a:ext cx="726630" cy="345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9"/>
              </a:lnTo>
              <a:lnTo>
                <a:pt x="726630" y="235659"/>
              </a:lnTo>
              <a:lnTo>
                <a:pt x="72663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603356" y="2326125"/>
          <a:ext cx="726630" cy="345810"/>
        </a:xfrm>
        <a:custGeom>
          <a:avLst/>
          <a:gdLst/>
          <a:ahLst/>
          <a:cxnLst/>
          <a:rect l="0" t="0" r="0" b="0"/>
          <a:pathLst>
            <a:path>
              <a:moveTo>
                <a:pt x="726630" y="0"/>
              </a:moveTo>
              <a:lnTo>
                <a:pt x="726630" y="235659"/>
              </a:lnTo>
              <a:lnTo>
                <a:pt x="0" y="235659"/>
              </a:lnTo>
              <a:lnTo>
                <a:pt x="0" y="345810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1329987" y="1225279"/>
          <a:ext cx="3633154" cy="345810"/>
        </a:xfrm>
        <a:custGeom>
          <a:avLst/>
          <a:gdLst/>
          <a:ahLst/>
          <a:cxnLst/>
          <a:rect l="0" t="0" r="0" b="0"/>
          <a:pathLst>
            <a:path>
              <a:moveTo>
                <a:pt x="3633154" y="0"/>
              </a:moveTo>
              <a:lnTo>
                <a:pt x="3633154" y="235659"/>
              </a:lnTo>
              <a:lnTo>
                <a:pt x="0" y="235659"/>
              </a:lnTo>
              <a:lnTo>
                <a:pt x="0" y="345810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4368626" y="470244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4500741" y="595753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Jason Zander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i="1" kern="1200" dirty="0" smtClean="0"/>
            <a:t>President &amp; CEO</a:t>
          </a:r>
          <a:endParaRPr lang="en-US" sz="1200" kern="1200" dirty="0"/>
        </a:p>
      </dsp:txBody>
      <dsp:txXfrm>
        <a:off x="4522855" y="617867"/>
        <a:ext cx="1144804" cy="710807"/>
      </dsp:txXfrm>
    </dsp:sp>
    <dsp:sp modelId="{814D968B-BB58-4009-A740-66AD03AAD2CC}">
      <dsp:nvSpPr>
        <dsp:cNvPr id="0" name=""/>
        <dsp:cNvSpPr/>
      </dsp:nvSpPr>
      <dsp:spPr>
        <a:xfrm>
          <a:off x="735471" y="1571090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867586" y="1696599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Lawrie Gaffney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Accounting</a:t>
          </a:r>
          <a:endParaRPr lang="en-US" sz="1200" i="1" kern="1200" dirty="0"/>
        </a:p>
      </dsp:txBody>
      <dsp:txXfrm>
        <a:off x="889700" y="1718713"/>
        <a:ext cx="1144804" cy="710807"/>
      </dsp:txXfrm>
    </dsp:sp>
    <dsp:sp modelId="{BB1DA2C6-9035-47F3-AABE-8B758B6D19F0}">
      <dsp:nvSpPr>
        <dsp:cNvPr id="0" name=""/>
        <dsp:cNvSpPr/>
      </dsp:nvSpPr>
      <dsp:spPr>
        <a:xfrm>
          <a:off x="8840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140955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Patrick </a:t>
          </a:r>
          <a:r>
            <a:rPr lang="en-US" sz="1200" b="1" kern="1200" smtClean="0"/>
            <a:t>lliott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en-US" sz="1200" i="1" kern="1200" dirty="0" smtClean="0"/>
            <a:t>VP Finance</a:t>
          </a:r>
          <a:endParaRPr lang="en-US" sz="1200" i="1" kern="1200" dirty="0"/>
        </a:p>
      </dsp:txBody>
      <dsp:txXfrm>
        <a:off x="163069" y="2819559"/>
        <a:ext cx="1144804" cy="710807"/>
      </dsp:txXfrm>
    </dsp:sp>
    <dsp:sp modelId="{C410A2C1-12AA-4197-9D2B-0529261F107A}">
      <dsp:nvSpPr>
        <dsp:cNvPr id="0" name=""/>
        <dsp:cNvSpPr/>
      </dsp:nvSpPr>
      <dsp:spPr>
        <a:xfrm>
          <a:off x="1462102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1594217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Lola Jacobsen</a:t>
          </a:r>
          <a:r>
            <a:rPr lang="en-US" sz="1200" b="1" kern="1200" smtClean="0"/>
            <a:t/>
          </a:r>
          <a:br>
            <a:rPr lang="en-US" sz="1200" b="1" kern="1200" smtClean="0"/>
          </a:br>
          <a:r>
            <a:rPr lang="en-US" sz="1200" i="1" kern="1200" smtClean="0"/>
            <a:t>Operation</a:t>
          </a:r>
          <a:endParaRPr lang="en-US" sz="1200" i="1" kern="1200" dirty="0"/>
        </a:p>
      </dsp:txBody>
      <dsp:txXfrm>
        <a:off x="1616331" y="2819559"/>
        <a:ext cx="1144804" cy="710807"/>
      </dsp:txXfrm>
    </dsp:sp>
    <dsp:sp modelId="{E5517394-D959-43B0-B5C5-7EB48695E2C4}">
      <dsp:nvSpPr>
        <dsp:cNvPr id="0" name=""/>
        <dsp:cNvSpPr/>
      </dsp:nvSpPr>
      <dsp:spPr>
        <a:xfrm>
          <a:off x="4368626" y="1571090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4500741" y="1696599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Olivier Renaud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Team Director</a:t>
          </a:r>
          <a:endParaRPr lang="en-US" sz="1200" i="1" kern="1200" dirty="0"/>
        </a:p>
      </dsp:txBody>
      <dsp:txXfrm>
        <a:off x="4522855" y="1718713"/>
        <a:ext cx="1144804" cy="710807"/>
      </dsp:txXfrm>
    </dsp:sp>
    <dsp:sp modelId="{3D56BD52-D03A-4047-AD41-D4D4A6EFB434}">
      <dsp:nvSpPr>
        <dsp:cNvPr id="0" name=""/>
        <dsp:cNvSpPr/>
      </dsp:nvSpPr>
      <dsp:spPr>
        <a:xfrm>
          <a:off x="2915364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3047479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Spencer Lowe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Area Manager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Of 13 Locations</a:t>
          </a:r>
          <a:endParaRPr lang="en-US" sz="1200" i="1" kern="1200" dirty="0"/>
        </a:p>
      </dsp:txBody>
      <dsp:txXfrm>
        <a:off x="3069593" y="2819559"/>
        <a:ext cx="1144804" cy="710807"/>
      </dsp:txXfrm>
    </dsp:sp>
    <dsp:sp modelId="{DCB1E33D-13EC-4E25-974B-BEC1BFAB8C57}">
      <dsp:nvSpPr>
        <dsp:cNvPr id="0" name=""/>
        <dsp:cNvSpPr/>
      </dsp:nvSpPr>
      <dsp:spPr>
        <a:xfrm>
          <a:off x="4368626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4500741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Mike </a:t>
          </a:r>
          <a:r>
            <a:rPr lang="en-US" sz="1200" b="1" kern="1200" dirty="0" err="1" smtClean="0"/>
            <a:t>Danseglio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Area Manager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Of 17 Locations</a:t>
          </a:r>
          <a:endParaRPr lang="en-US" sz="1200" i="1" kern="1200" dirty="0"/>
        </a:p>
      </dsp:txBody>
      <dsp:txXfrm>
        <a:off x="4522855" y="2819559"/>
        <a:ext cx="1144804" cy="710807"/>
      </dsp:txXfrm>
    </dsp:sp>
    <dsp:sp modelId="{0D430ACC-0A24-4E88-8E41-B626B052AB56}">
      <dsp:nvSpPr>
        <dsp:cNvPr id="0" name=""/>
        <dsp:cNvSpPr/>
      </dsp:nvSpPr>
      <dsp:spPr>
        <a:xfrm>
          <a:off x="5821888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5954003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Prashanth</a:t>
          </a:r>
          <a:r>
            <a:rPr lang="en-US" sz="1200" b="1" kern="1200" dirty="0" smtClean="0"/>
            <a:t> Desai</a:t>
          </a:r>
          <a:br>
            <a:rPr lang="en-US" sz="1200" b="1" kern="1200" dirty="0" smtClean="0"/>
          </a:br>
          <a:r>
            <a:rPr lang="en-US" sz="1200" b="1" kern="1200" dirty="0" smtClean="0"/>
            <a:t>A</a:t>
          </a:r>
          <a:r>
            <a:rPr lang="en-US" sz="1200" i="1" kern="1200" dirty="0" smtClean="0"/>
            <a:t>rea Manager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Of 16 Locations</a:t>
          </a:r>
          <a:endParaRPr lang="en-US" sz="1200" i="1" kern="1200" dirty="0"/>
        </a:p>
      </dsp:txBody>
      <dsp:txXfrm>
        <a:off x="5976117" y="2819559"/>
        <a:ext cx="1144804" cy="710807"/>
      </dsp:txXfrm>
    </dsp:sp>
    <dsp:sp modelId="{53DA5E8F-87F9-40FC-9678-EFD0486B275A}">
      <dsp:nvSpPr>
        <dsp:cNvPr id="0" name=""/>
        <dsp:cNvSpPr/>
      </dsp:nvSpPr>
      <dsp:spPr>
        <a:xfrm>
          <a:off x="8001781" y="1571090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133896" y="1696599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Szabolcs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Vajda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en-US" sz="1200" b="1" kern="1200" dirty="0" smtClean="0"/>
            <a:t>operation</a:t>
          </a:r>
          <a:endParaRPr lang="en-US" sz="1200" i="1" kern="1200" dirty="0"/>
        </a:p>
      </dsp:txBody>
      <dsp:txXfrm>
        <a:off x="8156010" y="1718713"/>
        <a:ext cx="1144804" cy="710807"/>
      </dsp:txXfrm>
    </dsp:sp>
    <dsp:sp modelId="{C1D5E974-C272-426D-9C3B-33FC0063D5F1}">
      <dsp:nvSpPr>
        <dsp:cNvPr id="0" name=""/>
        <dsp:cNvSpPr/>
      </dsp:nvSpPr>
      <dsp:spPr>
        <a:xfrm>
          <a:off x="7275150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407265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Jason </a:t>
          </a:r>
          <a:r>
            <a:rPr lang="en-US" sz="1200" b="1" kern="1200" dirty="0" err="1" smtClean="0"/>
            <a:t>Kozleski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i="1" kern="1200" dirty="0" smtClean="0"/>
            <a:t>VP Technology</a:t>
          </a:r>
          <a:endParaRPr lang="en-US" sz="1200" i="1" kern="1200" dirty="0"/>
        </a:p>
      </dsp:txBody>
      <dsp:txXfrm>
        <a:off x="7429379" y="2819559"/>
        <a:ext cx="1144804" cy="710807"/>
      </dsp:txXfrm>
    </dsp:sp>
    <dsp:sp modelId="{50D474EC-98DC-4737-BC55-92D95CD2A76F}">
      <dsp:nvSpPr>
        <dsp:cNvPr id="0" name=""/>
        <dsp:cNvSpPr/>
      </dsp:nvSpPr>
      <dsp:spPr>
        <a:xfrm>
          <a:off x="8728412" y="2671936"/>
          <a:ext cx="1189032" cy="7550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8860527" y="2797445"/>
          <a:ext cx="1189032" cy="75503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Pat Coleman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i="1" kern="1200" dirty="0" smtClean="0"/>
            <a:t>VP Customer Svc</a:t>
          </a:r>
          <a:endParaRPr lang="en-US" sz="1200" i="1" kern="1200" dirty="0"/>
        </a:p>
      </dsp:txBody>
      <dsp:txXfrm>
        <a:off x="8882641" y="2819559"/>
        <a:ext cx="1144804" cy="7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92607-7D31-4A88-8324-D4F1F1AB20F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3393-F8D1-441F-A259-55DD879C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4B9D-ECB8-485A-8EB9-C295143F423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BFFCD-AAE1-443B-BA13-18DE536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0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36F22E-BB51-4670-BCB3-42293818BB7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Fit</a:t>
            </a:r>
            <a:endParaRPr lang="en-US" dirty="0"/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8666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7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76695-B7C0-44A8-A33D-E044C0E399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Right Fit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2016-09-06T01:14:36Z</dcterms:created>
  <dcterms:modified xsi:type="dcterms:W3CDTF">2016-09-06T23:31:17Z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TC040015609991</vt:lpwstr>
  </property>
</Properties>
</file>