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1"/>
  </p:notesMasterIdLst>
  <p:handoutMasterIdLst>
    <p:handoutMasterId r:id="rId32"/>
  </p:handoutMasterIdLst>
  <p:sldIdLst>
    <p:sldId id="265" r:id="rId3"/>
    <p:sldId id="274" r:id="rId4"/>
    <p:sldId id="299" r:id="rId5"/>
    <p:sldId id="300" r:id="rId6"/>
    <p:sldId id="301" r:id="rId7"/>
    <p:sldId id="302" r:id="rId8"/>
    <p:sldId id="310" r:id="rId9"/>
    <p:sldId id="303" r:id="rId10"/>
    <p:sldId id="304" r:id="rId11"/>
    <p:sldId id="290" r:id="rId12"/>
    <p:sldId id="291" r:id="rId13"/>
    <p:sldId id="276" r:id="rId14"/>
    <p:sldId id="311" r:id="rId15"/>
    <p:sldId id="308" r:id="rId16"/>
    <p:sldId id="312" r:id="rId17"/>
    <p:sldId id="314" r:id="rId18"/>
    <p:sldId id="298" r:id="rId19"/>
    <p:sldId id="305" r:id="rId20"/>
    <p:sldId id="306" r:id="rId21"/>
    <p:sldId id="307" r:id="rId22"/>
    <p:sldId id="280" r:id="rId23"/>
    <p:sldId id="284" r:id="rId24"/>
    <p:sldId id="295" r:id="rId25"/>
    <p:sldId id="289" r:id="rId26"/>
    <p:sldId id="292" r:id="rId27"/>
    <p:sldId id="294" r:id="rId28"/>
    <p:sldId id="293" r:id="rId29"/>
    <p:sldId id="29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79619" autoAdjust="0"/>
  </p:normalViewPr>
  <p:slideViewPr>
    <p:cSldViewPr>
      <p:cViewPr>
        <p:scale>
          <a:sx n="75" d="100"/>
          <a:sy n="75" d="100"/>
        </p:scale>
        <p:origin x="540" y="-126"/>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95" d="100"/>
          <a:sy n="95" d="100"/>
        </p:scale>
        <p:origin x="357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3559265442404005"/>
          <c:y val="3.0769230769230769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302325397973"/>
          <c:y val="9.2415505754088439E-2"/>
          <c:w val="0.88228559410040353"/>
          <c:h val="0.79496402180496684"/>
        </c:manualLayout>
      </c:layout>
      <c:barChart>
        <c:barDir val="col"/>
        <c:grouping val="clustered"/>
        <c:varyColors val="0"/>
        <c:ser>
          <c:idx val="0"/>
          <c:order val="0"/>
          <c:tx>
            <c:strRef>
              <c:f>Sheet1!$B$1</c:f>
              <c:strCache>
                <c:ptCount val="1"/>
                <c:pt idx="0">
                  <c:v>Annual Cost</c:v>
                </c:pt>
              </c:strCache>
            </c:strRef>
          </c:tx>
          <c:spPr>
            <a:solidFill>
              <a:schemeClr val="accent1"/>
            </a:solidFill>
            <a:ln>
              <a:noFill/>
            </a:ln>
            <a:effectLst/>
          </c:spPr>
          <c:invertIfNegative val="0"/>
          <c:cat>
            <c:strRef>
              <c:f>Sheet1!$A$2:$A$11</c:f>
              <c:strCache>
                <c:ptCount val="10"/>
                <c:pt idx="0">
                  <c:v>Parts and materials</c:v>
                </c:pt>
                <c:pt idx="1">
                  <c:v>Manufacturing equipment</c:v>
                </c:pt>
                <c:pt idx="2">
                  <c:v>Salaries</c:v>
                </c:pt>
                <c:pt idx="3">
                  <c:v>Maintenance</c:v>
                </c:pt>
                <c:pt idx="4">
                  <c:v>Office lease</c:v>
                </c:pt>
                <c:pt idx="5">
                  <c:v>Warehouse lease</c:v>
                </c:pt>
                <c:pt idx="6">
                  <c:v>Insurance</c:v>
                </c:pt>
                <c:pt idx="7">
                  <c:v>Benefits and pensions</c:v>
                </c:pt>
                <c:pt idx="8">
                  <c:v>Vehicles</c:v>
                </c:pt>
                <c:pt idx="9">
                  <c:v>Research</c:v>
                </c:pt>
              </c:strCache>
            </c:strRef>
          </c:cat>
          <c:val>
            <c:numRef>
              <c:f>Sheet1!$B$2:$B$11</c:f>
              <c:numCache>
                <c:formatCode>#,##0</c:formatCode>
                <c:ptCount val="10"/>
                <c:pt idx="0">
                  <c:v>1325000</c:v>
                </c:pt>
                <c:pt idx="1">
                  <c:v>900500</c:v>
                </c:pt>
                <c:pt idx="2">
                  <c:v>575000</c:v>
                </c:pt>
                <c:pt idx="3">
                  <c:v>395000</c:v>
                </c:pt>
                <c:pt idx="4">
                  <c:v>295000</c:v>
                </c:pt>
                <c:pt idx="5">
                  <c:v>250000</c:v>
                </c:pt>
                <c:pt idx="6">
                  <c:v>180000</c:v>
                </c:pt>
                <c:pt idx="7">
                  <c:v>130000</c:v>
                </c:pt>
                <c:pt idx="8">
                  <c:v>125000</c:v>
                </c:pt>
                <c:pt idx="9">
                  <c:v>75000</c:v>
                </c:pt>
              </c:numCache>
            </c:numRef>
          </c:val>
        </c:ser>
        <c:dLbls>
          <c:showLegendKey val="0"/>
          <c:showVal val="0"/>
          <c:showCatName val="0"/>
          <c:showSerName val="0"/>
          <c:showPercent val="0"/>
          <c:showBubbleSize val="0"/>
        </c:dLbls>
        <c:gapWidth val="100"/>
        <c:axId val="349746224"/>
        <c:axId val="349745832"/>
      </c:barChart>
      <c:catAx>
        <c:axId val="349746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349745832"/>
        <c:crosses val="autoZero"/>
        <c:auto val="1"/>
        <c:lblAlgn val="ctr"/>
        <c:lblOffset val="0"/>
        <c:noMultiLvlLbl val="0"/>
      </c:catAx>
      <c:valAx>
        <c:axId val="349745832"/>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97462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243DD6-7908-4AFA-8F08-F5DA4913D758}" type="doc">
      <dgm:prSet loTypeId="urn:microsoft.com/office/officeart/2005/8/layout/hierarchy1" loCatId="hierarchy" qsTypeId="urn:microsoft.com/office/officeart/2005/8/quickstyle/simple1" qsCatId="simple" csTypeId="urn:microsoft.com/office/officeart/2005/8/colors/accent5_1" csCatId="accent5" phldr="1"/>
      <dgm:spPr/>
      <dgm:t>
        <a:bodyPr/>
        <a:lstStyle/>
        <a:p>
          <a:endParaRPr lang="en-US"/>
        </a:p>
      </dgm:t>
    </dgm:pt>
    <dgm:pt modelId="{6213EA93-67B3-4DEB-8CC6-93A0B2AF7CD7}">
      <dgm:prSet phldrT="[Text]"/>
      <dgm:spPr/>
      <dgm:t>
        <a:bodyPr/>
        <a:lstStyle/>
        <a:p>
          <a:r>
            <a:rPr lang="en-US" b="1" dirty="0" smtClean="0"/>
            <a:t>Jason Zander</a:t>
          </a:r>
          <a:r>
            <a:rPr lang="en-US" dirty="0" smtClean="0"/>
            <a:t/>
          </a:r>
          <a:br>
            <a:rPr lang="en-US" dirty="0" smtClean="0"/>
          </a:br>
          <a:r>
            <a:rPr lang="en-US" i="1" dirty="0" smtClean="0"/>
            <a:t>President &amp; CEO</a:t>
          </a:r>
          <a:endParaRPr lang="en-US" dirty="0"/>
        </a:p>
      </dgm:t>
    </dgm:pt>
    <dgm:pt modelId="{22F01FA1-DAEC-40BA-8433-5E146EC5406F}" type="parTrans" cxnId="{A43F2893-82A9-4D28-9685-E0BE99CB288E}">
      <dgm:prSet/>
      <dgm:spPr/>
      <dgm:t>
        <a:bodyPr/>
        <a:lstStyle/>
        <a:p>
          <a:endParaRPr lang="en-US"/>
        </a:p>
      </dgm:t>
    </dgm:pt>
    <dgm:pt modelId="{0B401069-F5DA-4C26-8D27-41C74B853B00}" type="sibTrans" cxnId="{A43F2893-82A9-4D28-9685-E0BE99CB288E}">
      <dgm:prSet/>
      <dgm:spPr/>
      <dgm:t>
        <a:bodyPr/>
        <a:lstStyle/>
        <a:p>
          <a:endParaRPr lang="en-US"/>
        </a:p>
      </dgm:t>
    </dgm:pt>
    <dgm:pt modelId="{34EF69ED-7733-43E5-9F02-75216E62B39D}">
      <dgm:prSet phldrT="[Text]"/>
      <dgm:spPr/>
      <dgm:t>
        <a:bodyPr/>
        <a:lstStyle/>
        <a:p>
          <a:r>
            <a:rPr lang="en-US" b="1" dirty="0" smtClean="0"/>
            <a:t>Lawrie Gaffney</a:t>
          </a:r>
          <a:r>
            <a:rPr lang="en-US" dirty="0" smtClean="0"/>
            <a:t/>
          </a:r>
          <a:br>
            <a:rPr lang="en-US" dirty="0" smtClean="0"/>
          </a:br>
          <a:r>
            <a:rPr lang="en-US" dirty="0" smtClean="0"/>
            <a:t>Accounting</a:t>
          </a:r>
          <a:endParaRPr lang="en-US" i="1" dirty="0"/>
        </a:p>
      </dgm:t>
    </dgm:pt>
    <dgm:pt modelId="{D95CB556-0982-4642-9108-EFDA847395CF}" type="parTrans" cxnId="{4C3D5DA4-4E22-49D2-8A9A-EB38B09280C2}">
      <dgm:prSet/>
      <dgm:spPr/>
      <dgm:t>
        <a:bodyPr/>
        <a:lstStyle/>
        <a:p>
          <a:endParaRPr lang="en-US"/>
        </a:p>
      </dgm:t>
    </dgm:pt>
    <dgm:pt modelId="{B6844C36-BF59-4369-A225-8E816E956898}" type="sibTrans" cxnId="{4C3D5DA4-4E22-49D2-8A9A-EB38B09280C2}">
      <dgm:prSet/>
      <dgm:spPr/>
      <dgm:t>
        <a:bodyPr/>
        <a:lstStyle/>
        <a:p>
          <a:endParaRPr lang="en-US"/>
        </a:p>
      </dgm:t>
    </dgm:pt>
    <dgm:pt modelId="{CEC77832-0685-4061-85A9-2B7E04FC9927}">
      <dgm:prSet/>
      <dgm:spPr/>
      <dgm:t>
        <a:bodyPr/>
        <a:lstStyle/>
        <a:p>
          <a:r>
            <a:rPr lang="en-US" b="1" smtClean="0"/>
            <a:t>Patrick lliott</a:t>
          </a:r>
          <a:r>
            <a:rPr lang="en-US" b="1" dirty="0" smtClean="0"/>
            <a:t/>
          </a:r>
          <a:br>
            <a:rPr lang="en-US" b="1" dirty="0" smtClean="0"/>
          </a:br>
          <a:r>
            <a:rPr lang="en-US" i="1" dirty="0" smtClean="0"/>
            <a:t>VP Finance</a:t>
          </a:r>
          <a:endParaRPr lang="en-US" i="1" dirty="0"/>
        </a:p>
      </dgm:t>
    </dgm:pt>
    <dgm:pt modelId="{64522A3B-06D5-445A-B29E-95A5AD0616E8}" type="parTrans" cxnId="{ED06E7D1-B82C-4C60-B10C-44EEF35A638A}">
      <dgm:prSet/>
      <dgm:spPr/>
      <dgm:t>
        <a:bodyPr/>
        <a:lstStyle/>
        <a:p>
          <a:endParaRPr lang="en-US"/>
        </a:p>
      </dgm:t>
    </dgm:pt>
    <dgm:pt modelId="{DC723360-4464-4AC6-AC92-037B46B955A1}" type="sibTrans" cxnId="{ED06E7D1-B82C-4C60-B10C-44EEF35A638A}">
      <dgm:prSet/>
      <dgm:spPr/>
      <dgm:t>
        <a:bodyPr/>
        <a:lstStyle/>
        <a:p>
          <a:endParaRPr lang="en-US"/>
        </a:p>
      </dgm:t>
    </dgm:pt>
    <dgm:pt modelId="{9497D2F0-AED9-4CC8-831F-177A445E6114}">
      <dgm:prSet/>
      <dgm:spPr/>
      <dgm:t>
        <a:bodyPr/>
        <a:lstStyle/>
        <a:p>
          <a:r>
            <a:rPr lang="en-US" b="1" dirty="0" smtClean="0"/>
            <a:t>Lola Jacobsen</a:t>
          </a:r>
          <a:r>
            <a:rPr lang="en-US" b="1" smtClean="0"/>
            <a:t/>
          </a:r>
          <a:br>
            <a:rPr lang="en-US" b="1" smtClean="0"/>
          </a:br>
          <a:r>
            <a:rPr lang="en-US" i="1" smtClean="0"/>
            <a:t>Operation</a:t>
          </a:r>
          <a:endParaRPr lang="en-US" i="1" dirty="0"/>
        </a:p>
      </dgm:t>
    </dgm:pt>
    <dgm:pt modelId="{03C60D3E-A69D-489E-AC23-D2EF12F2CE12}" type="parTrans" cxnId="{B88A67B5-100A-48F1-9455-5D483BDB4B8F}">
      <dgm:prSet/>
      <dgm:spPr/>
      <dgm:t>
        <a:bodyPr/>
        <a:lstStyle/>
        <a:p>
          <a:endParaRPr lang="en-US"/>
        </a:p>
      </dgm:t>
    </dgm:pt>
    <dgm:pt modelId="{0E9A1C67-F77C-49EB-96B3-86F1B9D3FF94}" type="sibTrans" cxnId="{B88A67B5-100A-48F1-9455-5D483BDB4B8F}">
      <dgm:prSet/>
      <dgm:spPr/>
      <dgm:t>
        <a:bodyPr/>
        <a:lstStyle/>
        <a:p>
          <a:endParaRPr lang="en-US"/>
        </a:p>
      </dgm:t>
    </dgm:pt>
    <dgm:pt modelId="{EAF97F65-8743-416C-95B4-C2A504120B0F}">
      <dgm:prSet phldrT="[Text]"/>
      <dgm:spPr/>
      <dgm:t>
        <a:bodyPr/>
        <a:lstStyle/>
        <a:p>
          <a:r>
            <a:rPr lang="en-US" b="1" dirty="0" smtClean="0"/>
            <a:t>Olivier Renaud</a:t>
          </a:r>
          <a:r>
            <a:rPr lang="en-US" dirty="0" smtClean="0"/>
            <a:t/>
          </a:r>
          <a:br>
            <a:rPr lang="en-US" dirty="0" smtClean="0"/>
          </a:br>
          <a:r>
            <a:rPr lang="en-US" dirty="0" smtClean="0"/>
            <a:t>Team Director</a:t>
          </a:r>
          <a:endParaRPr lang="en-US" i="1" dirty="0"/>
        </a:p>
      </dgm:t>
    </dgm:pt>
    <dgm:pt modelId="{15FC0DA2-D4A5-4ADB-8E29-59099AD0F12C}" type="parTrans" cxnId="{978388B3-EB8F-4139-B38A-114233FC2BB6}">
      <dgm:prSet/>
      <dgm:spPr/>
      <dgm:t>
        <a:bodyPr/>
        <a:lstStyle/>
        <a:p>
          <a:endParaRPr lang="en-US"/>
        </a:p>
      </dgm:t>
    </dgm:pt>
    <dgm:pt modelId="{EA3E39D9-C3F2-4BF2-B34A-03920DBAC485}" type="sibTrans" cxnId="{978388B3-EB8F-4139-B38A-114233FC2BB6}">
      <dgm:prSet/>
      <dgm:spPr/>
      <dgm:t>
        <a:bodyPr/>
        <a:lstStyle/>
        <a:p>
          <a:endParaRPr lang="en-US"/>
        </a:p>
      </dgm:t>
    </dgm:pt>
    <dgm:pt modelId="{146B5BCA-F4A0-4A38-B33B-EC8BFA2CE5CF}">
      <dgm:prSet/>
      <dgm:spPr/>
      <dgm:t>
        <a:bodyPr/>
        <a:lstStyle/>
        <a:p>
          <a:r>
            <a:rPr lang="en-US" b="1" dirty="0" smtClean="0"/>
            <a:t>Spencer Lowe</a:t>
          </a:r>
          <a:r>
            <a:rPr lang="en-US" dirty="0" smtClean="0"/>
            <a:t/>
          </a:r>
          <a:br>
            <a:rPr lang="en-US" dirty="0" smtClean="0"/>
          </a:br>
          <a:r>
            <a:rPr lang="en-US" dirty="0" err="1" smtClean="0"/>
            <a:t>Regnional</a:t>
          </a:r>
          <a:r>
            <a:rPr lang="en-US" dirty="0" smtClean="0"/>
            <a:t> </a:t>
          </a:r>
          <a:r>
            <a:rPr lang="en-US" dirty="0" smtClean="0"/>
            <a:t>Manager</a:t>
          </a:r>
        </a:p>
        <a:p>
          <a:r>
            <a:rPr lang="en-US" i="1" dirty="0" smtClean="0"/>
            <a:t>Of </a:t>
          </a:r>
          <a:r>
            <a:rPr lang="en-US" i="1" dirty="0" smtClean="0"/>
            <a:t>7 </a:t>
          </a:r>
          <a:r>
            <a:rPr lang="en-US" i="1" dirty="0" smtClean="0"/>
            <a:t>Locations</a:t>
          </a:r>
          <a:endParaRPr lang="en-US" i="1" dirty="0"/>
        </a:p>
      </dgm:t>
    </dgm:pt>
    <dgm:pt modelId="{FC127E7E-FFD8-4856-B22A-FC2DE70AAD12}" type="parTrans" cxnId="{5A1A34D1-58B2-4611-801D-A477054B8543}">
      <dgm:prSet/>
      <dgm:spPr/>
      <dgm:t>
        <a:bodyPr/>
        <a:lstStyle/>
        <a:p>
          <a:endParaRPr lang="en-US"/>
        </a:p>
      </dgm:t>
    </dgm:pt>
    <dgm:pt modelId="{861FB706-A371-43B4-A9C0-19E307330018}" type="sibTrans" cxnId="{5A1A34D1-58B2-4611-801D-A477054B8543}">
      <dgm:prSet/>
      <dgm:spPr/>
      <dgm:t>
        <a:bodyPr/>
        <a:lstStyle/>
        <a:p>
          <a:endParaRPr lang="en-US"/>
        </a:p>
      </dgm:t>
    </dgm:pt>
    <dgm:pt modelId="{164FCC03-4F21-4358-A0AA-BBEEBC094581}">
      <dgm:prSet/>
      <dgm:spPr/>
      <dgm:t>
        <a:bodyPr/>
        <a:lstStyle/>
        <a:p>
          <a:r>
            <a:rPr lang="en-US" b="1" dirty="0" smtClean="0"/>
            <a:t>Mike </a:t>
          </a:r>
          <a:r>
            <a:rPr lang="en-US" b="1" dirty="0" err="1" smtClean="0"/>
            <a:t>Danselio</a:t>
          </a:r>
          <a:r>
            <a:rPr lang="en-US" dirty="0" smtClean="0"/>
            <a:t/>
          </a:r>
          <a:br>
            <a:rPr lang="en-US" dirty="0" smtClean="0"/>
          </a:br>
          <a:r>
            <a:rPr lang="en-US" dirty="0" smtClean="0"/>
            <a:t>Regional </a:t>
          </a:r>
          <a:r>
            <a:rPr lang="en-US" dirty="0" smtClean="0"/>
            <a:t>Manager</a:t>
          </a:r>
        </a:p>
        <a:p>
          <a:r>
            <a:rPr lang="en-US" i="1" dirty="0" smtClean="0"/>
            <a:t>Of </a:t>
          </a:r>
          <a:r>
            <a:rPr lang="en-US" i="1" dirty="0" smtClean="0"/>
            <a:t>8 Locations</a:t>
          </a:r>
          <a:endParaRPr lang="en-US" i="1" dirty="0"/>
        </a:p>
      </dgm:t>
    </dgm:pt>
    <dgm:pt modelId="{EAAC9F3D-08AD-45A0-9A5F-D7390FFDB894}" type="parTrans" cxnId="{0E739519-AA6E-4D91-B367-27966A51932A}">
      <dgm:prSet/>
      <dgm:spPr/>
      <dgm:t>
        <a:bodyPr/>
        <a:lstStyle/>
        <a:p>
          <a:endParaRPr lang="en-US"/>
        </a:p>
      </dgm:t>
    </dgm:pt>
    <dgm:pt modelId="{FFB6B58E-C828-46F3-9736-BEC2483E4506}" type="sibTrans" cxnId="{0E739519-AA6E-4D91-B367-27966A51932A}">
      <dgm:prSet/>
      <dgm:spPr/>
      <dgm:t>
        <a:bodyPr/>
        <a:lstStyle/>
        <a:p>
          <a:endParaRPr lang="en-US"/>
        </a:p>
      </dgm:t>
    </dgm:pt>
    <dgm:pt modelId="{FB790FAE-9081-4482-965F-A132F8C0089D}">
      <dgm:prSet/>
      <dgm:spPr/>
      <dgm:t>
        <a:bodyPr/>
        <a:lstStyle/>
        <a:p>
          <a:r>
            <a:rPr lang="en-US" b="1" dirty="0" err="1" smtClean="0"/>
            <a:t>Prashanth</a:t>
          </a:r>
          <a:r>
            <a:rPr lang="en-US" b="1" dirty="0" smtClean="0"/>
            <a:t> Desai</a:t>
          </a:r>
          <a:br>
            <a:rPr lang="en-US" b="1" dirty="0" smtClean="0"/>
          </a:br>
          <a:r>
            <a:rPr lang="en-US" b="0" dirty="0" smtClean="0"/>
            <a:t>Regiona</a:t>
          </a:r>
          <a:r>
            <a:rPr lang="en-US" b="1" dirty="0" smtClean="0"/>
            <a:t>l</a:t>
          </a:r>
          <a:r>
            <a:rPr lang="en-US" i="1" dirty="0" smtClean="0"/>
            <a:t> </a:t>
          </a:r>
          <a:r>
            <a:rPr lang="en-US" i="1" dirty="0" smtClean="0"/>
            <a:t>Manager</a:t>
          </a:r>
        </a:p>
        <a:p>
          <a:r>
            <a:rPr lang="en-US" i="1" dirty="0" smtClean="0"/>
            <a:t>Of </a:t>
          </a:r>
          <a:r>
            <a:rPr lang="en-US" i="1" dirty="0" smtClean="0"/>
            <a:t>7 </a:t>
          </a:r>
          <a:r>
            <a:rPr lang="en-US" i="1" dirty="0" smtClean="0"/>
            <a:t>Locations</a:t>
          </a:r>
          <a:endParaRPr lang="en-US" i="1" dirty="0"/>
        </a:p>
      </dgm:t>
    </dgm:pt>
    <dgm:pt modelId="{66E68178-24ED-41B5-B93B-EC8F7F4577B4}" type="parTrans" cxnId="{7E835D5D-2304-464B-A0B4-8F5DDDE65166}">
      <dgm:prSet/>
      <dgm:spPr/>
      <dgm:t>
        <a:bodyPr/>
        <a:lstStyle/>
        <a:p>
          <a:endParaRPr lang="en-US"/>
        </a:p>
      </dgm:t>
    </dgm:pt>
    <dgm:pt modelId="{F7A7ABE2-8DBF-4022-8CAF-71E6248F51D8}" type="sibTrans" cxnId="{7E835D5D-2304-464B-A0B4-8F5DDDE65166}">
      <dgm:prSet/>
      <dgm:spPr/>
      <dgm:t>
        <a:bodyPr/>
        <a:lstStyle/>
        <a:p>
          <a:endParaRPr lang="en-US"/>
        </a:p>
      </dgm:t>
    </dgm:pt>
    <dgm:pt modelId="{CFFFFC5D-AF08-4DBC-BBC6-D030BF6032CA}">
      <dgm:prSet phldrT="[Text]"/>
      <dgm:spPr/>
      <dgm:t>
        <a:bodyPr/>
        <a:lstStyle/>
        <a:p>
          <a:r>
            <a:rPr lang="en-US" b="1" dirty="0" err="1" smtClean="0"/>
            <a:t>Szabolcs</a:t>
          </a:r>
          <a:r>
            <a:rPr lang="en-US" b="1" dirty="0" smtClean="0"/>
            <a:t> </a:t>
          </a:r>
          <a:r>
            <a:rPr lang="en-US" b="1" dirty="0" err="1" smtClean="0"/>
            <a:t>Vajda</a:t>
          </a:r>
          <a:r>
            <a:rPr lang="en-US" b="1" dirty="0" smtClean="0"/>
            <a:t/>
          </a:r>
          <a:br>
            <a:rPr lang="en-US" b="1" dirty="0" smtClean="0"/>
          </a:br>
          <a:r>
            <a:rPr lang="en-US" b="0" dirty="0" smtClean="0"/>
            <a:t>Human Resources Head</a:t>
          </a:r>
          <a:endParaRPr lang="en-US" b="0" i="1" dirty="0"/>
        </a:p>
      </dgm:t>
    </dgm:pt>
    <dgm:pt modelId="{F35C7394-B5A1-4DA6-8CB6-266F244050FF}" type="parTrans" cxnId="{72C4CAF0-CFEA-4DFE-AF15-8865C2C67622}">
      <dgm:prSet/>
      <dgm:spPr/>
      <dgm:t>
        <a:bodyPr/>
        <a:lstStyle/>
        <a:p>
          <a:endParaRPr lang="en-US"/>
        </a:p>
      </dgm:t>
    </dgm:pt>
    <dgm:pt modelId="{F72DB7AB-BC64-42E9-8FCA-AB1A6321FB32}" type="sibTrans" cxnId="{72C4CAF0-CFEA-4DFE-AF15-8865C2C67622}">
      <dgm:prSet/>
      <dgm:spPr/>
      <dgm:t>
        <a:bodyPr/>
        <a:lstStyle/>
        <a:p>
          <a:endParaRPr lang="en-US"/>
        </a:p>
      </dgm:t>
    </dgm:pt>
    <dgm:pt modelId="{8A4215E9-DF47-499E-B09C-2F9AEDDEEAE9}">
      <dgm:prSet/>
      <dgm:spPr/>
      <dgm:t>
        <a:bodyPr/>
        <a:lstStyle/>
        <a:p>
          <a:r>
            <a:rPr lang="en-US" b="1" dirty="0" smtClean="0"/>
            <a:t>Jason </a:t>
          </a:r>
          <a:r>
            <a:rPr lang="en-US" b="1" dirty="0" err="1" smtClean="0"/>
            <a:t>Kozleski</a:t>
          </a:r>
          <a:r>
            <a:rPr lang="en-US" dirty="0" smtClean="0"/>
            <a:t/>
          </a:r>
          <a:br>
            <a:rPr lang="en-US" dirty="0" smtClean="0"/>
          </a:br>
          <a:r>
            <a:rPr lang="en-US" i="1" dirty="0" smtClean="0"/>
            <a:t>VP </a:t>
          </a:r>
          <a:r>
            <a:rPr lang="en-US" i="1" dirty="0" smtClean="0"/>
            <a:t>Human Resources</a:t>
          </a:r>
          <a:endParaRPr lang="en-US" i="1" dirty="0"/>
        </a:p>
      </dgm:t>
    </dgm:pt>
    <dgm:pt modelId="{2C145E38-359D-4C52-A551-E5243663F61C}" type="parTrans" cxnId="{1802ADA0-5C5F-4A00-8ED5-5BD1DE217DB7}">
      <dgm:prSet/>
      <dgm:spPr/>
      <dgm:t>
        <a:bodyPr/>
        <a:lstStyle/>
        <a:p>
          <a:endParaRPr lang="en-US"/>
        </a:p>
      </dgm:t>
    </dgm:pt>
    <dgm:pt modelId="{73F09B71-913C-447D-A512-970083E781FB}" type="sibTrans" cxnId="{1802ADA0-5C5F-4A00-8ED5-5BD1DE217DB7}">
      <dgm:prSet/>
      <dgm:spPr/>
      <dgm:t>
        <a:bodyPr/>
        <a:lstStyle/>
        <a:p>
          <a:endParaRPr lang="en-US"/>
        </a:p>
      </dgm:t>
    </dgm:pt>
    <dgm:pt modelId="{1539CEEE-F833-450D-91EB-04F96A2AEAA2}">
      <dgm:prSet/>
      <dgm:spPr/>
      <dgm:t>
        <a:bodyPr/>
        <a:lstStyle/>
        <a:p>
          <a:r>
            <a:rPr lang="en-US" b="1" dirty="0" smtClean="0"/>
            <a:t>Pat Coleman</a:t>
          </a:r>
          <a:r>
            <a:rPr lang="en-US" dirty="0" smtClean="0"/>
            <a:t/>
          </a:r>
          <a:br>
            <a:rPr lang="en-US" dirty="0" smtClean="0"/>
          </a:br>
          <a:r>
            <a:rPr lang="en-US" i="1" dirty="0" smtClean="0"/>
            <a:t>VP Customer Svc</a:t>
          </a:r>
          <a:endParaRPr lang="en-US" i="1" dirty="0"/>
        </a:p>
      </dgm:t>
    </dgm:pt>
    <dgm:pt modelId="{CE4DF660-7BD9-4C61-8058-864A150E86EF}" type="parTrans" cxnId="{5493F64F-7F27-43D3-815E-35D7FED6B37F}">
      <dgm:prSet/>
      <dgm:spPr/>
      <dgm:t>
        <a:bodyPr/>
        <a:lstStyle/>
        <a:p>
          <a:endParaRPr lang="en-US"/>
        </a:p>
      </dgm:t>
    </dgm:pt>
    <dgm:pt modelId="{30BAB5DF-8466-4945-A435-31F496D4106B}" type="sibTrans" cxnId="{5493F64F-7F27-43D3-815E-35D7FED6B37F}">
      <dgm:prSet/>
      <dgm:spPr/>
      <dgm:t>
        <a:bodyPr/>
        <a:lstStyle/>
        <a:p>
          <a:endParaRPr lang="en-US"/>
        </a:p>
      </dgm:t>
    </dgm:pt>
    <dgm:pt modelId="{7F5C8212-F3D4-43A4-A29B-CB4BB8C5A431}" type="pres">
      <dgm:prSet presAssocID="{07243DD6-7908-4AFA-8F08-F5DA4913D758}" presName="hierChild1" presStyleCnt="0">
        <dgm:presLayoutVars>
          <dgm:chPref val="1"/>
          <dgm:dir/>
          <dgm:animOne val="branch"/>
          <dgm:animLvl val="lvl"/>
          <dgm:resizeHandles/>
        </dgm:presLayoutVars>
      </dgm:prSet>
      <dgm:spPr/>
      <dgm:t>
        <a:bodyPr/>
        <a:lstStyle/>
        <a:p>
          <a:endParaRPr lang="en-US"/>
        </a:p>
      </dgm:t>
    </dgm:pt>
    <dgm:pt modelId="{CE8C80FB-60E7-4AF2-A5D4-70F61A3AF146}" type="pres">
      <dgm:prSet presAssocID="{6213EA93-67B3-4DEB-8CC6-93A0B2AF7CD7}" presName="hierRoot1" presStyleCnt="0"/>
      <dgm:spPr/>
    </dgm:pt>
    <dgm:pt modelId="{874EBE65-A3F8-4DDE-B261-0F583100BA2A}" type="pres">
      <dgm:prSet presAssocID="{6213EA93-67B3-4DEB-8CC6-93A0B2AF7CD7}" presName="composite" presStyleCnt="0"/>
      <dgm:spPr/>
    </dgm:pt>
    <dgm:pt modelId="{987E00FC-04B5-4421-A96F-CA460E2B19DF}" type="pres">
      <dgm:prSet presAssocID="{6213EA93-67B3-4DEB-8CC6-93A0B2AF7CD7}" presName="background" presStyleLbl="node0" presStyleIdx="0" presStyleCnt="1"/>
      <dgm:spPr/>
    </dgm:pt>
    <dgm:pt modelId="{868D9E49-D88B-430E-AC72-CD00412C6BE0}" type="pres">
      <dgm:prSet presAssocID="{6213EA93-67B3-4DEB-8CC6-93A0B2AF7CD7}" presName="text" presStyleLbl="fgAcc0" presStyleIdx="0" presStyleCnt="1">
        <dgm:presLayoutVars>
          <dgm:chPref val="3"/>
        </dgm:presLayoutVars>
      </dgm:prSet>
      <dgm:spPr/>
      <dgm:t>
        <a:bodyPr/>
        <a:lstStyle/>
        <a:p>
          <a:endParaRPr lang="en-US"/>
        </a:p>
      </dgm:t>
    </dgm:pt>
    <dgm:pt modelId="{EC468468-BDA1-487F-88FB-B9ABBC5E6DDC}" type="pres">
      <dgm:prSet presAssocID="{6213EA93-67B3-4DEB-8CC6-93A0B2AF7CD7}" presName="hierChild2" presStyleCnt="0"/>
      <dgm:spPr/>
    </dgm:pt>
    <dgm:pt modelId="{13E913A0-B01D-43F1-B1A3-E3D474304F95}" type="pres">
      <dgm:prSet presAssocID="{D95CB556-0982-4642-9108-EFDA847395CF}" presName="Name10" presStyleLbl="parChTrans1D2" presStyleIdx="0" presStyleCnt="3"/>
      <dgm:spPr/>
      <dgm:t>
        <a:bodyPr/>
        <a:lstStyle/>
        <a:p>
          <a:endParaRPr lang="en-US"/>
        </a:p>
      </dgm:t>
    </dgm:pt>
    <dgm:pt modelId="{339373E9-6044-4E5C-B394-68699903D761}" type="pres">
      <dgm:prSet presAssocID="{34EF69ED-7733-43E5-9F02-75216E62B39D}" presName="hierRoot2" presStyleCnt="0"/>
      <dgm:spPr/>
    </dgm:pt>
    <dgm:pt modelId="{E66E8E9E-A9EE-4EBF-AF12-4E81C04674B7}" type="pres">
      <dgm:prSet presAssocID="{34EF69ED-7733-43E5-9F02-75216E62B39D}" presName="composite2" presStyleCnt="0"/>
      <dgm:spPr/>
    </dgm:pt>
    <dgm:pt modelId="{814D968B-BB58-4009-A740-66AD03AAD2CC}" type="pres">
      <dgm:prSet presAssocID="{34EF69ED-7733-43E5-9F02-75216E62B39D}" presName="background2" presStyleLbl="node2" presStyleIdx="0" presStyleCnt="3"/>
      <dgm:spPr/>
    </dgm:pt>
    <dgm:pt modelId="{F95FE02B-F52A-4D21-AD4B-153872E225D6}" type="pres">
      <dgm:prSet presAssocID="{34EF69ED-7733-43E5-9F02-75216E62B39D}" presName="text2" presStyleLbl="fgAcc2" presStyleIdx="0" presStyleCnt="3">
        <dgm:presLayoutVars>
          <dgm:chPref val="3"/>
        </dgm:presLayoutVars>
      </dgm:prSet>
      <dgm:spPr/>
      <dgm:t>
        <a:bodyPr/>
        <a:lstStyle/>
        <a:p>
          <a:endParaRPr lang="en-US"/>
        </a:p>
      </dgm:t>
    </dgm:pt>
    <dgm:pt modelId="{FA39EFEE-422D-4ABA-B7F3-81DFB819FD0D}" type="pres">
      <dgm:prSet presAssocID="{34EF69ED-7733-43E5-9F02-75216E62B39D}" presName="hierChild3" presStyleCnt="0"/>
      <dgm:spPr/>
    </dgm:pt>
    <dgm:pt modelId="{BFC7338C-D613-42CE-A3C8-1E1BCE0FEA62}" type="pres">
      <dgm:prSet presAssocID="{64522A3B-06D5-445A-B29E-95A5AD0616E8}" presName="Name17" presStyleLbl="parChTrans1D3" presStyleIdx="0" presStyleCnt="7"/>
      <dgm:spPr/>
      <dgm:t>
        <a:bodyPr/>
        <a:lstStyle/>
        <a:p>
          <a:endParaRPr lang="en-US"/>
        </a:p>
      </dgm:t>
    </dgm:pt>
    <dgm:pt modelId="{C7C97D94-D7A0-4A40-85BC-A8BB7FC74897}" type="pres">
      <dgm:prSet presAssocID="{CEC77832-0685-4061-85A9-2B7E04FC9927}" presName="hierRoot3" presStyleCnt="0"/>
      <dgm:spPr/>
    </dgm:pt>
    <dgm:pt modelId="{2031A2F7-2F71-4B37-86FE-0EE755FCFE64}" type="pres">
      <dgm:prSet presAssocID="{CEC77832-0685-4061-85A9-2B7E04FC9927}" presName="composite3" presStyleCnt="0"/>
      <dgm:spPr/>
    </dgm:pt>
    <dgm:pt modelId="{BB1DA2C6-9035-47F3-AABE-8B758B6D19F0}" type="pres">
      <dgm:prSet presAssocID="{CEC77832-0685-4061-85A9-2B7E04FC9927}" presName="background3" presStyleLbl="node3" presStyleIdx="0" presStyleCnt="7"/>
      <dgm:spPr/>
    </dgm:pt>
    <dgm:pt modelId="{9D06AB76-11B4-4CAA-9887-9CEC3100795D}" type="pres">
      <dgm:prSet presAssocID="{CEC77832-0685-4061-85A9-2B7E04FC9927}" presName="text3" presStyleLbl="fgAcc3" presStyleIdx="0" presStyleCnt="7">
        <dgm:presLayoutVars>
          <dgm:chPref val="3"/>
        </dgm:presLayoutVars>
      </dgm:prSet>
      <dgm:spPr/>
      <dgm:t>
        <a:bodyPr/>
        <a:lstStyle/>
        <a:p>
          <a:endParaRPr lang="en-US"/>
        </a:p>
      </dgm:t>
    </dgm:pt>
    <dgm:pt modelId="{0FBA9DA4-F179-4E1B-A77C-ED9B91C4EB81}" type="pres">
      <dgm:prSet presAssocID="{CEC77832-0685-4061-85A9-2B7E04FC9927}" presName="hierChild4" presStyleCnt="0"/>
      <dgm:spPr/>
    </dgm:pt>
    <dgm:pt modelId="{E71D3D05-A41D-4581-93F6-4963BA212C02}" type="pres">
      <dgm:prSet presAssocID="{03C60D3E-A69D-489E-AC23-D2EF12F2CE12}" presName="Name17" presStyleLbl="parChTrans1D3" presStyleIdx="1" presStyleCnt="7"/>
      <dgm:spPr/>
      <dgm:t>
        <a:bodyPr/>
        <a:lstStyle/>
        <a:p>
          <a:endParaRPr lang="en-US"/>
        </a:p>
      </dgm:t>
    </dgm:pt>
    <dgm:pt modelId="{27E3339F-5AE3-4DCA-BA54-7237F92CC764}" type="pres">
      <dgm:prSet presAssocID="{9497D2F0-AED9-4CC8-831F-177A445E6114}" presName="hierRoot3" presStyleCnt="0"/>
      <dgm:spPr/>
    </dgm:pt>
    <dgm:pt modelId="{9F52A907-06F2-4EF8-979C-72A42B5EAD99}" type="pres">
      <dgm:prSet presAssocID="{9497D2F0-AED9-4CC8-831F-177A445E6114}" presName="composite3" presStyleCnt="0"/>
      <dgm:spPr/>
    </dgm:pt>
    <dgm:pt modelId="{C410A2C1-12AA-4197-9D2B-0529261F107A}" type="pres">
      <dgm:prSet presAssocID="{9497D2F0-AED9-4CC8-831F-177A445E6114}" presName="background3" presStyleLbl="node3" presStyleIdx="1" presStyleCnt="7"/>
      <dgm:spPr/>
    </dgm:pt>
    <dgm:pt modelId="{CFD81334-87C5-4BAE-8B17-A68BD1AC0BD4}" type="pres">
      <dgm:prSet presAssocID="{9497D2F0-AED9-4CC8-831F-177A445E6114}" presName="text3" presStyleLbl="fgAcc3" presStyleIdx="1" presStyleCnt="7">
        <dgm:presLayoutVars>
          <dgm:chPref val="3"/>
        </dgm:presLayoutVars>
      </dgm:prSet>
      <dgm:spPr/>
      <dgm:t>
        <a:bodyPr/>
        <a:lstStyle/>
        <a:p>
          <a:endParaRPr lang="en-US"/>
        </a:p>
      </dgm:t>
    </dgm:pt>
    <dgm:pt modelId="{A5150FE9-C062-4E32-8FE0-AEF65E8E8DB1}" type="pres">
      <dgm:prSet presAssocID="{9497D2F0-AED9-4CC8-831F-177A445E6114}" presName="hierChild4" presStyleCnt="0"/>
      <dgm:spPr/>
    </dgm:pt>
    <dgm:pt modelId="{47C6150A-D796-4FB1-9AC7-64B824B4A8AC}" type="pres">
      <dgm:prSet presAssocID="{15FC0DA2-D4A5-4ADB-8E29-59099AD0F12C}" presName="Name10" presStyleLbl="parChTrans1D2" presStyleIdx="1" presStyleCnt="3"/>
      <dgm:spPr/>
      <dgm:t>
        <a:bodyPr/>
        <a:lstStyle/>
        <a:p>
          <a:endParaRPr lang="en-US"/>
        </a:p>
      </dgm:t>
    </dgm:pt>
    <dgm:pt modelId="{56059F83-EEDF-4592-9895-E2B4617E7D80}" type="pres">
      <dgm:prSet presAssocID="{EAF97F65-8743-416C-95B4-C2A504120B0F}" presName="hierRoot2" presStyleCnt="0"/>
      <dgm:spPr/>
    </dgm:pt>
    <dgm:pt modelId="{F9E8864B-0266-4B71-AE20-FF928823FD57}" type="pres">
      <dgm:prSet presAssocID="{EAF97F65-8743-416C-95B4-C2A504120B0F}" presName="composite2" presStyleCnt="0"/>
      <dgm:spPr/>
    </dgm:pt>
    <dgm:pt modelId="{E5517394-D959-43B0-B5C5-7EB48695E2C4}" type="pres">
      <dgm:prSet presAssocID="{EAF97F65-8743-416C-95B4-C2A504120B0F}" presName="background2" presStyleLbl="node2" presStyleIdx="1" presStyleCnt="3"/>
      <dgm:spPr/>
    </dgm:pt>
    <dgm:pt modelId="{D8BBCCEC-793A-4277-AD06-599860F93258}" type="pres">
      <dgm:prSet presAssocID="{EAF97F65-8743-416C-95B4-C2A504120B0F}" presName="text2" presStyleLbl="fgAcc2" presStyleIdx="1" presStyleCnt="3">
        <dgm:presLayoutVars>
          <dgm:chPref val="3"/>
        </dgm:presLayoutVars>
      </dgm:prSet>
      <dgm:spPr/>
      <dgm:t>
        <a:bodyPr/>
        <a:lstStyle/>
        <a:p>
          <a:endParaRPr lang="en-US"/>
        </a:p>
      </dgm:t>
    </dgm:pt>
    <dgm:pt modelId="{1A6630A3-7E00-4906-A0BD-3ABF17FEC00E}" type="pres">
      <dgm:prSet presAssocID="{EAF97F65-8743-416C-95B4-C2A504120B0F}" presName="hierChild3" presStyleCnt="0"/>
      <dgm:spPr/>
    </dgm:pt>
    <dgm:pt modelId="{EB928631-2B17-47FC-8968-E2AAB4978614}" type="pres">
      <dgm:prSet presAssocID="{FC127E7E-FFD8-4856-B22A-FC2DE70AAD12}" presName="Name17" presStyleLbl="parChTrans1D3" presStyleIdx="2" presStyleCnt="7"/>
      <dgm:spPr/>
      <dgm:t>
        <a:bodyPr/>
        <a:lstStyle/>
        <a:p>
          <a:endParaRPr lang="en-US"/>
        </a:p>
      </dgm:t>
    </dgm:pt>
    <dgm:pt modelId="{CD9CA8EB-33F0-44AB-AF20-115C2759A819}" type="pres">
      <dgm:prSet presAssocID="{146B5BCA-F4A0-4A38-B33B-EC8BFA2CE5CF}" presName="hierRoot3" presStyleCnt="0"/>
      <dgm:spPr/>
    </dgm:pt>
    <dgm:pt modelId="{38B9188F-55FB-43FB-9195-EE06A17987AE}" type="pres">
      <dgm:prSet presAssocID="{146B5BCA-F4A0-4A38-B33B-EC8BFA2CE5CF}" presName="composite3" presStyleCnt="0"/>
      <dgm:spPr/>
    </dgm:pt>
    <dgm:pt modelId="{3D56BD52-D03A-4047-AD41-D4D4A6EFB434}" type="pres">
      <dgm:prSet presAssocID="{146B5BCA-F4A0-4A38-B33B-EC8BFA2CE5CF}" presName="background3" presStyleLbl="node3" presStyleIdx="2" presStyleCnt="7"/>
      <dgm:spPr/>
    </dgm:pt>
    <dgm:pt modelId="{55FD57AA-D4E2-49CB-894F-A4546A90226D}" type="pres">
      <dgm:prSet presAssocID="{146B5BCA-F4A0-4A38-B33B-EC8BFA2CE5CF}" presName="text3" presStyleLbl="fgAcc3" presStyleIdx="2" presStyleCnt="7">
        <dgm:presLayoutVars>
          <dgm:chPref val="3"/>
        </dgm:presLayoutVars>
      </dgm:prSet>
      <dgm:spPr/>
      <dgm:t>
        <a:bodyPr/>
        <a:lstStyle/>
        <a:p>
          <a:endParaRPr lang="en-US"/>
        </a:p>
      </dgm:t>
    </dgm:pt>
    <dgm:pt modelId="{B723E493-FC94-4BA6-9B42-EE921A71E7B6}" type="pres">
      <dgm:prSet presAssocID="{146B5BCA-F4A0-4A38-B33B-EC8BFA2CE5CF}" presName="hierChild4" presStyleCnt="0"/>
      <dgm:spPr/>
    </dgm:pt>
    <dgm:pt modelId="{6B5FEBAB-8837-4482-8475-02454E646497}" type="pres">
      <dgm:prSet presAssocID="{EAAC9F3D-08AD-45A0-9A5F-D7390FFDB894}" presName="Name17" presStyleLbl="parChTrans1D3" presStyleIdx="3" presStyleCnt="7"/>
      <dgm:spPr/>
      <dgm:t>
        <a:bodyPr/>
        <a:lstStyle/>
        <a:p>
          <a:endParaRPr lang="en-US"/>
        </a:p>
      </dgm:t>
    </dgm:pt>
    <dgm:pt modelId="{6FD540EF-744F-48DA-A8EC-7F073B1CADF4}" type="pres">
      <dgm:prSet presAssocID="{164FCC03-4F21-4358-A0AA-BBEEBC094581}" presName="hierRoot3" presStyleCnt="0"/>
      <dgm:spPr/>
    </dgm:pt>
    <dgm:pt modelId="{6DDA07EF-6815-4476-90D5-8200789CEEB9}" type="pres">
      <dgm:prSet presAssocID="{164FCC03-4F21-4358-A0AA-BBEEBC094581}" presName="composite3" presStyleCnt="0"/>
      <dgm:spPr/>
    </dgm:pt>
    <dgm:pt modelId="{DCB1E33D-13EC-4E25-974B-BEC1BFAB8C57}" type="pres">
      <dgm:prSet presAssocID="{164FCC03-4F21-4358-A0AA-BBEEBC094581}" presName="background3" presStyleLbl="node3" presStyleIdx="3" presStyleCnt="7"/>
      <dgm:spPr/>
    </dgm:pt>
    <dgm:pt modelId="{12B6613B-3143-4290-BD1E-F9C795102D53}" type="pres">
      <dgm:prSet presAssocID="{164FCC03-4F21-4358-A0AA-BBEEBC094581}" presName="text3" presStyleLbl="fgAcc3" presStyleIdx="3" presStyleCnt="7">
        <dgm:presLayoutVars>
          <dgm:chPref val="3"/>
        </dgm:presLayoutVars>
      </dgm:prSet>
      <dgm:spPr/>
      <dgm:t>
        <a:bodyPr/>
        <a:lstStyle/>
        <a:p>
          <a:endParaRPr lang="en-US"/>
        </a:p>
      </dgm:t>
    </dgm:pt>
    <dgm:pt modelId="{0C3E7A23-657A-4D4E-8E8E-5F6F07AAE592}" type="pres">
      <dgm:prSet presAssocID="{164FCC03-4F21-4358-A0AA-BBEEBC094581}" presName="hierChild4" presStyleCnt="0"/>
      <dgm:spPr/>
    </dgm:pt>
    <dgm:pt modelId="{E14DB863-679E-4258-8402-2159575E641E}" type="pres">
      <dgm:prSet presAssocID="{66E68178-24ED-41B5-B93B-EC8F7F4577B4}" presName="Name17" presStyleLbl="parChTrans1D3" presStyleIdx="4" presStyleCnt="7"/>
      <dgm:spPr/>
      <dgm:t>
        <a:bodyPr/>
        <a:lstStyle/>
        <a:p>
          <a:endParaRPr lang="en-US"/>
        </a:p>
      </dgm:t>
    </dgm:pt>
    <dgm:pt modelId="{0812ACE5-CEE1-429F-995D-B9B65DA89E9F}" type="pres">
      <dgm:prSet presAssocID="{FB790FAE-9081-4482-965F-A132F8C0089D}" presName="hierRoot3" presStyleCnt="0"/>
      <dgm:spPr/>
    </dgm:pt>
    <dgm:pt modelId="{EB5D5F16-AFFD-46F2-A842-4FADEDF83D99}" type="pres">
      <dgm:prSet presAssocID="{FB790FAE-9081-4482-965F-A132F8C0089D}" presName="composite3" presStyleCnt="0"/>
      <dgm:spPr/>
    </dgm:pt>
    <dgm:pt modelId="{0D430ACC-0A24-4E88-8E41-B626B052AB56}" type="pres">
      <dgm:prSet presAssocID="{FB790FAE-9081-4482-965F-A132F8C0089D}" presName="background3" presStyleLbl="node3" presStyleIdx="4" presStyleCnt="7"/>
      <dgm:spPr/>
    </dgm:pt>
    <dgm:pt modelId="{154549B9-146B-470F-8DA8-7473A3C06B36}" type="pres">
      <dgm:prSet presAssocID="{FB790FAE-9081-4482-965F-A132F8C0089D}" presName="text3" presStyleLbl="fgAcc3" presStyleIdx="4" presStyleCnt="7">
        <dgm:presLayoutVars>
          <dgm:chPref val="3"/>
        </dgm:presLayoutVars>
      </dgm:prSet>
      <dgm:spPr/>
      <dgm:t>
        <a:bodyPr/>
        <a:lstStyle/>
        <a:p>
          <a:endParaRPr lang="en-US"/>
        </a:p>
      </dgm:t>
    </dgm:pt>
    <dgm:pt modelId="{62ED22C2-0A5E-4540-BB2B-C347CFFB4BD0}" type="pres">
      <dgm:prSet presAssocID="{FB790FAE-9081-4482-965F-A132F8C0089D}" presName="hierChild4" presStyleCnt="0"/>
      <dgm:spPr/>
    </dgm:pt>
    <dgm:pt modelId="{63C1F878-72D2-4A3E-8C52-F4A9B1783C33}" type="pres">
      <dgm:prSet presAssocID="{F35C7394-B5A1-4DA6-8CB6-266F244050FF}" presName="Name10" presStyleLbl="parChTrans1D2" presStyleIdx="2" presStyleCnt="3"/>
      <dgm:spPr/>
      <dgm:t>
        <a:bodyPr/>
        <a:lstStyle/>
        <a:p>
          <a:endParaRPr lang="en-US"/>
        </a:p>
      </dgm:t>
    </dgm:pt>
    <dgm:pt modelId="{1E81980F-514B-4025-9970-41BB1CADB2F6}" type="pres">
      <dgm:prSet presAssocID="{CFFFFC5D-AF08-4DBC-BBC6-D030BF6032CA}" presName="hierRoot2" presStyleCnt="0"/>
      <dgm:spPr/>
    </dgm:pt>
    <dgm:pt modelId="{761BEE10-E504-4CCC-A679-C64E921601B3}" type="pres">
      <dgm:prSet presAssocID="{CFFFFC5D-AF08-4DBC-BBC6-D030BF6032CA}" presName="composite2" presStyleCnt="0"/>
      <dgm:spPr/>
    </dgm:pt>
    <dgm:pt modelId="{53DA5E8F-87F9-40FC-9678-EFD0486B275A}" type="pres">
      <dgm:prSet presAssocID="{CFFFFC5D-AF08-4DBC-BBC6-D030BF6032CA}" presName="background2" presStyleLbl="node2" presStyleIdx="2" presStyleCnt="3"/>
      <dgm:spPr/>
    </dgm:pt>
    <dgm:pt modelId="{08017F3B-DDE1-42D3-931F-E089B2220CD1}" type="pres">
      <dgm:prSet presAssocID="{CFFFFC5D-AF08-4DBC-BBC6-D030BF6032CA}" presName="text2" presStyleLbl="fgAcc2" presStyleIdx="2" presStyleCnt="3">
        <dgm:presLayoutVars>
          <dgm:chPref val="3"/>
        </dgm:presLayoutVars>
      </dgm:prSet>
      <dgm:spPr/>
      <dgm:t>
        <a:bodyPr/>
        <a:lstStyle/>
        <a:p>
          <a:endParaRPr lang="en-US"/>
        </a:p>
      </dgm:t>
    </dgm:pt>
    <dgm:pt modelId="{505FF4D1-3B4E-4A8D-9FE0-D5F0BC0CBAFB}" type="pres">
      <dgm:prSet presAssocID="{CFFFFC5D-AF08-4DBC-BBC6-D030BF6032CA}" presName="hierChild3" presStyleCnt="0"/>
      <dgm:spPr/>
    </dgm:pt>
    <dgm:pt modelId="{119D0B73-716F-4D2A-AEE4-D492EC9766E1}" type="pres">
      <dgm:prSet presAssocID="{2C145E38-359D-4C52-A551-E5243663F61C}" presName="Name17" presStyleLbl="parChTrans1D3" presStyleIdx="5" presStyleCnt="7"/>
      <dgm:spPr/>
      <dgm:t>
        <a:bodyPr/>
        <a:lstStyle/>
        <a:p>
          <a:endParaRPr lang="en-US"/>
        </a:p>
      </dgm:t>
    </dgm:pt>
    <dgm:pt modelId="{46BC6F15-F313-40BB-BD7E-43CBB73FF9F8}" type="pres">
      <dgm:prSet presAssocID="{8A4215E9-DF47-499E-B09C-2F9AEDDEEAE9}" presName="hierRoot3" presStyleCnt="0"/>
      <dgm:spPr/>
    </dgm:pt>
    <dgm:pt modelId="{0CDCB363-A525-437F-8B66-557BC139DCF2}" type="pres">
      <dgm:prSet presAssocID="{8A4215E9-DF47-499E-B09C-2F9AEDDEEAE9}" presName="composite3" presStyleCnt="0"/>
      <dgm:spPr/>
    </dgm:pt>
    <dgm:pt modelId="{C1D5E974-C272-426D-9C3B-33FC0063D5F1}" type="pres">
      <dgm:prSet presAssocID="{8A4215E9-DF47-499E-B09C-2F9AEDDEEAE9}" presName="background3" presStyleLbl="node3" presStyleIdx="5" presStyleCnt="7"/>
      <dgm:spPr/>
    </dgm:pt>
    <dgm:pt modelId="{2890AA37-9CAE-47C1-8091-0E18D98AD0A1}" type="pres">
      <dgm:prSet presAssocID="{8A4215E9-DF47-499E-B09C-2F9AEDDEEAE9}" presName="text3" presStyleLbl="fgAcc3" presStyleIdx="5" presStyleCnt="7">
        <dgm:presLayoutVars>
          <dgm:chPref val="3"/>
        </dgm:presLayoutVars>
      </dgm:prSet>
      <dgm:spPr/>
      <dgm:t>
        <a:bodyPr/>
        <a:lstStyle/>
        <a:p>
          <a:endParaRPr lang="en-US"/>
        </a:p>
      </dgm:t>
    </dgm:pt>
    <dgm:pt modelId="{BD87BC4B-7992-4E45-80F6-5450369E5C47}" type="pres">
      <dgm:prSet presAssocID="{8A4215E9-DF47-499E-B09C-2F9AEDDEEAE9}" presName="hierChild4" presStyleCnt="0"/>
      <dgm:spPr/>
    </dgm:pt>
    <dgm:pt modelId="{86886F70-53AC-4A1D-B166-B252409AE4D6}" type="pres">
      <dgm:prSet presAssocID="{CE4DF660-7BD9-4C61-8058-864A150E86EF}" presName="Name17" presStyleLbl="parChTrans1D3" presStyleIdx="6" presStyleCnt="7"/>
      <dgm:spPr/>
      <dgm:t>
        <a:bodyPr/>
        <a:lstStyle/>
        <a:p>
          <a:endParaRPr lang="en-US"/>
        </a:p>
      </dgm:t>
    </dgm:pt>
    <dgm:pt modelId="{655DDC92-92EE-41CD-B10F-5D5A0D584C78}" type="pres">
      <dgm:prSet presAssocID="{1539CEEE-F833-450D-91EB-04F96A2AEAA2}" presName="hierRoot3" presStyleCnt="0"/>
      <dgm:spPr/>
    </dgm:pt>
    <dgm:pt modelId="{77CC0852-CC1D-4E4D-8572-4C03ABBFFC1B}" type="pres">
      <dgm:prSet presAssocID="{1539CEEE-F833-450D-91EB-04F96A2AEAA2}" presName="composite3" presStyleCnt="0"/>
      <dgm:spPr/>
    </dgm:pt>
    <dgm:pt modelId="{50D474EC-98DC-4737-BC55-92D95CD2A76F}" type="pres">
      <dgm:prSet presAssocID="{1539CEEE-F833-450D-91EB-04F96A2AEAA2}" presName="background3" presStyleLbl="node3" presStyleIdx="6" presStyleCnt="7"/>
      <dgm:spPr/>
    </dgm:pt>
    <dgm:pt modelId="{28F275B9-56B8-41B6-B830-2E9E5E01E9CB}" type="pres">
      <dgm:prSet presAssocID="{1539CEEE-F833-450D-91EB-04F96A2AEAA2}" presName="text3" presStyleLbl="fgAcc3" presStyleIdx="6" presStyleCnt="7">
        <dgm:presLayoutVars>
          <dgm:chPref val="3"/>
        </dgm:presLayoutVars>
      </dgm:prSet>
      <dgm:spPr/>
      <dgm:t>
        <a:bodyPr/>
        <a:lstStyle/>
        <a:p>
          <a:endParaRPr lang="en-US"/>
        </a:p>
      </dgm:t>
    </dgm:pt>
    <dgm:pt modelId="{479EEF34-32FF-44F2-B9DF-858C6F9E4A7F}" type="pres">
      <dgm:prSet presAssocID="{1539CEEE-F833-450D-91EB-04F96A2AEAA2}" presName="hierChild4" presStyleCnt="0"/>
      <dgm:spPr/>
    </dgm:pt>
  </dgm:ptLst>
  <dgm:cxnLst>
    <dgm:cxn modelId="{67250BC8-5347-403F-969B-4AA67CE14BC4}" type="presOf" srcId="{6213EA93-67B3-4DEB-8CC6-93A0B2AF7CD7}" destId="{868D9E49-D88B-430E-AC72-CD00412C6BE0}" srcOrd="0" destOrd="0" presId="urn:microsoft.com/office/officeart/2005/8/layout/hierarchy1"/>
    <dgm:cxn modelId="{C2BD16DB-D541-4BC0-BAB6-D952DE177BFB}" type="presOf" srcId="{EAF97F65-8743-416C-95B4-C2A504120B0F}" destId="{D8BBCCEC-793A-4277-AD06-599860F93258}" srcOrd="0" destOrd="0" presId="urn:microsoft.com/office/officeart/2005/8/layout/hierarchy1"/>
    <dgm:cxn modelId="{7E835D5D-2304-464B-A0B4-8F5DDDE65166}" srcId="{EAF97F65-8743-416C-95B4-C2A504120B0F}" destId="{FB790FAE-9081-4482-965F-A132F8C0089D}" srcOrd="2" destOrd="0" parTransId="{66E68178-24ED-41B5-B93B-EC8F7F4577B4}" sibTransId="{F7A7ABE2-8DBF-4022-8CAF-71E6248F51D8}"/>
    <dgm:cxn modelId="{F5B9FAA2-6C26-44E6-A2FA-ED8A89E0E245}" type="presOf" srcId="{9497D2F0-AED9-4CC8-831F-177A445E6114}" destId="{CFD81334-87C5-4BAE-8B17-A68BD1AC0BD4}" srcOrd="0" destOrd="0" presId="urn:microsoft.com/office/officeart/2005/8/layout/hierarchy1"/>
    <dgm:cxn modelId="{A9342463-C1FF-42FA-9521-414134DD5815}" type="presOf" srcId="{8A4215E9-DF47-499E-B09C-2F9AEDDEEAE9}" destId="{2890AA37-9CAE-47C1-8091-0E18D98AD0A1}" srcOrd="0" destOrd="0" presId="urn:microsoft.com/office/officeart/2005/8/layout/hierarchy1"/>
    <dgm:cxn modelId="{9A552726-C477-47C3-8716-54075E3D4D3D}" type="presOf" srcId="{FB790FAE-9081-4482-965F-A132F8C0089D}" destId="{154549B9-146B-470F-8DA8-7473A3C06B36}" srcOrd="0" destOrd="0" presId="urn:microsoft.com/office/officeart/2005/8/layout/hierarchy1"/>
    <dgm:cxn modelId="{5A1A34D1-58B2-4611-801D-A477054B8543}" srcId="{EAF97F65-8743-416C-95B4-C2A504120B0F}" destId="{146B5BCA-F4A0-4A38-B33B-EC8BFA2CE5CF}" srcOrd="0" destOrd="0" parTransId="{FC127E7E-FFD8-4856-B22A-FC2DE70AAD12}" sibTransId="{861FB706-A371-43B4-A9C0-19E307330018}"/>
    <dgm:cxn modelId="{D68482BC-2024-413B-BFBF-645D8D3525B7}" type="presOf" srcId="{FC127E7E-FFD8-4856-B22A-FC2DE70AAD12}" destId="{EB928631-2B17-47FC-8968-E2AAB4978614}" srcOrd="0" destOrd="0" presId="urn:microsoft.com/office/officeart/2005/8/layout/hierarchy1"/>
    <dgm:cxn modelId="{4C3D5DA4-4E22-49D2-8A9A-EB38B09280C2}" srcId="{6213EA93-67B3-4DEB-8CC6-93A0B2AF7CD7}" destId="{34EF69ED-7733-43E5-9F02-75216E62B39D}" srcOrd="0" destOrd="0" parTransId="{D95CB556-0982-4642-9108-EFDA847395CF}" sibTransId="{B6844C36-BF59-4369-A225-8E816E956898}"/>
    <dgm:cxn modelId="{ED06E7D1-B82C-4C60-B10C-44EEF35A638A}" srcId="{34EF69ED-7733-43E5-9F02-75216E62B39D}" destId="{CEC77832-0685-4061-85A9-2B7E04FC9927}" srcOrd="0" destOrd="0" parTransId="{64522A3B-06D5-445A-B29E-95A5AD0616E8}" sibTransId="{DC723360-4464-4AC6-AC92-037B46B955A1}"/>
    <dgm:cxn modelId="{80F2C1B1-625E-4040-9487-5FDB187EEA48}" type="presOf" srcId="{03C60D3E-A69D-489E-AC23-D2EF12F2CE12}" destId="{E71D3D05-A41D-4581-93F6-4963BA212C02}" srcOrd="0" destOrd="0" presId="urn:microsoft.com/office/officeart/2005/8/layout/hierarchy1"/>
    <dgm:cxn modelId="{D0043599-D67B-4542-BB9F-6AE920F7FAB3}" type="presOf" srcId="{66E68178-24ED-41B5-B93B-EC8F7F4577B4}" destId="{E14DB863-679E-4258-8402-2159575E641E}" srcOrd="0" destOrd="0" presId="urn:microsoft.com/office/officeart/2005/8/layout/hierarchy1"/>
    <dgm:cxn modelId="{C74F66A4-5ED1-4785-8638-800BC418C0B2}" type="presOf" srcId="{164FCC03-4F21-4358-A0AA-BBEEBC094581}" destId="{12B6613B-3143-4290-BD1E-F9C795102D53}" srcOrd="0" destOrd="0" presId="urn:microsoft.com/office/officeart/2005/8/layout/hierarchy1"/>
    <dgm:cxn modelId="{C752C4B7-D997-4DBD-B138-48B3F3F3F29E}" type="presOf" srcId="{CE4DF660-7BD9-4C61-8058-864A150E86EF}" destId="{86886F70-53AC-4A1D-B166-B252409AE4D6}" srcOrd="0" destOrd="0" presId="urn:microsoft.com/office/officeart/2005/8/layout/hierarchy1"/>
    <dgm:cxn modelId="{8860BED4-72B5-491C-823C-894D4F1FE129}" type="presOf" srcId="{64522A3B-06D5-445A-B29E-95A5AD0616E8}" destId="{BFC7338C-D613-42CE-A3C8-1E1BCE0FEA62}" srcOrd="0" destOrd="0" presId="urn:microsoft.com/office/officeart/2005/8/layout/hierarchy1"/>
    <dgm:cxn modelId="{7FCC65C9-1399-4512-AB08-0F45931D6D1C}" type="presOf" srcId="{146B5BCA-F4A0-4A38-B33B-EC8BFA2CE5CF}" destId="{55FD57AA-D4E2-49CB-894F-A4546A90226D}" srcOrd="0" destOrd="0" presId="urn:microsoft.com/office/officeart/2005/8/layout/hierarchy1"/>
    <dgm:cxn modelId="{A43F2893-82A9-4D28-9685-E0BE99CB288E}" srcId="{07243DD6-7908-4AFA-8F08-F5DA4913D758}" destId="{6213EA93-67B3-4DEB-8CC6-93A0B2AF7CD7}" srcOrd="0" destOrd="0" parTransId="{22F01FA1-DAEC-40BA-8433-5E146EC5406F}" sibTransId="{0B401069-F5DA-4C26-8D27-41C74B853B00}"/>
    <dgm:cxn modelId="{978C0294-4C2B-4A1D-9C44-69F4D014A94A}" type="presOf" srcId="{2C145E38-359D-4C52-A551-E5243663F61C}" destId="{119D0B73-716F-4D2A-AEE4-D492EC9766E1}" srcOrd="0" destOrd="0" presId="urn:microsoft.com/office/officeart/2005/8/layout/hierarchy1"/>
    <dgm:cxn modelId="{3B11C3E8-D54E-4E21-A840-BAEECF7EDC93}" type="presOf" srcId="{15FC0DA2-D4A5-4ADB-8E29-59099AD0F12C}" destId="{47C6150A-D796-4FB1-9AC7-64B824B4A8AC}" srcOrd="0" destOrd="0" presId="urn:microsoft.com/office/officeart/2005/8/layout/hierarchy1"/>
    <dgm:cxn modelId="{3D566CC4-8E6F-4989-A56B-E2B126367E4A}" type="presOf" srcId="{07243DD6-7908-4AFA-8F08-F5DA4913D758}" destId="{7F5C8212-F3D4-43A4-A29B-CB4BB8C5A431}" srcOrd="0" destOrd="0" presId="urn:microsoft.com/office/officeart/2005/8/layout/hierarchy1"/>
    <dgm:cxn modelId="{F8C467AF-D14A-4C66-83E7-AE697BE2915C}" type="presOf" srcId="{F35C7394-B5A1-4DA6-8CB6-266F244050FF}" destId="{63C1F878-72D2-4A3E-8C52-F4A9B1783C33}" srcOrd="0" destOrd="0" presId="urn:microsoft.com/office/officeart/2005/8/layout/hierarchy1"/>
    <dgm:cxn modelId="{5493F64F-7F27-43D3-815E-35D7FED6B37F}" srcId="{CFFFFC5D-AF08-4DBC-BBC6-D030BF6032CA}" destId="{1539CEEE-F833-450D-91EB-04F96A2AEAA2}" srcOrd="1" destOrd="0" parTransId="{CE4DF660-7BD9-4C61-8058-864A150E86EF}" sibTransId="{30BAB5DF-8466-4945-A435-31F496D4106B}"/>
    <dgm:cxn modelId="{934714DF-8A27-4DC3-9F39-DCE0AF90110F}" type="presOf" srcId="{D95CB556-0982-4642-9108-EFDA847395CF}" destId="{13E913A0-B01D-43F1-B1A3-E3D474304F95}" srcOrd="0" destOrd="0" presId="urn:microsoft.com/office/officeart/2005/8/layout/hierarchy1"/>
    <dgm:cxn modelId="{B88A67B5-100A-48F1-9455-5D483BDB4B8F}" srcId="{34EF69ED-7733-43E5-9F02-75216E62B39D}" destId="{9497D2F0-AED9-4CC8-831F-177A445E6114}" srcOrd="1" destOrd="0" parTransId="{03C60D3E-A69D-489E-AC23-D2EF12F2CE12}" sibTransId="{0E9A1C67-F77C-49EB-96B3-86F1B9D3FF94}"/>
    <dgm:cxn modelId="{978388B3-EB8F-4139-B38A-114233FC2BB6}" srcId="{6213EA93-67B3-4DEB-8CC6-93A0B2AF7CD7}" destId="{EAF97F65-8743-416C-95B4-C2A504120B0F}" srcOrd="1" destOrd="0" parTransId="{15FC0DA2-D4A5-4ADB-8E29-59099AD0F12C}" sibTransId="{EA3E39D9-C3F2-4BF2-B34A-03920DBAC485}"/>
    <dgm:cxn modelId="{8E4990D5-3F5F-4FFC-9030-097A7ED4659C}" type="presOf" srcId="{CEC77832-0685-4061-85A9-2B7E04FC9927}" destId="{9D06AB76-11B4-4CAA-9887-9CEC3100795D}" srcOrd="0" destOrd="0" presId="urn:microsoft.com/office/officeart/2005/8/layout/hierarchy1"/>
    <dgm:cxn modelId="{72C4CAF0-CFEA-4DFE-AF15-8865C2C67622}" srcId="{6213EA93-67B3-4DEB-8CC6-93A0B2AF7CD7}" destId="{CFFFFC5D-AF08-4DBC-BBC6-D030BF6032CA}" srcOrd="2" destOrd="0" parTransId="{F35C7394-B5A1-4DA6-8CB6-266F244050FF}" sibTransId="{F72DB7AB-BC64-42E9-8FCA-AB1A6321FB32}"/>
    <dgm:cxn modelId="{8AD4F71B-13A6-4258-8021-E38B01A64FBC}" type="presOf" srcId="{CFFFFC5D-AF08-4DBC-BBC6-D030BF6032CA}" destId="{08017F3B-DDE1-42D3-931F-E089B2220CD1}" srcOrd="0" destOrd="0" presId="urn:microsoft.com/office/officeart/2005/8/layout/hierarchy1"/>
    <dgm:cxn modelId="{1802ADA0-5C5F-4A00-8ED5-5BD1DE217DB7}" srcId="{CFFFFC5D-AF08-4DBC-BBC6-D030BF6032CA}" destId="{8A4215E9-DF47-499E-B09C-2F9AEDDEEAE9}" srcOrd="0" destOrd="0" parTransId="{2C145E38-359D-4C52-A551-E5243663F61C}" sibTransId="{73F09B71-913C-447D-A512-970083E781FB}"/>
    <dgm:cxn modelId="{07BDC69C-6813-499E-8871-63CCA9DF5A87}" type="presOf" srcId="{EAAC9F3D-08AD-45A0-9A5F-D7390FFDB894}" destId="{6B5FEBAB-8837-4482-8475-02454E646497}" srcOrd="0" destOrd="0" presId="urn:microsoft.com/office/officeart/2005/8/layout/hierarchy1"/>
    <dgm:cxn modelId="{1E1EAB28-AF1E-41CA-AF4A-0202436D35C4}" type="presOf" srcId="{34EF69ED-7733-43E5-9F02-75216E62B39D}" destId="{F95FE02B-F52A-4D21-AD4B-153872E225D6}" srcOrd="0" destOrd="0" presId="urn:microsoft.com/office/officeart/2005/8/layout/hierarchy1"/>
    <dgm:cxn modelId="{0E739519-AA6E-4D91-B367-27966A51932A}" srcId="{EAF97F65-8743-416C-95B4-C2A504120B0F}" destId="{164FCC03-4F21-4358-A0AA-BBEEBC094581}" srcOrd="1" destOrd="0" parTransId="{EAAC9F3D-08AD-45A0-9A5F-D7390FFDB894}" sibTransId="{FFB6B58E-C828-46F3-9736-BEC2483E4506}"/>
    <dgm:cxn modelId="{E5F39C98-D6F4-447E-A46B-D4019C15A6FF}" type="presOf" srcId="{1539CEEE-F833-450D-91EB-04F96A2AEAA2}" destId="{28F275B9-56B8-41B6-B830-2E9E5E01E9CB}" srcOrd="0" destOrd="0" presId="urn:microsoft.com/office/officeart/2005/8/layout/hierarchy1"/>
    <dgm:cxn modelId="{F89F9A69-A3C5-4814-BFE4-838FCF8C55F6}" type="presParOf" srcId="{7F5C8212-F3D4-43A4-A29B-CB4BB8C5A431}" destId="{CE8C80FB-60E7-4AF2-A5D4-70F61A3AF146}" srcOrd="0" destOrd="0" presId="urn:microsoft.com/office/officeart/2005/8/layout/hierarchy1"/>
    <dgm:cxn modelId="{8D340564-BD8E-4C01-9020-F96A89CD23CB}" type="presParOf" srcId="{CE8C80FB-60E7-4AF2-A5D4-70F61A3AF146}" destId="{874EBE65-A3F8-4DDE-B261-0F583100BA2A}" srcOrd="0" destOrd="0" presId="urn:microsoft.com/office/officeart/2005/8/layout/hierarchy1"/>
    <dgm:cxn modelId="{D13596A2-3DAB-44D0-BA4D-8BD0AB35A925}" type="presParOf" srcId="{874EBE65-A3F8-4DDE-B261-0F583100BA2A}" destId="{987E00FC-04B5-4421-A96F-CA460E2B19DF}" srcOrd="0" destOrd="0" presId="urn:microsoft.com/office/officeart/2005/8/layout/hierarchy1"/>
    <dgm:cxn modelId="{5A0B9C87-84A4-4634-BCAE-8F4DF1968569}" type="presParOf" srcId="{874EBE65-A3F8-4DDE-B261-0F583100BA2A}" destId="{868D9E49-D88B-430E-AC72-CD00412C6BE0}" srcOrd="1" destOrd="0" presId="urn:microsoft.com/office/officeart/2005/8/layout/hierarchy1"/>
    <dgm:cxn modelId="{2A1EFD0C-6FF5-418C-BBE1-4D0A5E6CB207}" type="presParOf" srcId="{CE8C80FB-60E7-4AF2-A5D4-70F61A3AF146}" destId="{EC468468-BDA1-487F-88FB-B9ABBC5E6DDC}" srcOrd="1" destOrd="0" presId="urn:microsoft.com/office/officeart/2005/8/layout/hierarchy1"/>
    <dgm:cxn modelId="{C5193AD7-95B3-4B52-B016-77B6414B2D3A}" type="presParOf" srcId="{EC468468-BDA1-487F-88FB-B9ABBC5E6DDC}" destId="{13E913A0-B01D-43F1-B1A3-E3D474304F95}" srcOrd="0" destOrd="0" presId="urn:microsoft.com/office/officeart/2005/8/layout/hierarchy1"/>
    <dgm:cxn modelId="{EDAEC1DD-3AB5-49A7-A6BA-E19A26B9C832}" type="presParOf" srcId="{EC468468-BDA1-487F-88FB-B9ABBC5E6DDC}" destId="{339373E9-6044-4E5C-B394-68699903D761}" srcOrd="1" destOrd="0" presId="urn:microsoft.com/office/officeart/2005/8/layout/hierarchy1"/>
    <dgm:cxn modelId="{72BAFD4A-BDE3-4A8B-A15F-04BD3E2B46AB}" type="presParOf" srcId="{339373E9-6044-4E5C-B394-68699903D761}" destId="{E66E8E9E-A9EE-4EBF-AF12-4E81C04674B7}" srcOrd="0" destOrd="0" presId="urn:microsoft.com/office/officeart/2005/8/layout/hierarchy1"/>
    <dgm:cxn modelId="{5D4960DE-1286-4C26-9437-69EB87017ADE}" type="presParOf" srcId="{E66E8E9E-A9EE-4EBF-AF12-4E81C04674B7}" destId="{814D968B-BB58-4009-A740-66AD03AAD2CC}" srcOrd="0" destOrd="0" presId="urn:microsoft.com/office/officeart/2005/8/layout/hierarchy1"/>
    <dgm:cxn modelId="{39055017-E1C3-47E7-8EF7-07AE0DE48669}" type="presParOf" srcId="{E66E8E9E-A9EE-4EBF-AF12-4E81C04674B7}" destId="{F95FE02B-F52A-4D21-AD4B-153872E225D6}" srcOrd="1" destOrd="0" presId="urn:microsoft.com/office/officeart/2005/8/layout/hierarchy1"/>
    <dgm:cxn modelId="{62D92EAB-B08E-4177-9F90-3457EFBA2AB2}" type="presParOf" srcId="{339373E9-6044-4E5C-B394-68699903D761}" destId="{FA39EFEE-422D-4ABA-B7F3-81DFB819FD0D}" srcOrd="1" destOrd="0" presId="urn:microsoft.com/office/officeart/2005/8/layout/hierarchy1"/>
    <dgm:cxn modelId="{A249984C-5377-44C1-A8EC-7E90CFD9F52F}" type="presParOf" srcId="{FA39EFEE-422D-4ABA-B7F3-81DFB819FD0D}" destId="{BFC7338C-D613-42CE-A3C8-1E1BCE0FEA62}" srcOrd="0" destOrd="0" presId="urn:microsoft.com/office/officeart/2005/8/layout/hierarchy1"/>
    <dgm:cxn modelId="{DD0E1977-CDD8-40CC-BD8D-B9F6DE2E6B78}" type="presParOf" srcId="{FA39EFEE-422D-4ABA-B7F3-81DFB819FD0D}" destId="{C7C97D94-D7A0-4A40-85BC-A8BB7FC74897}" srcOrd="1" destOrd="0" presId="urn:microsoft.com/office/officeart/2005/8/layout/hierarchy1"/>
    <dgm:cxn modelId="{F123030F-2523-40A1-9226-0F72658FEDD0}" type="presParOf" srcId="{C7C97D94-D7A0-4A40-85BC-A8BB7FC74897}" destId="{2031A2F7-2F71-4B37-86FE-0EE755FCFE64}" srcOrd="0" destOrd="0" presId="urn:microsoft.com/office/officeart/2005/8/layout/hierarchy1"/>
    <dgm:cxn modelId="{93AFA731-CB41-478D-9451-4009316B15D1}" type="presParOf" srcId="{2031A2F7-2F71-4B37-86FE-0EE755FCFE64}" destId="{BB1DA2C6-9035-47F3-AABE-8B758B6D19F0}" srcOrd="0" destOrd="0" presId="urn:microsoft.com/office/officeart/2005/8/layout/hierarchy1"/>
    <dgm:cxn modelId="{7B447435-7FBA-409A-8DB4-E5BB98BA57B9}" type="presParOf" srcId="{2031A2F7-2F71-4B37-86FE-0EE755FCFE64}" destId="{9D06AB76-11B4-4CAA-9887-9CEC3100795D}" srcOrd="1" destOrd="0" presId="urn:microsoft.com/office/officeart/2005/8/layout/hierarchy1"/>
    <dgm:cxn modelId="{4A26A001-52B3-49BC-A388-F198376AFF6B}" type="presParOf" srcId="{C7C97D94-D7A0-4A40-85BC-A8BB7FC74897}" destId="{0FBA9DA4-F179-4E1B-A77C-ED9B91C4EB81}" srcOrd="1" destOrd="0" presId="urn:microsoft.com/office/officeart/2005/8/layout/hierarchy1"/>
    <dgm:cxn modelId="{BB82EAEF-A13B-4B37-8CAB-AD393DAC4574}" type="presParOf" srcId="{FA39EFEE-422D-4ABA-B7F3-81DFB819FD0D}" destId="{E71D3D05-A41D-4581-93F6-4963BA212C02}" srcOrd="2" destOrd="0" presId="urn:microsoft.com/office/officeart/2005/8/layout/hierarchy1"/>
    <dgm:cxn modelId="{F4EB050B-4B78-444B-9815-FB3997301269}" type="presParOf" srcId="{FA39EFEE-422D-4ABA-B7F3-81DFB819FD0D}" destId="{27E3339F-5AE3-4DCA-BA54-7237F92CC764}" srcOrd="3" destOrd="0" presId="urn:microsoft.com/office/officeart/2005/8/layout/hierarchy1"/>
    <dgm:cxn modelId="{57EC402A-FA1A-4FCF-9681-1CA64B7468D8}" type="presParOf" srcId="{27E3339F-5AE3-4DCA-BA54-7237F92CC764}" destId="{9F52A907-06F2-4EF8-979C-72A42B5EAD99}" srcOrd="0" destOrd="0" presId="urn:microsoft.com/office/officeart/2005/8/layout/hierarchy1"/>
    <dgm:cxn modelId="{5DF2F624-73BF-4D72-8C9C-A56559AC4D61}" type="presParOf" srcId="{9F52A907-06F2-4EF8-979C-72A42B5EAD99}" destId="{C410A2C1-12AA-4197-9D2B-0529261F107A}" srcOrd="0" destOrd="0" presId="urn:microsoft.com/office/officeart/2005/8/layout/hierarchy1"/>
    <dgm:cxn modelId="{4338CFD0-935F-4741-92B4-0D9444892B56}" type="presParOf" srcId="{9F52A907-06F2-4EF8-979C-72A42B5EAD99}" destId="{CFD81334-87C5-4BAE-8B17-A68BD1AC0BD4}" srcOrd="1" destOrd="0" presId="urn:microsoft.com/office/officeart/2005/8/layout/hierarchy1"/>
    <dgm:cxn modelId="{10049DAF-F0D1-4296-A16B-19358266E1CF}" type="presParOf" srcId="{27E3339F-5AE3-4DCA-BA54-7237F92CC764}" destId="{A5150FE9-C062-4E32-8FE0-AEF65E8E8DB1}" srcOrd="1" destOrd="0" presId="urn:microsoft.com/office/officeart/2005/8/layout/hierarchy1"/>
    <dgm:cxn modelId="{19539DB8-255F-434F-AB89-522BDD19F152}" type="presParOf" srcId="{EC468468-BDA1-487F-88FB-B9ABBC5E6DDC}" destId="{47C6150A-D796-4FB1-9AC7-64B824B4A8AC}" srcOrd="2" destOrd="0" presId="urn:microsoft.com/office/officeart/2005/8/layout/hierarchy1"/>
    <dgm:cxn modelId="{B2FC8FB6-1820-4F7E-A22F-25AAD77A8D27}" type="presParOf" srcId="{EC468468-BDA1-487F-88FB-B9ABBC5E6DDC}" destId="{56059F83-EEDF-4592-9895-E2B4617E7D80}" srcOrd="3" destOrd="0" presId="urn:microsoft.com/office/officeart/2005/8/layout/hierarchy1"/>
    <dgm:cxn modelId="{23BCA73A-6BF7-4F54-B544-D86D6B6E2A65}" type="presParOf" srcId="{56059F83-EEDF-4592-9895-E2B4617E7D80}" destId="{F9E8864B-0266-4B71-AE20-FF928823FD57}" srcOrd="0" destOrd="0" presId="urn:microsoft.com/office/officeart/2005/8/layout/hierarchy1"/>
    <dgm:cxn modelId="{7480C550-C166-4BD5-AE88-9AF01FF10FCD}" type="presParOf" srcId="{F9E8864B-0266-4B71-AE20-FF928823FD57}" destId="{E5517394-D959-43B0-B5C5-7EB48695E2C4}" srcOrd="0" destOrd="0" presId="urn:microsoft.com/office/officeart/2005/8/layout/hierarchy1"/>
    <dgm:cxn modelId="{C132D638-32BE-4042-8E98-5C0E4C2A3CA2}" type="presParOf" srcId="{F9E8864B-0266-4B71-AE20-FF928823FD57}" destId="{D8BBCCEC-793A-4277-AD06-599860F93258}" srcOrd="1" destOrd="0" presId="urn:microsoft.com/office/officeart/2005/8/layout/hierarchy1"/>
    <dgm:cxn modelId="{307DFA3F-CAE7-4658-9669-8083214B3E2C}" type="presParOf" srcId="{56059F83-EEDF-4592-9895-E2B4617E7D80}" destId="{1A6630A3-7E00-4906-A0BD-3ABF17FEC00E}" srcOrd="1" destOrd="0" presId="urn:microsoft.com/office/officeart/2005/8/layout/hierarchy1"/>
    <dgm:cxn modelId="{E9759446-D907-407B-AAB6-F6D16A87ACBF}" type="presParOf" srcId="{1A6630A3-7E00-4906-A0BD-3ABF17FEC00E}" destId="{EB928631-2B17-47FC-8968-E2AAB4978614}" srcOrd="0" destOrd="0" presId="urn:microsoft.com/office/officeart/2005/8/layout/hierarchy1"/>
    <dgm:cxn modelId="{D771644E-C914-4753-BFAB-F7B7B9B415FC}" type="presParOf" srcId="{1A6630A3-7E00-4906-A0BD-3ABF17FEC00E}" destId="{CD9CA8EB-33F0-44AB-AF20-115C2759A819}" srcOrd="1" destOrd="0" presId="urn:microsoft.com/office/officeart/2005/8/layout/hierarchy1"/>
    <dgm:cxn modelId="{9823DE1C-5883-4508-B729-6ECD57F928D3}" type="presParOf" srcId="{CD9CA8EB-33F0-44AB-AF20-115C2759A819}" destId="{38B9188F-55FB-43FB-9195-EE06A17987AE}" srcOrd="0" destOrd="0" presId="urn:microsoft.com/office/officeart/2005/8/layout/hierarchy1"/>
    <dgm:cxn modelId="{0E71C00D-3FF7-41A0-84A5-83C1E17C8543}" type="presParOf" srcId="{38B9188F-55FB-43FB-9195-EE06A17987AE}" destId="{3D56BD52-D03A-4047-AD41-D4D4A6EFB434}" srcOrd="0" destOrd="0" presId="urn:microsoft.com/office/officeart/2005/8/layout/hierarchy1"/>
    <dgm:cxn modelId="{B7CC9B5F-5586-4705-B86A-088BDBAD5B13}" type="presParOf" srcId="{38B9188F-55FB-43FB-9195-EE06A17987AE}" destId="{55FD57AA-D4E2-49CB-894F-A4546A90226D}" srcOrd="1" destOrd="0" presId="urn:microsoft.com/office/officeart/2005/8/layout/hierarchy1"/>
    <dgm:cxn modelId="{0A730358-A49C-4AC8-B362-80E1E26A4FB0}" type="presParOf" srcId="{CD9CA8EB-33F0-44AB-AF20-115C2759A819}" destId="{B723E493-FC94-4BA6-9B42-EE921A71E7B6}" srcOrd="1" destOrd="0" presId="urn:microsoft.com/office/officeart/2005/8/layout/hierarchy1"/>
    <dgm:cxn modelId="{6795F7F4-EFF6-4E24-8CEE-133CD4D96ADC}" type="presParOf" srcId="{1A6630A3-7E00-4906-A0BD-3ABF17FEC00E}" destId="{6B5FEBAB-8837-4482-8475-02454E646497}" srcOrd="2" destOrd="0" presId="urn:microsoft.com/office/officeart/2005/8/layout/hierarchy1"/>
    <dgm:cxn modelId="{4261DF5C-DF20-4462-BB07-80DCD8196E4F}" type="presParOf" srcId="{1A6630A3-7E00-4906-A0BD-3ABF17FEC00E}" destId="{6FD540EF-744F-48DA-A8EC-7F073B1CADF4}" srcOrd="3" destOrd="0" presId="urn:microsoft.com/office/officeart/2005/8/layout/hierarchy1"/>
    <dgm:cxn modelId="{B94E70D1-4D0A-4BD7-9D5F-E549D7220E5F}" type="presParOf" srcId="{6FD540EF-744F-48DA-A8EC-7F073B1CADF4}" destId="{6DDA07EF-6815-4476-90D5-8200789CEEB9}" srcOrd="0" destOrd="0" presId="urn:microsoft.com/office/officeart/2005/8/layout/hierarchy1"/>
    <dgm:cxn modelId="{1E76A5D1-3A39-45F5-B023-9E5E4D07FD22}" type="presParOf" srcId="{6DDA07EF-6815-4476-90D5-8200789CEEB9}" destId="{DCB1E33D-13EC-4E25-974B-BEC1BFAB8C57}" srcOrd="0" destOrd="0" presId="urn:microsoft.com/office/officeart/2005/8/layout/hierarchy1"/>
    <dgm:cxn modelId="{971B6923-5E8D-4B80-8B6C-7985D34B3885}" type="presParOf" srcId="{6DDA07EF-6815-4476-90D5-8200789CEEB9}" destId="{12B6613B-3143-4290-BD1E-F9C795102D53}" srcOrd="1" destOrd="0" presId="urn:microsoft.com/office/officeart/2005/8/layout/hierarchy1"/>
    <dgm:cxn modelId="{2112B0FD-D754-425E-B8FF-BCD6FB8DEFB0}" type="presParOf" srcId="{6FD540EF-744F-48DA-A8EC-7F073B1CADF4}" destId="{0C3E7A23-657A-4D4E-8E8E-5F6F07AAE592}" srcOrd="1" destOrd="0" presId="urn:microsoft.com/office/officeart/2005/8/layout/hierarchy1"/>
    <dgm:cxn modelId="{07533B32-6F93-4AC7-ADD2-932505B25518}" type="presParOf" srcId="{1A6630A3-7E00-4906-A0BD-3ABF17FEC00E}" destId="{E14DB863-679E-4258-8402-2159575E641E}" srcOrd="4" destOrd="0" presId="urn:microsoft.com/office/officeart/2005/8/layout/hierarchy1"/>
    <dgm:cxn modelId="{103CA102-B97E-4441-8941-1ECE45158448}" type="presParOf" srcId="{1A6630A3-7E00-4906-A0BD-3ABF17FEC00E}" destId="{0812ACE5-CEE1-429F-995D-B9B65DA89E9F}" srcOrd="5" destOrd="0" presId="urn:microsoft.com/office/officeart/2005/8/layout/hierarchy1"/>
    <dgm:cxn modelId="{922330F3-B83F-4474-8B94-217B0663B1CE}" type="presParOf" srcId="{0812ACE5-CEE1-429F-995D-B9B65DA89E9F}" destId="{EB5D5F16-AFFD-46F2-A842-4FADEDF83D99}" srcOrd="0" destOrd="0" presId="urn:microsoft.com/office/officeart/2005/8/layout/hierarchy1"/>
    <dgm:cxn modelId="{58D9788E-1F6D-4C27-8B8E-511969A21136}" type="presParOf" srcId="{EB5D5F16-AFFD-46F2-A842-4FADEDF83D99}" destId="{0D430ACC-0A24-4E88-8E41-B626B052AB56}" srcOrd="0" destOrd="0" presId="urn:microsoft.com/office/officeart/2005/8/layout/hierarchy1"/>
    <dgm:cxn modelId="{FA9AF510-9B1E-4135-B7D2-6AD0278F116C}" type="presParOf" srcId="{EB5D5F16-AFFD-46F2-A842-4FADEDF83D99}" destId="{154549B9-146B-470F-8DA8-7473A3C06B36}" srcOrd="1" destOrd="0" presId="urn:microsoft.com/office/officeart/2005/8/layout/hierarchy1"/>
    <dgm:cxn modelId="{406D8AE7-2505-450E-9B4A-41938139914B}" type="presParOf" srcId="{0812ACE5-CEE1-429F-995D-B9B65DA89E9F}" destId="{62ED22C2-0A5E-4540-BB2B-C347CFFB4BD0}" srcOrd="1" destOrd="0" presId="urn:microsoft.com/office/officeart/2005/8/layout/hierarchy1"/>
    <dgm:cxn modelId="{10E10F08-1EAB-4F5A-A9B4-826EE78B5590}" type="presParOf" srcId="{EC468468-BDA1-487F-88FB-B9ABBC5E6DDC}" destId="{63C1F878-72D2-4A3E-8C52-F4A9B1783C33}" srcOrd="4" destOrd="0" presId="urn:microsoft.com/office/officeart/2005/8/layout/hierarchy1"/>
    <dgm:cxn modelId="{1DA1246D-EA46-41D0-AF3E-801CEE96BC65}" type="presParOf" srcId="{EC468468-BDA1-487F-88FB-B9ABBC5E6DDC}" destId="{1E81980F-514B-4025-9970-41BB1CADB2F6}" srcOrd="5" destOrd="0" presId="urn:microsoft.com/office/officeart/2005/8/layout/hierarchy1"/>
    <dgm:cxn modelId="{D0C798F0-674D-4A3C-844E-FF4F7C53BBD5}" type="presParOf" srcId="{1E81980F-514B-4025-9970-41BB1CADB2F6}" destId="{761BEE10-E504-4CCC-A679-C64E921601B3}" srcOrd="0" destOrd="0" presId="urn:microsoft.com/office/officeart/2005/8/layout/hierarchy1"/>
    <dgm:cxn modelId="{BE1D4C23-3F40-4637-B334-6D709EF1B6A2}" type="presParOf" srcId="{761BEE10-E504-4CCC-A679-C64E921601B3}" destId="{53DA5E8F-87F9-40FC-9678-EFD0486B275A}" srcOrd="0" destOrd="0" presId="urn:microsoft.com/office/officeart/2005/8/layout/hierarchy1"/>
    <dgm:cxn modelId="{8166C9B5-2E23-494E-9017-23D93774FB37}" type="presParOf" srcId="{761BEE10-E504-4CCC-A679-C64E921601B3}" destId="{08017F3B-DDE1-42D3-931F-E089B2220CD1}" srcOrd="1" destOrd="0" presId="urn:microsoft.com/office/officeart/2005/8/layout/hierarchy1"/>
    <dgm:cxn modelId="{79E66274-0BCC-4C5E-8E33-078FB2C77AB4}" type="presParOf" srcId="{1E81980F-514B-4025-9970-41BB1CADB2F6}" destId="{505FF4D1-3B4E-4A8D-9FE0-D5F0BC0CBAFB}" srcOrd="1" destOrd="0" presId="urn:microsoft.com/office/officeart/2005/8/layout/hierarchy1"/>
    <dgm:cxn modelId="{8536D5A1-21A0-4A79-8C85-D6AFC1FF7466}" type="presParOf" srcId="{505FF4D1-3B4E-4A8D-9FE0-D5F0BC0CBAFB}" destId="{119D0B73-716F-4D2A-AEE4-D492EC9766E1}" srcOrd="0" destOrd="0" presId="urn:microsoft.com/office/officeart/2005/8/layout/hierarchy1"/>
    <dgm:cxn modelId="{FC9B9E13-4E7D-44EC-80AB-A3B4F096A9A6}" type="presParOf" srcId="{505FF4D1-3B4E-4A8D-9FE0-D5F0BC0CBAFB}" destId="{46BC6F15-F313-40BB-BD7E-43CBB73FF9F8}" srcOrd="1" destOrd="0" presId="urn:microsoft.com/office/officeart/2005/8/layout/hierarchy1"/>
    <dgm:cxn modelId="{27A8C69A-2F58-4D0E-8CD1-1F9A4500623B}" type="presParOf" srcId="{46BC6F15-F313-40BB-BD7E-43CBB73FF9F8}" destId="{0CDCB363-A525-437F-8B66-557BC139DCF2}" srcOrd="0" destOrd="0" presId="urn:microsoft.com/office/officeart/2005/8/layout/hierarchy1"/>
    <dgm:cxn modelId="{017D473A-E5E4-43F8-BEC6-AEB743265BAD}" type="presParOf" srcId="{0CDCB363-A525-437F-8B66-557BC139DCF2}" destId="{C1D5E974-C272-426D-9C3B-33FC0063D5F1}" srcOrd="0" destOrd="0" presId="urn:microsoft.com/office/officeart/2005/8/layout/hierarchy1"/>
    <dgm:cxn modelId="{E6D16EBB-1D61-4532-8051-CB7EDC6894F6}" type="presParOf" srcId="{0CDCB363-A525-437F-8B66-557BC139DCF2}" destId="{2890AA37-9CAE-47C1-8091-0E18D98AD0A1}" srcOrd="1" destOrd="0" presId="urn:microsoft.com/office/officeart/2005/8/layout/hierarchy1"/>
    <dgm:cxn modelId="{1F9F6315-4A01-4CF5-A533-210E4C2DECC5}" type="presParOf" srcId="{46BC6F15-F313-40BB-BD7E-43CBB73FF9F8}" destId="{BD87BC4B-7992-4E45-80F6-5450369E5C47}" srcOrd="1" destOrd="0" presId="urn:microsoft.com/office/officeart/2005/8/layout/hierarchy1"/>
    <dgm:cxn modelId="{A51B74DA-AC4C-43B8-8AA2-95E67DD7435F}" type="presParOf" srcId="{505FF4D1-3B4E-4A8D-9FE0-D5F0BC0CBAFB}" destId="{86886F70-53AC-4A1D-B166-B252409AE4D6}" srcOrd="2" destOrd="0" presId="urn:microsoft.com/office/officeart/2005/8/layout/hierarchy1"/>
    <dgm:cxn modelId="{C82F1C6B-E21B-46A7-ACEF-48D2EBAB6346}" type="presParOf" srcId="{505FF4D1-3B4E-4A8D-9FE0-D5F0BC0CBAFB}" destId="{655DDC92-92EE-41CD-B10F-5D5A0D584C78}" srcOrd="3" destOrd="0" presId="urn:microsoft.com/office/officeart/2005/8/layout/hierarchy1"/>
    <dgm:cxn modelId="{3529F385-ADDB-4C66-B32F-6AD9479F7BDC}" type="presParOf" srcId="{655DDC92-92EE-41CD-B10F-5D5A0D584C78}" destId="{77CC0852-CC1D-4E4D-8572-4C03ABBFFC1B}" srcOrd="0" destOrd="0" presId="urn:microsoft.com/office/officeart/2005/8/layout/hierarchy1"/>
    <dgm:cxn modelId="{6F843F13-F207-44A7-A2DD-EE543DD0CC9A}" type="presParOf" srcId="{77CC0852-CC1D-4E4D-8572-4C03ABBFFC1B}" destId="{50D474EC-98DC-4737-BC55-92D95CD2A76F}" srcOrd="0" destOrd="0" presId="urn:microsoft.com/office/officeart/2005/8/layout/hierarchy1"/>
    <dgm:cxn modelId="{E5B64E6A-DB04-4324-ACB2-E8B5FA72B169}" type="presParOf" srcId="{77CC0852-CC1D-4E4D-8572-4C03ABBFFC1B}" destId="{28F275B9-56B8-41B6-B830-2E9E5E01E9CB}" srcOrd="1" destOrd="0" presId="urn:microsoft.com/office/officeart/2005/8/layout/hierarchy1"/>
    <dgm:cxn modelId="{6C927E15-9667-4E86-A5B5-F470278D7730}" type="presParOf" srcId="{655DDC92-92EE-41CD-B10F-5D5A0D584C78}" destId="{479EEF34-32FF-44F2-B9DF-858C6F9E4A7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502359-E29E-4A2D-ACAC-4DCAC351BAD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AE76108-91FB-44D8-8A89-B8E208F7E5CA}">
      <dgm:prSet phldrT="[Text]"/>
      <dgm:spPr/>
      <dgm:t>
        <a:bodyPr/>
        <a:lstStyle/>
        <a:p>
          <a:r>
            <a:rPr lang="en-US" dirty="0" err="1" smtClean="0"/>
            <a:t>Roney</a:t>
          </a:r>
          <a:r>
            <a:rPr lang="en-US" dirty="0" smtClean="0"/>
            <a:t> </a:t>
          </a:r>
          <a:r>
            <a:rPr lang="en-US" dirty="0" err="1" smtClean="0"/>
            <a:t>Whonshevins</a:t>
          </a:r>
          <a:r>
            <a:rPr lang="en-US" dirty="0" smtClean="0"/>
            <a:t> </a:t>
          </a:r>
          <a:r>
            <a:rPr lang="en-US" dirty="0" smtClean="0"/>
            <a:t>Project Lead</a:t>
          </a:r>
          <a:endParaRPr lang="en-US" dirty="0"/>
        </a:p>
      </dgm:t>
    </dgm:pt>
    <dgm:pt modelId="{FB6FE0FF-6322-4547-93AB-8311BC623C08}" type="parTrans" cxnId="{14EE8AC3-0110-4526-90CC-06B68394D9E2}">
      <dgm:prSet/>
      <dgm:spPr/>
      <dgm:t>
        <a:bodyPr/>
        <a:lstStyle/>
        <a:p>
          <a:endParaRPr lang="en-US"/>
        </a:p>
      </dgm:t>
    </dgm:pt>
    <dgm:pt modelId="{0D0D4CAD-4648-4F86-96D2-249E348C9951}" type="sibTrans" cxnId="{14EE8AC3-0110-4526-90CC-06B68394D9E2}">
      <dgm:prSet/>
      <dgm:spPr/>
      <dgm:t>
        <a:bodyPr/>
        <a:lstStyle/>
        <a:p>
          <a:endParaRPr lang="en-US"/>
        </a:p>
      </dgm:t>
    </dgm:pt>
    <dgm:pt modelId="{292949A4-AA05-4E18-B3F5-1798B9517995}">
      <dgm:prSet phldrT="[Text]"/>
      <dgm:spPr/>
      <dgm:t>
        <a:bodyPr/>
        <a:lstStyle/>
        <a:p>
          <a:r>
            <a:rPr lang="en-US" dirty="0" smtClean="0"/>
            <a:t>Jacob Wagner Software Developer</a:t>
          </a:r>
          <a:endParaRPr lang="en-US" dirty="0"/>
        </a:p>
      </dgm:t>
    </dgm:pt>
    <dgm:pt modelId="{480A263B-CD14-423A-A0E1-102EAB428708}" type="parTrans" cxnId="{96B205B4-5F7B-470F-9F70-6B6E2AA23B87}">
      <dgm:prSet/>
      <dgm:spPr/>
      <dgm:t>
        <a:bodyPr/>
        <a:lstStyle/>
        <a:p>
          <a:endParaRPr lang="en-US"/>
        </a:p>
      </dgm:t>
    </dgm:pt>
    <dgm:pt modelId="{95DB1844-9FB2-42CD-B947-48E4C21612F4}" type="sibTrans" cxnId="{96B205B4-5F7B-470F-9F70-6B6E2AA23B87}">
      <dgm:prSet/>
      <dgm:spPr/>
      <dgm:t>
        <a:bodyPr/>
        <a:lstStyle/>
        <a:p>
          <a:endParaRPr lang="en-US"/>
        </a:p>
      </dgm:t>
    </dgm:pt>
    <dgm:pt modelId="{28A0B37A-BED0-495D-9DE0-5C3EB254BD9C}">
      <dgm:prSet phldrT="[Text]"/>
      <dgm:spPr/>
      <dgm:t>
        <a:bodyPr/>
        <a:lstStyle/>
        <a:p>
          <a:r>
            <a:rPr lang="en-US" dirty="0" smtClean="0"/>
            <a:t>Adan </a:t>
          </a:r>
          <a:r>
            <a:rPr lang="en-US" dirty="0" err="1" smtClean="0"/>
            <a:t>Maxamed</a:t>
          </a:r>
          <a:r>
            <a:rPr lang="en-US" dirty="0" smtClean="0"/>
            <a:t> Software Developer</a:t>
          </a:r>
          <a:endParaRPr lang="en-US" dirty="0"/>
        </a:p>
      </dgm:t>
    </dgm:pt>
    <dgm:pt modelId="{A9367425-E34E-4C76-9930-ADFAEE130305}" type="parTrans" cxnId="{8AB5A839-2EFC-4189-B42A-B729FAF8A55B}">
      <dgm:prSet/>
      <dgm:spPr/>
      <dgm:t>
        <a:bodyPr/>
        <a:lstStyle/>
        <a:p>
          <a:endParaRPr lang="en-US"/>
        </a:p>
      </dgm:t>
    </dgm:pt>
    <dgm:pt modelId="{E517DD1E-2D47-4B97-AEE7-47F17CA57721}" type="sibTrans" cxnId="{8AB5A839-2EFC-4189-B42A-B729FAF8A55B}">
      <dgm:prSet/>
      <dgm:spPr/>
      <dgm:t>
        <a:bodyPr/>
        <a:lstStyle/>
        <a:p>
          <a:endParaRPr lang="en-US"/>
        </a:p>
      </dgm:t>
    </dgm:pt>
    <dgm:pt modelId="{0ACBA0E5-BBCD-43D7-A3BC-FC0CF9D01C8A}">
      <dgm:prSet phldrT="[Text]"/>
      <dgm:spPr/>
      <dgm:t>
        <a:bodyPr/>
        <a:lstStyle/>
        <a:p>
          <a:r>
            <a:rPr lang="en-US" dirty="0" smtClean="0"/>
            <a:t>James Leahy Web Developer</a:t>
          </a:r>
          <a:endParaRPr lang="en-US" dirty="0"/>
        </a:p>
      </dgm:t>
    </dgm:pt>
    <dgm:pt modelId="{C6B0EF2E-D0FA-4A1B-8E00-868CCDF8158E}" type="parTrans" cxnId="{6581C4F9-789D-48A7-9428-0E021B2DC4A2}">
      <dgm:prSet/>
      <dgm:spPr/>
      <dgm:t>
        <a:bodyPr/>
        <a:lstStyle/>
        <a:p>
          <a:endParaRPr lang="en-US"/>
        </a:p>
      </dgm:t>
    </dgm:pt>
    <dgm:pt modelId="{D230325B-7A0E-4212-8386-DF558C1F2B2A}" type="sibTrans" cxnId="{6581C4F9-789D-48A7-9428-0E021B2DC4A2}">
      <dgm:prSet/>
      <dgm:spPr/>
      <dgm:t>
        <a:bodyPr/>
        <a:lstStyle/>
        <a:p>
          <a:endParaRPr lang="en-US"/>
        </a:p>
      </dgm:t>
    </dgm:pt>
    <dgm:pt modelId="{5FDCA85D-1C67-44A6-9071-13A348508795}">
      <dgm:prSet phldrT="[Text]"/>
      <dgm:spPr/>
      <dgm:t>
        <a:bodyPr/>
        <a:lstStyle/>
        <a:p>
          <a:r>
            <a:rPr lang="en-US" dirty="0" smtClean="0"/>
            <a:t>Guy </a:t>
          </a:r>
          <a:r>
            <a:rPr lang="en-US" dirty="0" err="1" smtClean="0"/>
            <a:t>Banaga</a:t>
          </a:r>
          <a:r>
            <a:rPr lang="en-US" dirty="0" smtClean="0"/>
            <a:t> Network Engineer</a:t>
          </a:r>
          <a:endParaRPr lang="en-US" dirty="0"/>
        </a:p>
      </dgm:t>
    </dgm:pt>
    <dgm:pt modelId="{03FDE31C-AA0C-4FFD-88F3-B8C60C7688B2}" type="parTrans" cxnId="{271D1B83-8B39-409B-9021-75223A00D6D6}">
      <dgm:prSet/>
      <dgm:spPr/>
      <dgm:t>
        <a:bodyPr/>
        <a:lstStyle/>
        <a:p>
          <a:endParaRPr lang="en-US"/>
        </a:p>
      </dgm:t>
    </dgm:pt>
    <dgm:pt modelId="{FE1A6629-9F0A-4947-827E-686E8B12F027}" type="sibTrans" cxnId="{271D1B83-8B39-409B-9021-75223A00D6D6}">
      <dgm:prSet/>
      <dgm:spPr/>
      <dgm:t>
        <a:bodyPr/>
        <a:lstStyle/>
        <a:p>
          <a:endParaRPr lang="en-US"/>
        </a:p>
      </dgm:t>
    </dgm:pt>
    <dgm:pt modelId="{DE0E1A6D-842C-4DA7-8886-D7DC31B420C4}">
      <dgm:prSet phldrT="[Text]"/>
      <dgm:spPr/>
      <dgm:t>
        <a:bodyPr/>
        <a:lstStyle/>
        <a:p>
          <a:r>
            <a:rPr lang="en-US" dirty="0" smtClean="0"/>
            <a:t>Andrew Butts Network Engineer</a:t>
          </a:r>
          <a:endParaRPr lang="en-US" dirty="0"/>
        </a:p>
      </dgm:t>
    </dgm:pt>
    <dgm:pt modelId="{E32B743A-4D9B-46EC-B467-37C95D82D444}" type="parTrans" cxnId="{F502E469-9A29-4E3C-8D18-D6A1F767C24F}">
      <dgm:prSet/>
      <dgm:spPr/>
      <dgm:t>
        <a:bodyPr/>
        <a:lstStyle/>
        <a:p>
          <a:endParaRPr lang="en-US"/>
        </a:p>
      </dgm:t>
    </dgm:pt>
    <dgm:pt modelId="{B656D638-80B5-4630-BEA9-55EEC9492EA2}" type="sibTrans" cxnId="{F502E469-9A29-4E3C-8D18-D6A1F767C24F}">
      <dgm:prSet/>
      <dgm:spPr/>
      <dgm:t>
        <a:bodyPr/>
        <a:lstStyle/>
        <a:p>
          <a:endParaRPr lang="en-US"/>
        </a:p>
      </dgm:t>
    </dgm:pt>
    <dgm:pt modelId="{24932D62-51B8-4D71-A5FA-4BD57552139C}" type="pres">
      <dgm:prSet presAssocID="{78502359-E29E-4A2D-ACAC-4DCAC351BAD4}" presName="hierChild1" presStyleCnt="0">
        <dgm:presLayoutVars>
          <dgm:orgChart val="1"/>
          <dgm:chPref val="1"/>
          <dgm:dir/>
          <dgm:animOne val="branch"/>
          <dgm:animLvl val="lvl"/>
          <dgm:resizeHandles/>
        </dgm:presLayoutVars>
      </dgm:prSet>
      <dgm:spPr/>
      <dgm:t>
        <a:bodyPr/>
        <a:lstStyle/>
        <a:p>
          <a:endParaRPr lang="en-US"/>
        </a:p>
      </dgm:t>
    </dgm:pt>
    <dgm:pt modelId="{63487077-536E-4911-8464-54721A48DE05}" type="pres">
      <dgm:prSet presAssocID="{1AE76108-91FB-44D8-8A89-B8E208F7E5CA}" presName="hierRoot1" presStyleCnt="0">
        <dgm:presLayoutVars>
          <dgm:hierBranch val="init"/>
        </dgm:presLayoutVars>
      </dgm:prSet>
      <dgm:spPr/>
    </dgm:pt>
    <dgm:pt modelId="{342D541C-5030-4F91-A070-844941CA9444}" type="pres">
      <dgm:prSet presAssocID="{1AE76108-91FB-44D8-8A89-B8E208F7E5CA}" presName="rootComposite1" presStyleCnt="0"/>
      <dgm:spPr/>
    </dgm:pt>
    <dgm:pt modelId="{B4F9536A-212F-4EE6-8E36-1F7330E5587D}" type="pres">
      <dgm:prSet presAssocID="{1AE76108-91FB-44D8-8A89-B8E208F7E5CA}" presName="rootText1" presStyleLbl="node0" presStyleIdx="0" presStyleCnt="1">
        <dgm:presLayoutVars>
          <dgm:chPref val="3"/>
        </dgm:presLayoutVars>
      </dgm:prSet>
      <dgm:spPr/>
      <dgm:t>
        <a:bodyPr/>
        <a:lstStyle/>
        <a:p>
          <a:endParaRPr lang="en-US"/>
        </a:p>
      </dgm:t>
    </dgm:pt>
    <dgm:pt modelId="{B4EA89FA-F4C3-4343-B0EA-03CE8E80571B}" type="pres">
      <dgm:prSet presAssocID="{1AE76108-91FB-44D8-8A89-B8E208F7E5CA}" presName="rootConnector1" presStyleLbl="node1" presStyleIdx="0" presStyleCnt="0"/>
      <dgm:spPr/>
      <dgm:t>
        <a:bodyPr/>
        <a:lstStyle/>
        <a:p>
          <a:endParaRPr lang="en-US"/>
        </a:p>
      </dgm:t>
    </dgm:pt>
    <dgm:pt modelId="{D1F0577B-7768-4685-A52C-86010901C5D7}" type="pres">
      <dgm:prSet presAssocID="{1AE76108-91FB-44D8-8A89-B8E208F7E5CA}" presName="hierChild2" presStyleCnt="0"/>
      <dgm:spPr/>
    </dgm:pt>
    <dgm:pt modelId="{ED86A04F-8E18-4C09-847D-FF6943170D74}" type="pres">
      <dgm:prSet presAssocID="{480A263B-CD14-423A-A0E1-102EAB428708}" presName="Name37" presStyleLbl="parChTrans1D2" presStyleIdx="0" presStyleCnt="5"/>
      <dgm:spPr/>
      <dgm:t>
        <a:bodyPr/>
        <a:lstStyle/>
        <a:p>
          <a:endParaRPr lang="en-US"/>
        </a:p>
      </dgm:t>
    </dgm:pt>
    <dgm:pt modelId="{EFB687C1-0A36-4EE0-869B-BE082DC4B4F5}" type="pres">
      <dgm:prSet presAssocID="{292949A4-AA05-4E18-B3F5-1798B9517995}" presName="hierRoot2" presStyleCnt="0">
        <dgm:presLayoutVars>
          <dgm:hierBranch val="init"/>
        </dgm:presLayoutVars>
      </dgm:prSet>
      <dgm:spPr/>
    </dgm:pt>
    <dgm:pt modelId="{B3B2FC3E-37B1-4887-B44A-51C1D04E725F}" type="pres">
      <dgm:prSet presAssocID="{292949A4-AA05-4E18-B3F5-1798B9517995}" presName="rootComposite" presStyleCnt="0"/>
      <dgm:spPr/>
    </dgm:pt>
    <dgm:pt modelId="{7174A553-29A2-4360-80CF-40A80BE1E5E1}" type="pres">
      <dgm:prSet presAssocID="{292949A4-AA05-4E18-B3F5-1798B9517995}" presName="rootText" presStyleLbl="node2" presStyleIdx="0" presStyleCnt="5">
        <dgm:presLayoutVars>
          <dgm:chPref val="3"/>
        </dgm:presLayoutVars>
      </dgm:prSet>
      <dgm:spPr/>
      <dgm:t>
        <a:bodyPr/>
        <a:lstStyle/>
        <a:p>
          <a:endParaRPr lang="en-US"/>
        </a:p>
      </dgm:t>
    </dgm:pt>
    <dgm:pt modelId="{D164376A-6279-4F34-8FAC-9C7E5143D544}" type="pres">
      <dgm:prSet presAssocID="{292949A4-AA05-4E18-B3F5-1798B9517995}" presName="rootConnector" presStyleLbl="node2" presStyleIdx="0" presStyleCnt="5"/>
      <dgm:spPr/>
      <dgm:t>
        <a:bodyPr/>
        <a:lstStyle/>
        <a:p>
          <a:endParaRPr lang="en-US"/>
        </a:p>
      </dgm:t>
    </dgm:pt>
    <dgm:pt modelId="{8C825E58-14E8-483E-9F7B-AA1792C01D88}" type="pres">
      <dgm:prSet presAssocID="{292949A4-AA05-4E18-B3F5-1798B9517995}" presName="hierChild4" presStyleCnt="0"/>
      <dgm:spPr/>
    </dgm:pt>
    <dgm:pt modelId="{DE7C342C-0614-40D9-A99C-12D7AD9BC715}" type="pres">
      <dgm:prSet presAssocID="{292949A4-AA05-4E18-B3F5-1798B9517995}" presName="hierChild5" presStyleCnt="0"/>
      <dgm:spPr/>
    </dgm:pt>
    <dgm:pt modelId="{49F27310-186D-41EB-B0D9-B311379F2447}" type="pres">
      <dgm:prSet presAssocID="{A9367425-E34E-4C76-9930-ADFAEE130305}" presName="Name37" presStyleLbl="parChTrans1D2" presStyleIdx="1" presStyleCnt="5"/>
      <dgm:spPr/>
      <dgm:t>
        <a:bodyPr/>
        <a:lstStyle/>
        <a:p>
          <a:endParaRPr lang="en-US"/>
        </a:p>
      </dgm:t>
    </dgm:pt>
    <dgm:pt modelId="{DD37C9DD-498D-4BBC-B3E4-1EA4D5759522}" type="pres">
      <dgm:prSet presAssocID="{28A0B37A-BED0-495D-9DE0-5C3EB254BD9C}" presName="hierRoot2" presStyleCnt="0">
        <dgm:presLayoutVars>
          <dgm:hierBranch val="init"/>
        </dgm:presLayoutVars>
      </dgm:prSet>
      <dgm:spPr/>
    </dgm:pt>
    <dgm:pt modelId="{5D52FA1C-A3E5-4CA3-8F7A-23BAFF63DCA7}" type="pres">
      <dgm:prSet presAssocID="{28A0B37A-BED0-495D-9DE0-5C3EB254BD9C}" presName="rootComposite" presStyleCnt="0"/>
      <dgm:spPr/>
    </dgm:pt>
    <dgm:pt modelId="{08335018-97AA-460E-A117-81DBA3DD3BA6}" type="pres">
      <dgm:prSet presAssocID="{28A0B37A-BED0-495D-9DE0-5C3EB254BD9C}" presName="rootText" presStyleLbl="node2" presStyleIdx="1" presStyleCnt="5">
        <dgm:presLayoutVars>
          <dgm:chPref val="3"/>
        </dgm:presLayoutVars>
      </dgm:prSet>
      <dgm:spPr/>
      <dgm:t>
        <a:bodyPr/>
        <a:lstStyle/>
        <a:p>
          <a:endParaRPr lang="en-US"/>
        </a:p>
      </dgm:t>
    </dgm:pt>
    <dgm:pt modelId="{65D0D12C-4679-4F26-9710-FD8E514589D1}" type="pres">
      <dgm:prSet presAssocID="{28A0B37A-BED0-495D-9DE0-5C3EB254BD9C}" presName="rootConnector" presStyleLbl="node2" presStyleIdx="1" presStyleCnt="5"/>
      <dgm:spPr/>
      <dgm:t>
        <a:bodyPr/>
        <a:lstStyle/>
        <a:p>
          <a:endParaRPr lang="en-US"/>
        </a:p>
      </dgm:t>
    </dgm:pt>
    <dgm:pt modelId="{8EB97B11-FBCA-4B4E-B19F-53DF3AFDD2F3}" type="pres">
      <dgm:prSet presAssocID="{28A0B37A-BED0-495D-9DE0-5C3EB254BD9C}" presName="hierChild4" presStyleCnt="0"/>
      <dgm:spPr/>
    </dgm:pt>
    <dgm:pt modelId="{02C81350-F8A1-4EAC-834A-37E8A0F9D7A0}" type="pres">
      <dgm:prSet presAssocID="{28A0B37A-BED0-495D-9DE0-5C3EB254BD9C}" presName="hierChild5" presStyleCnt="0"/>
      <dgm:spPr/>
    </dgm:pt>
    <dgm:pt modelId="{86CB14CF-3AAB-49BF-A348-8C10128F63F4}" type="pres">
      <dgm:prSet presAssocID="{C6B0EF2E-D0FA-4A1B-8E00-868CCDF8158E}" presName="Name37" presStyleLbl="parChTrans1D2" presStyleIdx="2" presStyleCnt="5"/>
      <dgm:spPr/>
      <dgm:t>
        <a:bodyPr/>
        <a:lstStyle/>
        <a:p>
          <a:endParaRPr lang="en-US"/>
        </a:p>
      </dgm:t>
    </dgm:pt>
    <dgm:pt modelId="{77371579-F80B-48CD-B835-644D974105F2}" type="pres">
      <dgm:prSet presAssocID="{0ACBA0E5-BBCD-43D7-A3BC-FC0CF9D01C8A}" presName="hierRoot2" presStyleCnt="0">
        <dgm:presLayoutVars>
          <dgm:hierBranch val="init"/>
        </dgm:presLayoutVars>
      </dgm:prSet>
      <dgm:spPr/>
    </dgm:pt>
    <dgm:pt modelId="{C6C8DF18-AFF5-41C5-91D5-986B3912F98F}" type="pres">
      <dgm:prSet presAssocID="{0ACBA0E5-BBCD-43D7-A3BC-FC0CF9D01C8A}" presName="rootComposite" presStyleCnt="0"/>
      <dgm:spPr/>
    </dgm:pt>
    <dgm:pt modelId="{57DA3771-BFCF-450F-AC08-0C13953670E4}" type="pres">
      <dgm:prSet presAssocID="{0ACBA0E5-BBCD-43D7-A3BC-FC0CF9D01C8A}" presName="rootText" presStyleLbl="node2" presStyleIdx="2" presStyleCnt="5">
        <dgm:presLayoutVars>
          <dgm:chPref val="3"/>
        </dgm:presLayoutVars>
      </dgm:prSet>
      <dgm:spPr/>
      <dgm:t>
        <a:bodyPr/>
        <a:lstStyle/>
        <a:p>
          <a:endParaRPr lang="en-US"/>
        </a:p>
      </dgm:t>
    </dgm:pt>
    <dgm:pt modelId="{FA66423F-FACA-4DAE-89C7-B644512E5F7D}" type="pres">
      <dgm:prSet presAssocID="{0ACBA0E5-BBCD-43D7-A3BC-FC0CF9D01C8A}" presName="rootConnector" presStyleLbl="node2" presStyleIdx="2" presStyleCnt="5"/>
      <dgm:spPr/>
      <dgm:t>
        <a:bodyPr/>
        <a:lstStyle/>
        <a:p>
          <a:endParaRPr lang="en-US"/>
        </a:p>
      </dgm:t>
    </dgm:pt>
    <dgm:pt modelId="{A60090D2-BA88-4DA7-A0B0-A2449D16B861}" type="pres">
      <dgm:prSet presAssocID="{0ACBA0E5-BBCD-43D7-A3BC-FC0CF9D01C8A}" presName="hierChild4" presStyleCnt="0"/>
      <dgm:spPr/>
    </dgm:pt>
    <dgm:pt modelId="{1058A9B4-2819-474F-9B1E-FCE066EC39C9}" type="pres">
      <dgm:prSet presAssocID="{0ACBA0E5-BBCD-43D7-A3BC-FC0CF9D01C8A}" presName="hierChild5" presStyleCnt="0"/>
      <dgm:spPr/>
    </dgm:pt>
    <dgm:pt modelId="{8E0B701E-731A-4119-97E9-BE8C6970B14F}" type="pres">
      <dgm:prSet presAssocID="{03FDE31C-AA0C-4FFD-88F3-B8C60C7688B2}" presName="Name37" presStyleLbl="parChTrans1D2" presStyleIdx="3" presStyleCnt="5"/>
      <dgm:spPr/>
      <dgm:t>
        <a:bodyPr/>
        <a:lstStyle/>
        <a:p>
          <a:endParaRPr lang="en-US"/>
        </a:p>
      </dgm:t>
    </dgm:pt>
    <dgm:pt modelId="{874468E2-0EC1-4B30-BFBA-2E7D789367BD}" type="pres">
      <dgm:prSet presAssocID="{5FDCA85D-1C67-44A6-9071-13A348508795}" presName="hierRoot2" presStyleCnt="0">
        <dgm:presLayoutVars>
          <dgm:hierBranch val="init"/>
        </dgm:presLayoutVars>
      </dgm:prSet>
      <dgm:spPr/>
    </dgm:pt>
    <dgm:pt modelId="{EBD67921-28BF-4E49-9555-F1C1BBCF3162}" type="pres">
      <dgm:prSet presAssocID="{5FDCA85D-1C67-44A6-9071-13A348508795}" presName="rootComposite" presStyleCnt="0"/>
      <dgm:spPr/>
    </dgm:pt>
    <dgm:pt modelId="{95F76DE9-F993-4C08-8EB9-2BBE7C2B73FA}" type="pres">
      <dgm:prSet presAssocID="{5FDCA85D-1C67-44A6-9071-13A348508795}" presName="rootText" presStyleLbl="node2" presStyleIdx="3" presStyleCnt="5">
        <dgm:presLayoutVars>
          <dgm:chPref val="3"/>
        </dgm:presLayoutVars>
      </dgm:prSet>
      <dgm:spPr/>
      <dgm:t>
        <a:bodyPr/>
        <a:lstStyle/>
        <a:p>
          <a:endParaRPr lang="en-US"/>
        </a:p>
      </dgm:t>
    </dgm:pt>
    <dgm:pt modelId="{A76F18EF-98B9-479F-AD3D-B0E4FFB0B47A}" type="pres">
      <dgm:prSet presAssocID="{5FDCA85D-1C67-44A6-9071-13A348508795}" presName="rootConnector" presStyleLbl="node2" presStyleIdx="3" presStyleCnt="5"/>
      <dgm:spPr/>
      <dgm:t>
        <a:bodyPr/>
        <a:lstStyle/>
        <a:p>
          <a:endParaRPr lang="en-US"/>
        </a:p>
      </dgm:t>
    </dgm:pt>
    <dgm:pt modelId="{D5C426A1-EAF3-4CC8-9D70-F9EBFDECC12B}" type="pres">
      <dgm:prSet presAssocID="{5FDCA85D-1C67-44A6-9071-13A348508795}" presName="hierChild4" presStyleCnt="0"/>
      <dgm:spPr/>
    </dgm:pt>
    <dgm:pt modelId="{FAC07446-5EA7-473F-8A6A-3F435781B06F}" type="pres">
      <dgm:prSet presAssocID="{5FDCA85D-1C67-44A6-9071-13A348508795}" presName="hierChild5" presStyleCnt="0"/>
      <dgm:spPr/>
    </dgm:pt>
    <dgm:pt modelId="{7E46C12F-3E25-4D17-99C8-FB705B0F3657}" type="pres">
      <dgm:prSet presAssocID="{E32B743A-4D9B-46EC-B467-37C95D82D444}" presName="Name37" presStyleLbl="parChTrans1D2" presStyleIdx="4" presStyleCnt="5"/>
      <dgm:spPr/>
    </dgm:pt>
    <dgm:pt modelId="{771C4E75-88C8-49EF-B8A4-B3BD6AD3E37D}" type="pres">
      <dgm:prSet presAssocID="{DE0E1A6D-842C-4DA7-8886-D7DC31B420C4}" presName="hierRoot2" presStyleCnt="0">
        <dgm:presLayoutVars>
          <dgm:hierBranch val="init"/>
        </dgm:presLayoutVars>
      </dgm:prSet>
      <dgm:spPr/>
    </dgm:pt>
    <dgm:pt modelId="{AD47438A-AF57-4FE5-873B-462AF393E2CD}" type="pres">
      <dgm:prSet presAssocID="{DE0E1A6D-842C-4DA7-8886-D7DC31B420C4}" presName="rootComposite" presStyleCnt="0"/>
      <dgm:spPr/>
    </dgm:pt>
    <dgm:pt modelId="{931BDEED-7C24-44A9-8AA6-DFC70DC799DC}" type="pres">
      <dgm:prSet presAssocID="{DE0E1A6D-842C-4DA7-8886-D7DC31B420C4}" presName="rootText" presStyleLbl="node2" presStyleIdx="4" presStyleCnt="5">
        <dgm:presLayoutVars>
          <dgm:chPref val="3"/>
        </dgm:presLayoutVars>
      </dgm:prSet>
      <dgm:spPr/>
      <dgm:t>
        <a:bodyPr/>
        <a:lstStyle/>
        <a:p>
          <a:endParaRPr lang="en-US"/>
        </a:p>
      </dgm:t>
    </dgm:pt>
    <dgm:pt modelId="{8D51D276-271D-4015-8578-EBD555336B3D}" type="pres">
      <dgm:prSet presAssocID="{DE0E1A6D-842C-4DA7-8886-D7DC31B420C4}" presName="rootConnector" presStyleLbl="node2" presStyleIdx="4" presStyleCnt="5"/>
      <dgm:spPr/>
      <dgm:t>
        <a:bodyPr/>
        <a:lstStyle/>
        <a:p>
          <a:endParaRPr lang="en-US"/>
        </a:p>
      </dgm:t>
    </dgm:pt>
    <dgm:pt modelId="{20E5082B-3C39-41EC-8783-72298E3631D8}" type="pres">
      <dgm:prSet presAssocID="{DE0E1A6D-842C-4DA7-8886-D7DC31B420C4}" presName="hierChild4" presStyleCnt="0"/>
      <dgm:spPr/>
    </dgm:pt>
    <dgm:pt modelId="{C0CCEAD5-F37E-4C94-B710-03A6AEE51212}" type="pres">
      <dgm:prSet presAssocID="{DE0E1A6D-842C-4DA7-8886-D7DC31B420C4}" presName="hierChild5" presStyleCnt="0"/>
      <dgm:spPr/>
    </dgm:pt>
    <dgm:pt modelId="{53425F9F-A766-4F4F-BE7E-8967A57E25F5}" type="pres">
      <dgm:prSet presAssocID="{1AE76108-91FB-44D8-8A89-B8E208F7E5CA}" presName="hierChild3" presStyleCnt="0"/>
      <dgm:spPr/>
    </dgm:pt>
  </dgm:ptLst>
  <dgm:cxnLst>
    <dgm:cxn modelId="{5C910A7C-96F9-4B87-B27C-95BC729566FF}" type="presOf" srcId="{03FDE31C-AA0C-4FFD-88F3-B8C60C7688B2}" destId="{8E0B701E-731A-4119-97E9-BE8C6970B14F}" srcOrd="0" destOrd="0" presId="urn:microsoft.com/office/officeart/2005/8/layout/orgChart1"/>
    <dgm:cxn modelId="{D4227410-D37B-4A47-9F7A-F56101224193}" type="presOf" srcId="{78502359-E29E-4A2D-ACAC-4DCAC351BAD4}" destId="{24932D62-51B8-4D71-A5FA-4BD57552139C}" srcOrd="0" destOrd="0" presId="urn:microsoft.com/office/officeart/2005/8/layout/orgChart1"/>
    <dgm:cxn modelId="{6581C4F9-789D-48A7-9428-0E021B2DC4A2}" srcId="{1AE76108-91FB-44D8-8A89-B8E208F7E5CA}" destId="{0ACBA0E5-BBCD-43D7-A3BC-FC0CF9D01C8A}" srcOrd="2" destOrd="0" parTransId="{C6B0EF2E-D0FA-4A1B-8E00-868CCDF8158E}" sibTransId="{D230325B-7A0E-4212-8386-DF558C1F2B2A}"/>
    <dgm:cxn modelId="{E76A9F78-2598-4D4F-8D40-B8180936BEB5}" type="presOf" srcId="{0ACBA0E5-BBCD-43D7-A3BC-FC0CF9D01C8A}" destId="{57DA3771-BFCF-450F-AC08-0C13953670E4}" srcOrd="0" destOrd="0" presId="urn:microsoft.com/office/officeart/2005/8/layout/orgChart1"/>
    <dgm:cxn modelId="{9C157A44-E67B-43AB-8E3C-25B8B671C2FE}" type="presOf" srcId="{480A263B-CD14-423A-A0E1-102EAB428708}" destId="{ED86A04F-8E18-4C09-847D-FF6943170D74}" srcOrd="0" destOrd="0" presId="urn:microsoft.com/office/officeart/2005/8/layout/orgChart1"/>
    <dgm:cxn modelId="{31205137-F20C-45C3-A5AD-DCF762BE98ED}" type="presOf" srcId="{1AE76108-91FB-44D8-8A89-B8E208F7E5CA}" destId="{B4EA89FA-F4C3-4343-B0EA-03CE8E80571B}" srcOrd="1" destOrd="0" presId="urn:microsoft.com/office/officeart/2005/8/layout/orgChart1"/>
    <dgm:cxn modelId="{271D1B83-8B39-409B-9021-75223A00D6D6}" srcId="{1AE76108-91FB-44D8-8A89-B8E208F7E5CA}" destId="{5FDCA85D-1C67-44A6-9071-13A348508795}" srcOrd="3" destOrd="0" parTransId="{03FDE31C-AA0C-4FFD-88F3-B8C60C7688B2}" sibTransId="{FE1A6629-9F0A-4947-827E-686E8B12F027}"/>
    <dgm:cxn modelId="{E0866B85-BEA3-47DD-90E4-1F86C2EE1547}" type="presOf" srcId="{DE0E1A6D-842C-4DA7-8886-D7DC31B420C4}" destId="{931BDEED-7C24-44A9-8AA6-DFC70DC799DC}" srcOrd="0" destOrd="0" presId="urn:microsoft.com/office/officeart/2005/8/layout/orgChart1"/>
    <dgm:cxn modelId="{E018AD2C-3B77-43B3-AD55-850107D33FF0}" type="presOf" srcId="{0ACBA0E5-BBCD-43D7-A3BC-FC0CF9D01C8A}" destId="{FA66423F-FACA-4DAE-89C7-B644512E5F7D}" srcOrd="1" destOrd="0" presId="urn:microsoft.com/office/officeart/2005/8/layout/orgChart1"/>
    <dgm:cxn modelId="{11CBBA67-0EF3-4C5E-9A47-6339FD7DD3D0}" type="presOf" srcId="{5FDCA85D-1C67-44A6-9071-13A348508795}" destId="{A76F18EF-98B9-479F-AD3D-B0E4FFB0B47A}" srcOrd="1" destOrd="0" presId="urn:microsoft.com/office/officeart/2005/8/layout/orgChart1"/>
    <dgm:cxn modelId="{15820587-E4AB-475C-A66A-10871F5C1BFE}" type="presOf" srcId="{1AE76108-91FB-44D8-8A89-B8E208F7E5CA}" destId="{B4F9536A-212F-4EE6-8E36-1F7330E5587D}" srcOrd="0" destOrd="0" presId="urn:microsoft.com/office/officeart/2005/8/layout/orgChart1"/>
    <dgm:cxn modelId="{A5CF092A-48C0-4190-99C8-3A824DF35366}" type="presOf" srcId="{DE0E1A6D-842C-4DA7-8886-D7DC31B420C4}" destId="{8D51D276-271D-4015-8578-EBD555336B3D}" srcOrd="1" destOrd="0" presId="urn:microsoft.com/office/officeart/2005/8/layout/orgChart1"/>
    <dgm:cxn modelId="{96B205B4-5F7B-470F-9F70-6B6E2AA23B87}" srcId="{1AE76108-91FB-44D8-8A89-B8E208F7E5CA}" destId="{292949A4-AA05-4E18-B3F5-1798B9517995}" srcOrd="0" destOrd="0" parTransId="{480A263B-CD14-423A-A0E1-102EAB428708}" sibTransId="{95DB1844-9FB2-42CD-B947-48E4C21612F4}"/>
    <dgm:cxn modelId="{76A57E43-8354-4108-977E-3B542BC06482}" type="presOf" srcId="{292949A4-AA05-4E18-B3F5-1798B9517995}" destId="{7174A553-29A2-4360-80CF-40A80BE1E5E1}" srcOrd="0" destOrd="0" presId="urn:microsoft.com/office/officeart/2005/8/layout/orgChart1"/>
    <dgm:cxn modelId="{B23594AA-E554-4364-A8EF-FAB2FEE794D5}" type="presOf" srcId="{28A0B37A-BED0-495D-9DE0-5C3EB254BD9C}" destId="{08335018-97AA-460E-A117-81DBA3DD3BA6}" srcOrd="0" destOrd="0" presId="urn:microsoft.com/office/officeart/2005/8/layout/orgChart1"/>
    <dgm:cxn modelId="{FFD32096-5371-4B53-A9A2-CD8091D037A0}" type="presOf" srcId="{292949A4-AA05-4E18-B3F5-1798B9517995}" destId="{D164376A-6279-4F34-8FAC-9C7E5143D544}" srcOrd="1" destOrd="0" presId="urn:microsoft.com/office/officeart/2005/8/layout/orgChart1"/>
    <dgm:cxn modelId="{14EE8AC3-0110-4526-90CC-06B68394D9E2}" srcId="{78502359-E29E-4A2D-ACAC-4DCAC351BAD4}" destId="{1AE76108-91FB-44D8-8A89-B8E208F7E5CA}" srcOrd="0" destOrd="0" parTransId="{FB6FE0FF-6322-4547-93AB-8311BC623C08}" sibTransId="{0D0D4CAD-4648-4F86-96D2-249E348C9951}"/>
    <dgm:cxn modelId="{F5FB785E-410F-4C3F-8B96-026C6E7C2AB8}" type="presOf" srcId="{C6B0EF2E-D0FA-4A1B-8E00-868CCDF8158E}" destId="{86CB14CF-3AAB-49BF-A348-8C10128F63F4}" srcOrd="0" destOrd="0" presId="urn:microsoft.com/office/officeart/2005/8/layout/orgChart1"/>
    <dgm:cxn modelId="{F502E469-9A29-4E3C-8D18-D6A1F767C24F}" srcId="{1AE76108-91FB-44D8-8A89-B8E208F7E5CA}" destId="{DE0E1A6D-842C-4DA7-8886-D7DC31B420C4}" srcOrd="4" destOrd="0" parTransId="{E32B743A-4D9B-46EC-B467-37C95D82D444}" sibTransId="{B656D638-80B5-4630-BEA9-55EEC9492EA2}"/>
    <dgm:cxn modelId="{AA8D120A-5FEB-42E1-A5C6-D502BA1C9F6E}" type="presOf" srcId="{28A0B37A-BED0-495D-9DE0-5C3EB254BD9C}" destId="{65D0D12C-4679-4F26-9710-FD8E514589D1}" srcOrd="1" destOrd="0" presId="urn:microsoft.com/office/officeart/2005/8/layout/orgChart1"/>
    <dgm:cxn modelId="{63B8BA72-C596-45B0-9DA4-5C972DB44624}" type="presOf" srcId="{A9367425-E34E-4C76-9930-ADFAEE130305}" destId="{49F27310-186D-41EB-B0D9-B311379F2447}" srcOrd="0" destOrd="0" presId="urn:microsoft.com/office/officeart/2005/8/layout/orgChart1"/>
    <dgm:cxn modelId="{8AB5A839-2EFC-4189-B42A-B729FAF8A55B}" srcId="{1AE76108-91FB-44D8-8A89-B8E208F7E5CA}" destId="{28A0B37A-BED0-495D-9DE0-5C3EB254BD9C}" srcOrd="1" destOrd="0" parTransId="{A9367425-E34E-4C76-9930-ADFAEE130305}" sibTransId="{E517DD1E-2D47-4B97-AEE7-47F17CA57721}"/>
    <dgm:cxn modelId="{6C609E8B-20FD-4D71-8376-89F87870CC0D}" type="presOf" srcId="{5FDCA85D-1C67-44A6-9071-13A348508795}" destId="{95F76DE9-F993-4C08-8EB9-2BBE7C2B73FA}" srcOrd="0" destOrd="0" presId="urn:microsoft.com/office/officeart/2005/8/layout/orgChart1"/>
    <dgm:cxn modelId="{A214FB37-7E31-4EE5-AED6-14A39B293834}" type="presOf" srcId="{E32B743A-4D9B-46EC-B467-37C95D82D444}" destId="{7E46C12F-3E25-4D17-99C8-FB705B0F3657}" srcOrd="0" destOrd="0" presId="urn:microsoft.com/office/officeart/2005/8/layout/orgChart1"/>
    <dgm:cxn modelId="{D2A08F11-716A-426F-A4AC-947F485B7CB4}" type="presParOf" srcId="{24932D62-51B8-4D71-A5FA-4BD57552139C}" destId="{63487077-536E-4911-8464-54721A48DE05}" srcOrd="0" destOrd="0" presId="urn:microsoft.com/office/officeart/2005/8/layout/orgChart1"/>
    <dgm:cxn modelId="{58ADE787-10B5-4FE6-A123-CA32AB4B7DB6}" type="presParOf" srcId="{63487077-536E-4911-8464-54721A48DE05}" destId="{342D541C-5030-4F91-A070-844941CA9444}" srcOrd="0" destOrd="0" presId="urn:microsoft.com/office/officeart/2005/8/layout/orgChart1"/>
    <dgm:cxn modelId="{8295980C-6602-4BAC-AC27-F11A17F0BB84}" type="presParOf" srcId="{342D541C-5030-4F91-A070-844941CA9444}" destId="{B4F9536A-212F-4EE6-8E36-1F7330E5587D}" srcOrd="0" destOrd="0" presId="urn:microsoft.com/office/officeart/2005/8/layout/orgChart1"/>
    <dgm:cxn modelId="{A33FE358-A662-4440-9CE0-C22297BB64B6}" type="presParOf" srcId="{342D541C-5030-4F91-A070-844941CA9444}" destId="{B4EA89FA-F4C3-4343-B0EA-03CE8E80571B}" srcOrd="1" destOrd="0" presId="urn:microsoft.com/office/officeart/2005/8/layout/orgChart1"/>
    <dgm:cxn modelId="{051B5B5E-64E2-4C12-AE4E-C522D246A1BE}" type="presParOf" srcId="{63487077-536E-4911-8464-54721A48DE05}" destId="{D1F0577B-7768-4685-A52C-86010901C5D7}" srcOrd="1" destOrd="0" presId="urn:microsoft.com/office/officeart/2005/8/layout/orgChart1"/>
    <dgm:cxn modelId="{66138F4A-C2CA-4AA2-9FFE-4D0C8E4C7105}" type="presParOf" srcId="{D1F0577B-7768-4685-A52C-86010901C5D7}" destId="{ED86A04F-8E18-4C09-847D-FF6943170D74}" srcOrd="0" destOrd="0" presId="urn:microsoft.com/office/officeart/2005/8/layout/orgChart1"/>
    <dgm:cxn modelId="{4A82F55A-8C9C-4788-B443-20ADD99A9703}" type="presParOf" srcId="{D1F0577B-7768-4685-A52C-86010901C5D7}" destId="{EFB687C1-0A36-4EE0-869B-BE082DC4B4F5}" srcOrd="1" destOrd="0" presId="urn:microsoft.com/office/officeart/2005/8/layout/orgChart1"/>
    <dgm:cxn modelId="{B2416DF4-9D34-4F36-91BE-6A8B1F1DA854}" type="presParOf" srcId="{EFB687C1-0A36-4EE0-869B-BE082DC4B4F5}" destId="{B3B2FC3E-37B1-4887-B44A-51C1D04E725F}" srcOrd="0" destOrd="0" presId="urn:microsoft.com/office/officeart/2005/8/layout/orgChart1"/>
    <dgm:cxn modelId="{75D57A40-45D2-4777-9B67-8CFB11F36A10}" type="presParOf" srcId="{B3B2FC3E-37B1-4887-B44A-51C1D04E725F}" destId="{7174A553-29A2-4360-80CF-40A80BE1E5E1}" srcOrd="0" destOrd="0" presId="urn:microsoft.com/office/officeart/2005/8/layout/orgChart1"/>
    <dgm:cxn modelId="{C4236F08-37BC-4DC9-AAC2-9E2A9FDC74DF}" type="presParOf" srcId="{B3B2FC3E-37B1-4887-B44A-51C1D04E725F}" destId="{D164376A-6279-4F34-8FAC-9C7E5143D544}" srcOrd="1" destOrd="0" presId="urn:microsoft.com/office/officeart/2005/8/layout/orgChart1"/>
    <dgm:cxn modelId="{549BF09F-C4C4-4F63-8454-911D521CEA74}" type="presParOf" srcId="{EFB687C1-0A36-4EE0-869B-BE082DC4B4F5}" destId="{8C825E58-14E8-483E-9F7B-AA1792C01D88}" srcOrd="1" destOrd="0" presId="urn:microsoft.com/office/officeart/2005/8/layout/orgChart1"/>
    <dgm:cxn modelId="{178B34E3-400D-4032-84D3-F28E4F82EFB2}" type="presParOf" srcId="{EFB687C1-0A36-4EE0-869B-BE082DC4B4F5}" destId="{DE7C342C-0614-40D9-A99C-12D7AD9BC715}" srcOrd="2" destOrd="0" presId="urn:microsoft.com/office/officeart/2005/8/layout/orgChart1"/>
    <dgm:cxn modelId="{37B09C77-D76C-422C-B467-2CB2D39C2A75}" type="presParOf" srcId="{D1F0577B-7768-4685-A52C-86010901C5D7}" destId="{49F27310-186D-41EB-B0D9-B311379F2447}" srcOrd="2" destOrd="0" presId="urn:microsoft.com/office/officeart/2005/8/layout/orgChart1"/>
    <dgm:cxn modelId="{3D85C5E8-1EBB-4F3D-B592-DD34C725D804}" type="presParOf" srcId="{D1F0577B-7768-4685-A52C-86010901C5D7}" destId="{DD37C9DD-498D-4BBC-B3E4-1EA4D5759522}" srcOrd="3" destOrd="0" presId="urn:microsoft.com/office/officeart/2005/8/layout/orgChart1"/>
    <dgm:cxn modelId="{54FB5160-BBBC-4C76-BAD2-9A2739C9D172}" type="presParOf" srcId="{DD37C9DD-498D-4BBC-B3E4-1EA4D5759522}" destId="{5D52FA1C-A3E5-4CA3-8F7A-23BAFF63DCA7}" srcOrd="0" destOrd="0" presId="urn:microsoft.com/office/officeart/2005/8/layout/orgChart1"/>
    <dgm:cxn modelId="{CD098E85-815E-4717-8930-6DEFF9087B54}" type="presParOf" srcId="{5D52FA1C-A3E5-4CA3-8F7A-23BAFF63DCA7}" destId="{08335018-97AA-460E-A117-81DBA3DD3BA6}" srcOrd="0" destOrd="0" presId="urn:microsoft.com/office/officeart/2005/8/layout/orgChart1"/>
    <dgm:cxn modelId="{CA4A60C4-2A22-4167-B42C-E747FD2C8FD8}" type="presParOf" srcId="{5D52FA1C-A3E5-4CA3-8F7A-23BAFF63DCA7}" destId="{65D0D12C-4679-4F26-9710-FD8E514589D1}" srcOrd="1" destOrd="0" presId="urn:microsoft.com/office/officeart/2005/8/layout/orgChart1"/>
    <dgm:cxn modelId="{B1415538-0074-483F-875E-B3B961F85DD6}" type="presParOf" srcId="{DD37C9DD-498D-4BBC-B3E4-1EA4D5759522}" destId="{8EB97B11-FBCA-4B4E-B19F-53DF3AFDD2F3}" srcOrd="1" destOrd="0" presId="urn:microsoft.com/office/officeart/2005/8/layout/orgChart1"/>
    <dgm:cxn modelId="{801137C5-73EA-42F4-9294-3E55FB91D7B3}" type="presParOf" srcId="{DD37C9DD-498D-4BBC-B3E4-1EA4D5759522}" destId="{02C81350-F8A1-4EAC-834A-37E8A0F9D7A0}" srcOrd="2" destOrd="0" presId="urn:microsoft.com/office/officeart/2005/8/layout/orgChart1"/>
    <dgm:cxn modelId="{57A47877-47A3-4E52-9A5A-078CE6741519}" type="presParOf" srcId="{D1F0577B-7768-4685-A52C-86010901C5D7}" destId="{86CB14CF-3AAB-49BF-A348-8C10128F63F4}" srcOrd="4" destOrd="0" presId="urn:microsoft.com/office/officeart/2005/8/layout/orgChart1"/>
    <dgm:cxn modelId="{76ECF0F3-8201-4CD3-AE6A-B7861DB9297A}" type="presParOf" srcId="{D1F0577B-7768-4685-A52C-86010901C5D7}" destId="{77371579-F80B-48CD-B835-644D974105F2}" srcOrd="5" destOrd="0" presId="urn:microsoft.com/office/officeart/2005/8/layout/orgChart1"/>
    <dgm:cxn modelId="{080B5EDF-268B-4002-8CFB-88CD0DA5BE22}" type="presParOf" srcId="{77371579-F80B-48CD-B835-644D974105F2}" destId="{C6C8DF18-AFF5-41C5-91D5-986B3912F98F}" srcOrd="0" destOrd="0" presId="urn:microsoft.com/office/officeart/2005/8/layout/orgChart1"/>
    <dgm:cxn modelId="{1C4E3E62-8F17-47AD-9471-5333672F03A0}" type="presParOf" srcId="{C6C8DF18-AFF5-41C5-91D5-986B3912F98F}" destId="{57DA3771-BFCF-450F-AC08-0C13953670E4}" srcOrd="0" destOrd="0" presId="urn:microsoft.com/office/officeart/2005/8/layout/orgChart1"/>
    <dgm:cxn modelId="{5077C600-E3C4-4471-BEF3-EC36469A4367}" type="presParOf" srcId="{C6C8DF18-AFF5-41C5-91D5-986B3912F98F}" destId="{FA66423F-FACA-4DAE-89C7-B644512E5F7D}" srcOrd="1" destOrd="0" presId="urn:microsoft.com/office/officeart/2005/8/layout/orgChart1"/>
    <dgm:cxn modelId="{F2C35273-F751-4DF9-AA4C-180FF45F71EA}" type="presParOf" srcId="{77371579-F80B-48CD-B835-644D974105F2}" destId="{A60090D2-BA88-4DA7-A0B0-A2449D16B861}" srcOrd="1" destOrd="0" presId="urn:microsoft.com/office/officeart/2005/8/layout/orgChart1"/>
    <dgm:cxn modelId="{83A30D58-43D9-48A9-BAF8-CDA92322E620}" type="presParOf" srcId="{77371579-F80B-48CD-B835-644D974105F2}" destId="{1058A9B4-2819-474F-9B1E-FCE066EC39C9}" srcOrd="2" destOrd="0" presId="urn:microsoft.com/office/officeart/2005/8/layout/orgChart1"/>
    <dgm:cxn modelId="{68571FCC-4B3A-4794-A14E-44F8546DDCFC}" type="presParOf" srcId="{D1F0577B-7768-4685-A52C-86010901C5D7}" destId="{8E0B701E-731A-4119-97E9-BE8C6970B14F}" srcOrd="6" destOrd="0" presId="urn:microsoft.com/office/officeart/2005/8/layout/orgChart1"/>
    <dgm:cxn modelId="{3965C1DF-DDC0-4A7E-9472-5CBB1C228D73}" type="presParOf" srcId="{D1F0577B-7768-4685-A52C-86010901C5D7}" destId="{874468E2-0EC1-4B30-BFBA-2E7D789367BD}" srcOrd="7" destOrd="0" presId="urn:microsoft.com/office/officeart/2005/8/layout/orgChart1"/>
    <dgm:cxn modelId="{6B93B3C0-1733-4171-BD41-E2239E591ABA}" type="presParOf" srcId="{874468E2-0EC1-4B30-BFBA-2E7D789367BD}" destId="{EBD67921-28BF-4E49-9555-F1C1BBCF3162}" srcOrd="0" destOrd="0" presId="urn:microsoft.com/office/officeart/2005/8/layout/orgChart1"/>
    <dgm:cxn modelId="{69120B46-BE4D-4C13-96C9-E153FCB84089}" type="presParOf" srcId="{EBD67921-28BF-4E49-9555-F1C1BBCF3162}" destId="{95F76DE9-F993-4C08-8EB9-2BBE7C2B73FA}" srcOrd="0" destOrd="0" presId="urn:microsoft.com/office/officeart/2005/8/layout/orgChart1"/>
    <dgm:cxn modelId="{D0113489-72C2-4A35-A99C-865746A95927}" type="presParOf" srcId="{EBD67921-28BF-4E49-9555-F1C1BBCF3162}" destId="{A76F18EF-98B9-479F-AD3D-B0E4FFB0B47A}" srcOrd="1" destOrd="0" presId="urn:microsoft.com/office/officeart/2005/8/layout/orgChart1"/>
    <dgm:cxn modelId="{FE0EB032-D4FD-432C-9453-17700034F813}" type="presParOf" srcId="{874468E2-0EC1-4B30-BFBA-2E7D789367BD}" destId="{D5C426A1-EAF3-4CC8-9D70-F9EBFDECC12B}" srcOrd="1" destOrd="0" presId="urn:microsoft.com/office/officeart/2005/8/layout/orgChart1"/>
    <dgm:cxn modelId="{B3D2B8DE-D9E0-420E-91D2-008B10AE5B4C}" type="presParOf" srcId="{874468E2-0EC1-4B30-BFBA-2E7D789367BD}" destId="{FAC07446-5EA7-473F-8A6A-3F435781B06F}" srcOrd="2" destOrd="0" presId="urn:microsoft.com/office/officeart/2005/8/layout/orgChart1"/>
    <dgm:cxn modelId="{ED05DF72-9417-488F-B81D-3D72050069FE}" type="presParOf" srcId="{D1F0577B-7768-4685-A52C-86010901C5D7}" destId="{7E46C12F-3E25-4D17-99C8-FB705B0F3657}" srcOrd="8" destOrd="0" presId="urn:microsoft.com/office/officeart/2005/8/layout/orgChart1"/>
    <dgm:cxn modelId="{2155A7F6-7912-4F00-85C3-3D7004EF4CD4}" type="presParOf" srcId="{D1F0577B-7768-4685-A52C-86010901C5D7}" destId="{771C4E75-88C8-49EF-B8A4-B3BD6AD3E37D}" srcOrd="9" destOrd="0" presId="urn:microsoft.com/office/officeart/2005/8/layout/orgChart1"/>
    <dgm:cxn modelId="{24732B4E-1224-49F3-9FD8-F33FCC6900D0}" type="presParOf" srcId="{771C4E75-88C8-49EF-B8A4-B3BD6AD3E37D}" destId="{AD47438A-AF57-4FE5-873B-462AF393E2CD}" srcOrd="0" destOrd="0" presId="urn:microsoft.com/office/officeart/2005/8/layout/orgChart1"/>
    <dgm:cxn modelId="{56183E56-E57D-4A7E-9BCB-66AF564DF40F}" type="presParOf" srcId="{AD47438A-AF57-4FE5-873B-462AF393E2CD}" destId="{931BDEED-7C24-44A9-8AA6-DFC70DC799DC}" srcOrd="0" destOrd="0" presId="urn:microsoft.com/office/officeart/2005/8/layout/orgChart1"/>
    <dgm:cxn modelId="{CF9347C2-3285-4ACE-ACC5-31947076BE75}" type="presParOf" srcId="{AD47438A-AF57-4FE5-873B-462AF393E2CD}" destId="{8D51D276-271D-4015-8578-EBD555336B3D}" srcOrd="1" destOrd="0" presId="urn:microsoft.com/office/officeart/2005/8/layout/orgChart1"/>
    <dgm:cxn modelId="{93A009C5-C47E-44B5-8F5F-16543CEDC911}" type="presParOf" srcId="{771C4E75-88C8-49EF-B8A4-B3BD6AD3E37D}" destId="{20E5082B-3C39-41EC-8783-72298E3631D8}" srcOrd="1" destOrd="0" presId="urn:microsoft.com/office/officeart/2005/8/layout/orgChart1"/>
    <dgm:cxn modelId="{726B7A98-AADA-4341-9DEC-CA79384A1932}" type="presParOf" srcId="{771C4E75-88C8-49EF-B8A4-B3BD6AD3E37D}" destId="{C0CCEAD5-F37E-4C94-B710-03A6AEE51212}" srcOrd="2" destOrd="0" presId="urn:microsoft.com/office/officeart/2005/8/layout/orgChart1"/>
    <dgm:cxn modelId="{91A647A0-4921-4632-BE4B-CAF9D10D2C20}" type="presParOf" srcId="{63487077-536E-4911-8464-54721A48DE05}" destId="{53425F9F-A766-4F4F-BE7E-8967A57E25F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4857E7-5C40-4E4D-8F9E-0F40BE240B2F}"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0F9F144E-5A69-4079-9CFE-833FB141B5B7}">
      <dgm:prSet phldrT="[Text]"/>
      <dgm:spPr/>
      <dgm:t>
        <a:bodyPr/>
        <a:lstStyle/>
        <a:p>
          <a:r>
            <a:rPr lang="en-US" dirty="0" smtClean="0"/>
            <a:t>People</a:t>
          </a:r>
          <a:endParaRPr lang="en-US" dirty="0"/>
        </a:p>
      </dgm:t>
    </dgm:pt>
    <dgm:pt modelId="{5295059C-89BD-48FC-9FB0-63BD38C2AF52}" type="parTrans" cxnId="{696FC290-58F8-4B0A-B325-8A4CDCEFC93C}">
      <dgm:prSet/>
      <dgm:spPr/>
      <dgm:t>
        <a:bodyPr/>
        <a:lstStyle/>
        <a:p>
          <a:endParaRPr lang="en-US"/>
        </a:p>
      </dgm:t>
    </dgm:pt>
    <dgm:pt modelId="{FAB8FA54-A1F3-488D-B823-07CCB71E4D44}" type="sibTrans" cxnId="{696FC290-58F8-4B0A-B325-8A4CDCEFC93C}">
      <dgm:prSet/>
      <dgm:spPr/>
      <dgm:t>
        <a:bodyPr/>
        <a:lstStyle/>
        <a:p>
          <a:endParaRPr lang="en-US"/>
        </a:p>
      </dgm:t>
    </dgm:pt>
    <dgm:pt modelId="{32074760-1CE6-4EA9-A667-33C7E19C2D94}">
      <dgm:prSet phldrT="[Text]"/>
      <dgm:spPr/>
      <dgm:t>
        <a:bodyPr/>
        <a:lstStyle/>
        <a:p>
          <a:r>
            <a:rPr lang="en-US" dirty="0" smtClean="0"/>
            <a:t>Resource 1</a:t>
          </a:r>
          <a:br>
            <a:rPr lang="en-US" dirty="0" smtClean="0"/>
          </a:br>
          <a:r>
            <a:rPr lang="en-US" dirty="0" smtClean="0"/>
            <a:t>Resource 2</a:t>
          </a:r>
          <a:br>
            <a:rPr lang="en-US" dirty="0" smtClean="0"/>
          </a:br>
          <a:r>
            <a:rPr lang="en-US" dirty="0" smtClean="0"/>
            <a:t>Resource 3</a:t>
          </a:r>
          <a:br>
            <a:rPr lang="en-US" dirty="0" smtClean="0"/>
          </a:br>
          <a:r>
            <a:rPr lang="en-US" dirty="0" smtClean="0"/>
            <a:t>Resource 4</a:t>
          </a:r>
          <a:endParaRPr lang="en-US" dirty="0"/>
        </a:p>
      </dgm:t>
    </dgm:pt>
    <dgm:pt modelId="{41FFA3F1-CAF6-4B0C-90FB-AAF097D8C840}" type="parTrans" cxnId="{792FB76A-389C-45B7-8308-227DADB5CF70}">
      <dgm:prSet/>
      <dgm:spPr/>
      <dgm:t>
        <a:bodyPr/>
        <a:lstStyle/>
        <a:p>
          <a:endParaRPr lang="en-US"/>
        </a:p>
      </dgm:t>
    </dgm:pt>
    <dgm:pt modelId="{66E711EC-17A3-40E0-B60B-5A2F466C9D11}" type="sibTrans" cxnId="{792FB76A-389C-45B7-8308-227DADB5CF70}">
      <dgm:prSet/>
      <dgm:spPr/>
      <dgm:t>
        <a:bodyPr/>
        <a:lstStyle/>
        <a:p>
          <a:endParaRPr lang="en-US"/>
        </a:p>
      </dgm:t>
    </dgm:pt>
    <dgm:pt modelId="{F5E45C32-85BB-467F-80E6-A808871E72F3}">
      <dgm:prSet phldrT="[Text]"/>
      <dgm:spPr/>
      <dgm:t>
        <a:bodyPr/>
        <a:lstStyle/>
        <a:p>
          <a:r>
            <a:rPr lang="en-US" dirty="0" smtClean="0"/>
            <a:t>Equipment</a:t>
          </a:r>
          <a:endParaRPr lang="en-US" dirty="0"/>
        </a:p>
      </dgm:t>
    </dgm:pt>
    <dgm:pt modelId="{FAB096C4-43F1-4FB0-A740-B5A33490B558}" type="parTrans" cxnId="{C3F684FE-A0E7-411B-A303-2C8155B38D48}">
      <dgm:prSet/>
      <dgm:spPr/>
      <dgm:t>
        <a:bodyPr/>
        <a:lstStyle/>
        <a:p>
          <a:endParaRPr lang="en-US"/>
        </a:p>
      </dgm:t>
    </dgm:pt>
    <dgm:pt modelId="{F29CEF7E-7A2A-457D-9BE3-75C08A423C81}" type="sibTrans" cxnId="{C3F684FE-A0E7-411B-A303-2C8155B38D48}">
      <dgm:prSet/>
      <dgm:spPr/>
      <dgm:t>
        <a:bodyPr/>
        <a:lstStyle/>
        <a:p>
          <a:endParaRPr lang="en-US"/>
        </a:p>
      </dgm:t>
    </dgm:pt>
    <dgm:pt modelId="{6193ECAA-3925-487F-ADF8-CE1362754FFF}">
      <dgm:prSet phldrT="[Text]"/>
      <dgm:spPr/>
      <dgm:t>
        <a:bodyPr/>
        <a:lstStyle/>
        <a:p>
          <a:r>
            <a:rPr lang="en-US" dirty="0" smtClean="0"/>
            <a:t>Resource 1</a:t>
          </a:r>
          <a:br>
            <a:rPr lang="en-US" dirty="0" smtClean="0"/>
          </a:br>
          <a:r>
            <a:rPr lang="en-US" dirty="0" smtClean="0"/>
            <a:t>Resource 2</a:t>
          </a:r>
          <a:br>
            <a:rPr lang="en-US" dirty="0" smtClean="0"/>
          </a:br>
          <a:r>
            <a:rPr lang="en-US" dirty="0" smtClean="0"/>
            <a:t>Resource 3</a:t>
          </a:r>
          <a:br>
            <a:rPr lang="en-US" dirty="0" smtClean="0"/>
          </a:br>
          <a:r>
            <a:rPr lang="en-US" dirty="0" smtClean="0"/>
            <a:t>Resource 4</a:t>
          </a:r>
          <a:endParaRPr lang="en-US" dirty="0"/>
        </a:p>
      </dgm:t>
    </dgm:pt>
    <dgm:pt modelId="{CA95F830-F096-4B8A-8E76-097EF46A4F44}" type="parTrans" cxnId="{FA16C23C-5596-42A1-981A-487742CF3BBD}">
      <dgm:prSet/>
      <dgm:spPr/>
      <dgm:t>
        <a:bodyPr/>
        <a:lstStyle/>
        <a:p>
          <a:endParaRPr lang="en-US"/>
        </a:p>
      </dgm:t>
    </dgm:pt>
    <dgm:pt modelId="{4C2F44CE-5AB4-4FFE-B037-FFB0E3B4A7EB}" type="sibTrans" cxnId="{FA16C23C-5596-42A1-981A-487742CF3BBD}">
      <dgm:prSet/>
      <dgm:spPr/>
      <dgm:t>
        <a:bodyPr/>
        <a:lstStyle/>
        <a:p>
          <a:endParaRPr lang="en-US"/>
        </a:p>
      </dgm:t>
    </dgm:pt>
    <dgm:pt modelId="{FA9C7340-018E-4F73-A402-B7FF8C34CDC0}">
      <dgm:prSet phldrT="[Text]"/>
      <dgm:spPr/>
      <dgm:t>
        <a:bodyPr/>
        <a:lstStyle/>
        <a:p>
          <a:r>
            <a:rPr lang="en-US" dirty="0" smtClean="0"/>
            <a:t>Notes</a:t>
          </a:r>
          <a:endParaRPr lang="en-US" dirty="0"/>
        </a:p>
      </dgm:t>
    </dgm:pt>
    <dgm:pt modelId="{1805A85A-B92E-48E0-886D-23F094607276}" type="parTrans" cxnId="{92E0E4AC-AA4F-4221-B4F5-BC44ADD50226}">
      <dgm:prSet/>
      <dgm:spPr/>
      <dgm:t>
        <a:bodyPr/>
        <a:lstStyle/>
        <a:p>
          <a:endParaRPr lang="en-US"/>
        </a:p>
      </dgm:t>
    </dgm:pt>
    <dgm:pt modelId="{44F9A519-DD68-4648-B8E0-DFC7EF2120B7}" type="sibTrans" cxnId="{92E0E4AC-AA4F-4221-B4F5-BC44ADD50226}">
      <dgm:prSet/>
      <dgm:spPr/>
      <dgm:t>
        <a:bodyPr/>
        <a:lstStyle/>
        <a:p>
          <a:endParaRPr lang="en-US"/>
        </a:p>
      </dgm:t>
    </dgm:pt>
    <dgm:pt modelId="{7592B694-086D-4180-B053-CE7AD13C9858}">
      <dgm:prSet phldrT="[Text]"/>
      <dgm:spPr/>
      <dgm:t>
        <a:bodyPr/>
        <a:lstStyle/>
        <a:p>
          <a:r>
            <a:rPr lang="en-US" dirty="0" smtClean="0"/>
            <a:t>Locations</a:t>
          </a:r>
          <a:endParaRPr lang="en-US" dirty="0"/>
        </a:p>
      </dgm:t>
    </dgm:pt>
    <dgm:pt modelId="{C8FADD59-ED12-44D1-A076-7A13B0AC344E}" type="parTrans" cxnId="{583CC615-DAE7-4276-AD9F-C578D26FEDFC}">
      <dgm:prSet/>
      <dgm:spPr/>
      <dgm:t>
        <a:bodyPr/>
        <a:lstStyle/>
        <a:p>
          <a:endParaRPr lang="en-US"/>
        </a:p>
      </dgm:t>
    </dgm:pt>
    <dgm:pt modelId="{34A6F1FD-1787-4988-A7E6-472B7C66BD09}" type="sibTrans" cxnId="{583CC615-DAE7-4276-AD9F-C578D26FEDFC}">
      <dgm:prSet/>
      <dgm:spPr/>
      <dgm:t>
        <a:bodyPr/>
        <a:lstStyle/>
        <a:p>
          <a:endParaRPr lang="en-US"/>
        </a:p>
      </dgm:t>
    </dgm:pt>
    <dgm:pt modelId="{8665C39E-B30E-4258-BEA9-83E0F7084606}">
      <dgm:prSet phldrT="[Text]"/>
      <dgm:spPr/>
      <dgm:t>
        <a:bodyPr/>
        <a:lstStyle/>
        <a:p>
          <a:r>
            <a:rPr lang="en-US" smtClean="0"/>
            <a:t>Resource 1</a:t>
          </a:r>
          <a:br>
            <a:rPr lang="en-US" smtClean="0"/>
          </a:br>
          <a:r>
            <a:rPr lang="en-US" smtClean="0"/>
            <a:t>Resource 2</a:t>
          </a:r>
          <a:br>
            <a:rPr lang="en-US" smtClean="0"/>
          </a:br>
          <a:r>
            <a:rPr lang="en-US" smtClean="0"/>
            <a:t>Resource 3</a:t>
          </a:r>
          <a:br>
            <a:rPr lang="en-US" smtClean="0"/>
          </a:br>
          <a:r>
            <a:rPr lang="en-US" smtClean="0"/>
            <a:t>Resource 4</a:t>
          </a:r>
          <a:endParaRPr lang="en-US" dirty="0"/>
        </a:p>
      </dgm:t>
    </dgm:pt>
    <dgm:pt modelId="{8211EBE3-1C93-4CFB-BBEE-7A708996ED07}" type="parTrans" cxnId="{8D6B5497-475C-46A9-805D-510F815F9B98}">
      <dgm:prSet/>
      <dgm:spPr/>
      <dgm:t>
        <a:bodyPr/>
        <a:lstStyle/>
        <a:p>
          <a:endParaRPr lang="en-US"/>
        </a:p>
      </dgm:t>
    </dgm:pt>
    <dgm:pt modelId="{6779ED75-3327-4C98-9C89-1343058D49BC}" type="sibTrans" cxnId="{8D6B5497-475C-46A9-805D-510F815F9B98}">
      <dgm:prSet/>
      <dgm:spPr/>
      <dgm:t>
        <a:bodyPr/>
        <a:lstStyle/>
        <a:p>
          <a:endParaRPr lang="en-US"/>
        </a:p>
      </dgm:t>
    </dgm:pt>
    <dgm:pt modelId="{68DE1B8C-EBBC-4ACF-AD69-E108E4A8C85C}">
      <dgm:prSet phldrT="[Text]"/>
      <dgm:spPr/>
      <dgm:t>
        <a:bodyPr/>
        <a:lstStyle/>
        <a:p>
          <a:r>
            <a:rPr lang="en-US" dirty="0" smtClean="0"/>
            <a:t>Outside Services</a:t>
          </a:r>
          <a:endParaRPr lang="en-US" dirty="0"/>
        </a:p>
      </dgm:t>
    </dgm:pt>
    <dgm:pt modelId="{94D73433-720A-40B7-8E81-899280B4DD52}" type="parTrans" cxnId="{F53C5B60-EE78-46AA-90FC-BDF2F3396876}">
      <dgm:prSet/>
      <dgm:spPr/>
      <dgm:t>
        <a:bodyPr/>
        <a:lstStyle/>
        <a:p>
          <a:endParaRPr lang="en-US"/>
        </a:p>
      </dgm:t>
    </dgm:pt>
    <dgm:pt modelId="{10D11475-433C-4D63-8B5E-9E928E6DD9A1}" type="sibTrans" cxnId="{F53C5B60-EE78-46AA-90FC-BDF2F3396876}">
      <dgm:prSet/>
      <dgm:spPr/>
      <dgm:t>
        <a:bodyPr/>
        <a:lstStyle/>
        <a:p>
          <a:endParaRPr lang="en-US"/>
        </a:p>
      </dgm:t>
    </dgm:pt>
    <dgm:pt modelId="{A766E2ED-C2E8-4E07-AF18-7EC57476A5C8}">
      <dgm:prSet phldrT="[Text]"/>
      <dgm:spPr/>
      <dgm:t>
        <a:bodyPr/>
        <a:lstStyle/>
        <a:p>
          <a:r>
            <a:rPr lang="en-US" dirty="0" smtClean="0"/>
            <a:t>Notes</a:t>
          </a:r>
          <a:endParaRPr lang="en-US" dirty="0"/>
        </a:p>
      </dgm:t>
    </dgm:pt>
    <dgm:pt modelId="{A1530F03-6C5E-45D7-8222-AD175A7090BD}" type="parTrans" cxnId="{918FC998-3E81-4E2A-A8E0-FB3EB04E2705}">
      <dgm:prSet/>
      <dgm:spPr/>
      <dgm:t>
        <a:bodyPr/>
        <a:lstStyle/>
        <a:p>
          <a:endParaRPr lang="en-US"/>
        </a:p>
      </dgm:t>
    </dgm:pt>
    <dgm:pt modelId="{05B31AC5-A983-4FEC-B0BE-EB0462CF6128}" type="sibTrans" cxnId="{918FC998-3E81-4E2A-A8E0-FB3EB04E2705}">
      <dgm:prSet/>
      <dgm:spPr/>
      <dgm:t>
        <a:bodyPr/>
        <a:lstStyle/>
        <a:p>
          <a:endParaRPr lang="en-US"/>
        </a:p>
      </dgm:t>
    </dgm:pt>
    <dgm:pt modelId="{512A4932-71C2-4AF1-A35F-4F4632F17C02}">
      <dgm:prSet phldrT="[Text]"/>
      <dgm:spPr/>
      <dgm:t>
        <a:bodyPr/>
        <a:lstStyle/>
        <a:p>
          <a:r>
            <a:rPr lang="en-US" dirty="0" smtClean="0"/>
            <a:t>Notes</a:t>
          </a:r>
          <a:endParaRPr lang="en-US" dirty="0"/>
        </a:p>
      </dgm:t>
    </dgm:pt>
    <dgm:pt modelId="{47E31259-60CB-40FB-B391-CCAEC2189164}" type="parTrans" cxnId="{42032CCC-41F9-4B3F-A503-E38701F4AC02}">
      <dgm:prSet/>
      <dgm:spPr/>
      <dgm:t>
        <a:bodyPr/>
        <a:lstStyle/>
        <a:p>
          <a:endParaRPr lang="en-US"/>
        </a:p>
      </dgm:t>
    </dgm:pt>
    <dgm:pt modelId="{4C7C1C5B-4033-4A4C-87E1-4A3C60B720B7}" type="sibTrans" cxnId="{42032CCC-41F9-4B3F-A503-E38701F4AC02}">
      <dgm:prSet/>
      <dgm:spPr/>
      <dgm:t>
        <a:bodyPr/>
        <a:lstStyle/>
        <a:p>
          <a:endParaRPr lang="en-US"/>
        </a:p>
      </dgm:t>
    </dgm:pt>
    <dgm:pt modelId="{8C9EF0B8-B348-4F26-938D-6A3D8F1D01C9}">
      <dgm:prSet phldrT="[Text]"/>
      <dgm:spPr/>
      <dgm:t>
        <a:bodyPr/>
        <a:lstStyle/>
        <a:p>
          <a:r>
            <a:rPr lang="en-US" smtClean="0"/>
            <a:t>Resource 1</a:t>
          </a:r>
          <a:br>
            <a:rPr lang="en-US" smtClean="0"/>
          </a:br>
          <a:r>
            <a:rPr lang="en-US" smtClean="0"/>
            <a:t>Resource 2</a:t>
          </a:r>
          <a:br>
            <a:rPr lang="en-US" smtClean="0"/>
          </a:br>
          <a:r>
            <a:rPr lang="en-US" smtClean="0"/>
            <a:t>Resource 3</a:t>
          </a:r>
          <a:br>
            <a:rPr lang="en-US" smtClean="0"/>
          </a:br>
          <a:r>
            <a:rPr lang="en-US" smtClean="0"/>
            <a:t>Resource 4</a:t>
          </a:r>
          <a:endParaRPr lang="en-US" dirty="0"/>
        </a:p>
      </dgm:t>
    </dgm:pt>
    <dgm:pt modelId="{317FEE05-7414-4035-9841-8DABE546206E}" type="parTrans" cxnId="{B4186457-1219-426F-922C-5AECDCC53AC0}">
      <dgm:prSet/>
      <dgm:spPr/>
      <dgm:t>
        <a:bodyPr/>
        <a:lstStyle/>
        <a:p>
          <a:endParaRPr lang="en-US"/>
        </a:p>
      </dgm:t>
    </dgm:pt>
    <dgm:pt modelId="{5DAD05BE-4905-4E9C-9DE0-125B4DBFBE33}" type="sibTrans" cxnId="{B4186457-1219-426F-922C-5AECDCC53AC0}">
      <dgm:prSet/>
      <dgm:spPr/>
      <dgm:t>
        <a:bodyPr/>
        <a:lstStyle/>
        <a:p>
          <a:endParaRPr lang="en-US"/>
        </a:p>
      </dgm:t>
    </dgm:pt>
    <dgm:pt modelId="{7DCD12F6-9D96-4CEE-B77D-0059BD9F172C}">
      <dgm:prSet phldrT="[Text]"/>
      <dgm:spPr/>
      <dgm:t>
        <a:bodyPr/>
        <a:lstStyle/>
        <a:p>
          <a:r>
            <a:rPr lang="en-US" dirty="0" smtClean="0"/>
            <a:t>Notes</a:t>
          </a:r>
          <a:endParaRPr lang="en-US" dirty="0"/>
        </a:p>
      </dgm:t>
    </dgm:pt>
    <dgm:pt modelId="{05220267-9773-4777-8E6B-2437F9979F0B}" type="parTrans" cxnId="{8BF652A8-B747-4011-8997-2C8E587087B9}">
      <dgm:prSet/>
      <dgm:spPr/>
      <dgm:t>
        <a:bodyPr/>
        <a:lstStyle/>
        <a:p>
          <a:endParaRPr lang="en-US"/>
        </a:p>
      </dgm:t>
    </dgm:pt>
    <dgm:pt modelId="{89843E98-8750-44A8-9562-C70EE7FD83F4}" type="sibTrans" cxnId="{8BF652A8-B747-4011-8997-2C8E587087B9}">
      <dgm:prSet/>
      <dgm:spPr/>
      <dgm:t>
        <a:bodyPr/>
        <a:lstStyle/>
        <a:p>
          <a:endParaRPr lang="en-US"/>
        </a:p>
      </dgm:t>
    </dgm:pt>
    <dgm:pt modelId="{990E17D6-2B47-4FC5-AD93-1E96AFBF7BE7}">
      <dgm:prSet phldrT="[Text]"/>
      <dgm:spPr/>
      <dgm:t>
        <a:bodyPr/>
        <a:lstStyle/>
        <a:p>
          <a:r>
            <a:rPr lang="en-US" dirty="0" smtClean="0"/>
            <a:t>Manufacturing</a:t>
          </a:r>
          <a:endParaRPr lang="en-US" dirty="0"/>
        </a:p>
      </dgm:t>
    </dgm:pt>
    <dgm:pt modelId="{FE8F1E68-B20A-4328-A3A2-124220A35426}" type="parTrans" cxnId="{C2460F17-CDAE-48DD-9BD8-1126146AE0EF}">
      <dgm:prSet/>
      <dgm:spPr/>
      <dgm:t>
        <a:bodyPr/>
        <a:lstStyle/>
        <a:p>
          <a:endParaRPr lang="en-US"/>
        </a:p>
      </dgm:t>
    </dgm:pt>
    <dgm:pt modelId="{DE7A8AB0-B597-4567-B709-EB7E2965A939}" type="sibTrans" cxnId="{C2460F17-CDAE-48DD-9BD8-1126146AE0EF}">
      <dgm:prSet/>
      <dgm:spPr/>
      <dgm:t>
        <a:bodyPr/>
        <a:lstStyle/>
        <a:p>
          <a:endParaRPr lang="en-US"/>
        </a:p>
      </dgm:t>
    </dgm:pt>
    <dgm:pt modelId="{7195F398-6161-42FE-8062-43E5A30273CF}">
      <dgm:prSet phldrT="[Text]"/>
      <dgm:spPr/>
      <dgm:t>
        <a:bodyPr/>
        <a:lstStyle/>
        <a:p>
          <a:r>
            <a:rPr lang="en-US" smtClean="0"/>
            <a:t>Resource 1</a:t>
          </a:r>
          <a:br>
            <a:rPr lang="en-US" smtClean="0"/>
          </a:br>
          <a:r>
            <a:rPr lang="en-US" smtClean="0"/>
            <a:t>Resource 2</a:t>
          </a:r>
          <a:br>
            <a:rPr lang="en-US" smtClean="0"/>
          </a:br>
          <a:r>
            <a:rPr lang="en-US" smtClean="0"/>
            <a:t>Resource 3</a:t>
          </a:r>
          <a:br>
            <a:rPr lang="en-US" smtClean="0"/>
          </a:br>
          <a:r>
            <a:rPr lang="en-US" smtClean="0"/>
            <a:t>Resource 4</a:t>
          </a:r>
          <a:endParaRPr lang="en-US" dirty="0"/>
        </a:p>
      </dgm:t>
    </dgm:pt>
    <dgm:pt modelId="{94367AAD-6981-4EE8-AF1A-6EB47FBD0BF3}" type="parTrans" cxnId="{95004706-8520-4D84-A45C-548F7C7AFC8B}">
      <dgm:prSet/>
      <dgm:spPr/>
      <dgm:t>
        <a:bodyPr/>
        <a:lstStyle/>
        <a:p>
          <a:endParaRPr lang="en-US"/>
        </a:p>
      </dgm:t>
    </dgm:pt>
    <dgm:pt modelId="{D5E09E1F-03F4-43A5-A259-C5AAD57CBE42}" type="sibTrans" cxnId="{95004706-8520-4D84-A45C-548F7C7AFC8B}">
      <dgm:prSet/>
      <dgm:spPr/>
      <dgm:t>
        <a:bodyPr/>
        <a:lstStyle/>
        <a:p>
          <a:endParaRPr lang="en-US"/>
        </a:p>
      </dgm:t>
    </dgm:pt>
    <dgm:pt modelId="{05E0F7CC-1593-4E3E-91A3-86A465E18FB5}">
      <dgm:prSet phldrT="[Text]"/>
      <dgm:spPr/>
      <dgm:t>
        <a:bodyPr/>
        <a:lstStyle/>
        <a:p>
          <a:r>
            <a:rPr lang="en-US" dirty="0" smtClean="0"/>
            <a:t>Notes</a:t>
          </a:r>
          <a:endParaRPr lang="en-US" dirty="0"/>
        </a:p>
      </dgm:t>
    </dgm:pt>
    <dgm:pt modelId="{2F9E893D-D054-435B-BB6A-CA4A2B0A4737}" type="parTrans" cxnId="{EDEABB0C-27C7-4D1E-B786-FB8270D60CCA}">
      <dgm:prSet/>
      <dgm:spPr/>
      <dgm:t>
        <a:bodyPr/>
        <a:lstStyle/>
        <a:p>
          <a:endParaRPr lang="en-US"/>
        </a:p>
      </dgm:t>
    </dgm:pt>
    <dgm:pt modelId="{2CA15156-CACD-4A16-951D-4C696CCBC3C2}" type="sibTrans" cxnId="{EDEABB0C-27C7-4D1E-B786-FB8270D60CCA}">
      <dgm:prSet/>
      <dgm:spPr/>
      <dgm:t>
        <a:bodyPr/>
        <a:lstStyle/>
        <a:p>
          <a:endParaRPr lang="en-US"/>
        </a:p>
      </dgm:t>
    </dgm:pt>
    <dgm:pt modelId="{DADEE461-B9C7-4E4D-8F76-C4BEE058565B}">
      <dgm:prSet phldrT="[Text]"/>
      <dgm:spPr/>
      <dgm:t>
        <a:bodyPr/>
        <a:lstStyle/>
        <a:p>
          <a:r>
            <a:rPr lang="en-US" dirty="0" smtClean="0"/>
            <a:t>Sales</a:t>
          </a:r>
          <a:endParaRPr lang="en-US" dirty="0"/>
        </a:p>
      </dgm:t>
    </dgm:pt>
    <dgm:pt modelId="{DBFD308D-4184-4A3D-B3A9-DAB69C287E06}" type="parTrans" cxnId="{F2A74F4D-E89E-4A53-B841-441FF129E762}">
      <dgm:prSet/>
      <dgm:spPr/>
      <dgm:t>
        <a:bodyPr/>
        <a:lstStyle/>
        <a:p>
          <a:endParaRPr lang="en-US"/>
        </a:p>
      </dgm:t>
    </dgm:pt>
    <dgm:pt modelId="{D1A547C0-8B30-44BD-9102-3FF9FB549C46}" type="sibTrans" cxnId="{F2A74F4D-E89E-4A53-B841-441FF129E762}">
      <dgm:prSet/>
      <dgm:spPr/>
      <dgm:t>
        <a:bodyPr/>
        <a:lstStyle/>
        <a:p>
          <a:endParaRPr lang="en-US"/>
        </a:p>
      </dgm:t>
    </dgm:pt>
    <dgm:pt modelId="{406F5215-17A4-4C94-9F2C-C028103F90A1}">
      <dgm:prSet phldrT="[Text]"/>
      <dgm:spPr/>
      <dgm:t>
        <a:bodyPr/>
        <a:lstStyle/>
        <a:p>
          <a:r>
            <a:rPr lang="en-US" smtClean="0"/>
            <a:t>Resource 1</a:t>
          </a:r>
          <a:br>
            <a:rPr lang="en-US" smtClean="0"/>
          </a:br>
          <a:r>
            <a:rPr lang="en-US" smtClean="0"/>
            <a:t>Resource 2</a:t>
          </a:r>
          <a:br>
            <a:rPr lang="en-US" smtClean="0"/>
          </a:br>
          <a:r>
            <a:rPr lang="en-US" smtClean="0"/>
            <a:t>Resource 3</a:t>
          </a:r>
          <a:br>
            <a:rPr lang="en-US" smtClean="0"/>
          </a:br>
          <a:r>
            <a:rPr lang="en-US" smtClean="0"/>
            <a:t>Resource 4</a:t>
          </a:r>
          <a:endParaRPr lang="en-US" dirty="0"/>
        </a:p>
      </dgm:t>
    </dgm:pt>
    <dgm:pt modelId="{904C488B-EDCA-4CF0-8E08-1FD9CD42A42F}" type="parTrans" cxnId="{5352C17E-F603-4AFE-9421-5C9166D9912F}">
      <dgm:prSet/>
      <dgm:spPr/>
      <dgm:t>
        <a:bodyPr/>
        <a:lstStyle/>
        <a:p>
          <a:endParaRPr lang="en-US"/>
        </a:p>
      </dgm:t>
    </dgm:pt>
    <dgm:pt modelId="{733D6CE6-CDD6-45DB-9725-6A2D30AF5778}" type="sibTrans" cxnId="{5352C17E-F603-4AFE-9421-5C9166D9912F}">
      <dgm:prSet/>
      <dgm:spPr/>
      <dgm:t>
        <a:bodyPr/>
        <a:lstStyle/>
        <a:p>
          <a:endParaRPr lang="en-US"/>
        </a:p>
      </dgm:t>
    </dgm:pt>
    <dgm:pt modelId="{E86573C5-0EDE-4AD1-BC6F-18E4089AD966}">
      <dgm:prSet phldrT="[Text]"/>
      <dgm:spPr/>
      <dgm:t>
        <a:bodyPr/>
        <a:lstStyle/>
        <a:p>
          <a:r>
            <a:rPr lang="en-US" dirty="0" smtClean="0"/>
            <a:t>Notes</a:t>
          </a:r>
          <a:endParaRPr lang="en-US" dirty="0"/>
        </a:p>
      </dgm:t>
    </dgm:pt>
    <dgm:pt modelId="{051DB31F-7909-4291-8AE0-ABB3A60F17B3}" type="parTrans" cxnId="{1FA22335-7EE3-4E2C-8CC8-A00A41859142}">
      <dgm:prSet/>
      <dgm:spPr/>
      <dgm:t>
        <a:bodyPr/>
        <a:lstStyle/>
        <a:p>
          <a:endParaRPr lang="en-US"/>
        </a:p>
      </dgm:t>
    </dgm:pt>
    <dgm:pt modelId="{33F99918-D81E-4B9F-988C-60B2D20A1F79}" type="sibTrans" cxnId="{1FA22335-7EE3-4E2C-8CC8-A00A41859142}">
      <dgm:prSet/>
      <dgm:spPr/>
      <dgm:t>
        <a:bodyPr/>
        <a:lstStyle/>
        <a:p>
          <a:endParaRPr lang="en-US"/>
        </a:p>
      </dgm:t>
    </dgm:pt>
    <dgm:pt modelId="{4514D2E9-87FF-454C-A554-FD761A8568C7}" type="pres">
      <dgm:prSet presAssocID="{DF4857E7-5C40-4E4D-8F9E-0F40BE240B2F}" presName="theList" presStyleCnt="0">
        <dgm:presLayoutVars>
          <dgm:dir/>
          <dgm:animLvl val="lvl"/>
          <dgm:resizeHandles val="exact"/>
        </dgm:presLayoutVars>
      </dgm:prSet>
      <dgm:spPr/>
      <dgm:t>
        <a:bodyPr/>
        <a:lstStyle/>
        <a:p>
          <a:endParaRPr lang="en-US"/>
        </a:p>
      </dgm:t>
    </dgm:pt>
    <dgm:pt modelId="{D7F4306A-6D29-4C14-BF5D-EE8CBCC47C9B}" type="pres">
      <dgm:prSet presAssocID="{0F9F144E-5A69-4079-9CFE-833FB141B5B7}" presName="compNode" presStyleCnt="0"/>
      <dgm:spPr/>
    </dgm:pt>
    <dgm:pt modelId="{9046789A-6150-4534-817A-88A1F11F0BDA}" type="pres">
      <dgm:prSet presAssocID="{0F9F144E-5A69-4079-9CFE-833FB141B5B7}" presName="aNode" presStyleLbl="bgShp" presStyleIdx="0" presStyleCnt="6"/>
      <dgm:spPr/>
      <dgm:t>
        <a:bodyPr/>
        <a:lstStyle/>
        <a:p>
          <a:endParaRPr lang="en-US"/>
        </a:p>
      </dgm:t>
    </dgm:pt>
    <dgm:pt modelId="{F032D9DC-6E96-4533-82F7-966FA94900AA}" type="pres">
      <dgm:prSet presAssocID="{0F9F144E-5A69-4079-9CFE-833FB141B5B7}" presName="textNode" presStyleLbl="bgShp" presStyleIdx="0" presStyleCnt="6"/>
      <dgm:spPr/>
      <dgm:t>
        <a:bodyPr/>
        <a:lstStyle/>
        <a:p>
          <a:endParaRPr lang="en-US"/>
        </a:p>
      </dgm:t>
    </dgm:pt>
    <dgm:pt modelId="{B5BC7729-4343-49E6-A4EF-D07AFE39FD9B}" type="pres">
      <dgm:prSet presAssocID="{0F9F144E-5A69-4079-9CFE-833FB141B5B7}" presName="compChildNode" presStyleCnt="0"/>
      <dgm:spPr/>
    </dgm:pt>
    <dgm:pt modelId="{77D879FB-9835-4934-9699-09AF88C70266}" type="pres">
      <dgm:prSet presAssocID="{0F9F144E-5A69-4079-9CFE-833FB141B5B7}" presName="theInnerList" presStyleCnt="0"/>
      <dgm:spPr/>
    </dgm:pt>
    <dgm:pt modelId="{A8FD0D76-AFC6-4802-9090-E980FDBECC91}" type="pres">
      <dgm:prSet presAssocID="{32074760-1CE6-4EA9-A667-33C7E19C2D94}" presName="childNode" presStyleLbl="node1" presStyleIdx="0" presStyleCnt="12">
        <dgm:presLayoutVars>
          <dgm:bulletEnabled val="1"/>
        </dgm:presLayoutVars>
      </dgm:prSet>
      <dgm:spPr/>
      <dgm:t>
        <a:bodyPr/>
        <a:lstStyle/>
        <a:p>
          <a:endParaRPr lang="en-US"/>
        </a:p>
      </dgm:t>
    </dgm:pt>
    <dgm:pt modelId="{B8931CD7-CDC0-4094-A84B-34C86C5DA39D}" type="pres">
      <dgm:prSet presAssocID="{32074760-1CE6-4EA9-A667-33C7E19C2D94}" presName="aSpace2" presStyleCnt="0"/>
      <dgm:spPr/>
    </dgm:pt>
    <dgm:pt modelId="{D88EF221-1E19-407F-A109-45D126E6B0AD}" type="pres">
      <dgm:prSet presAssocID="{A766E2ED-C2E8-4E07-AF18-7EC57476A5C8}" presName="childNode" presStyleLbl="node1" presStyleIdx="1" presStyleCnt="12">
        <dgm:presLayoutVars>
          <dgm:bulletEnabled val="1"/>
        </dgm:presLayoutVars>
      </dgm:prSet>
      <dgm:spPr/>
      <dgm:t>
        <a:bodyPr/>
        <a:lstStyle/>
        <a:p>
          <a:endParaRPr lang="en-US"/>
        </a:p>
      </dgm:t>
    </dgm:pt>
    <dgm:pt modelId="{C9C82461-FD43-4EC4-813A-C5DDCB53324F}" type="pres">
      <dgm:prSet presAssocID="{0F9F144E-5A69-4079-9CFE-833FB141B5B7}" presName="aSpace" presStyleCnt="0"/>
      <dgm:spPr/>
    </dgm:pt>
    <dgm:pt modelId="{8BCCD3FB-2367-4C8C-8BF4-4A3211E36F9D}" type="pres">
      <dgm:prSet presAssocID="{F5E45C32-85BB-467F-80E6-A808871E72F3}" presName="compNode" presStyleCnt="0"/>
      <dgm:spPr/>
    </dgm:pt>
    <dgm:pt modelId="{E7B9CF75-AF6A-4290-854A-077BB9A2D77C}" type="pres">
      <dgm:prSet presAssocID="{F5E45C32-85BB-467F-80E6-A808871E72F3}" presName="aNode" presStyleLbl="bgShp" presStyleIdx="1" presStyleCnt="6"/>
      <dgm:spPr/>
      <dgm:t>
        <a:bodyPr/>
        <a:lstStyle/>
        <a:p>
          <a:endParaRPr lang="en-US"/>
        </a:p>
      </dgm:t>
    </dgm:pt>
    <dgm:pt modelId="{2487EB6F-DE81-4509-80D3-3047844600F3}" type="pres">
      <dgm:prSet presAssocID="{F5E45C32-85BB-467F-80E6-A808871E72F3}" presName="textNode" presStyleLbl="bgShp" presStyleIdx="1" presStyleCnt="6"/>
      <dgm:spPr/>
      <dgm:t>
        <a:bodyPr/>
        <a:lstStyle/>
        <a:p>
          <a:endParaRPr lang="en-US"/>
        </a:p>
      </dgm:t>
    </dgm:pt>
    <dgm:pt modelId="{C2211325-8BBF-4C60-9ACA-1D2794FAABC8}" type="pres">
      <dgm:prSet presAssocID="{F5E45C32-85BB-467F-80E6-A808871E72F3}" presName="compChildNode" presStyleCnt="0"/>
      <dgm:spPr/>
    </dgm:pt>
    <dgm:pt modelId="{B2780439-4F9B-4F9F-A6E9-950663472748}" type="pres">
      <dgm:prSet presAssocID="{F5E45C32-85BB-467F-80E6-A808871E72F3}" presName="theInnerList" presStyleCnt="0"/>
      <dgm:spPr/>
    </dgm:pt>
    <dgm:pt modelId="{5CE69C38-1462-4F71-A252-F397C9008295}" type="pres">
      <dgm:prSet presAssocID="{6193ECAA-3925-487F-ADF8-CE1362754FFF}" presName="childNode" presStyleLbl="node1" presStyleIdx="2" presStyleCnt="12">
        <dgm:presLayoutVars>
          <dgm:bulletEnabled val="1"/>
        </dgm:presLayoutVars>
      </dgm:prSet>
      <dgm:spPr/>
      <dgm:t>
        <a:bodyPr/>
        <a:lstStyle/>
        <a:p>
          <a:endParaRPr lang="en-US"/>
        </a:p>
      </dgm:t>
    </dgm:pt>
    <dgm:pt modelId="{5042C203-E2AD-404F-8812-509816C4E958}" type="pres">
      <dgm:prSet presAssocID="{6193ECAA-3925-487F-ADF8-CE1362754FFF}" presName="aSpace2" presStyleCnt="0"/>
      <dgm:spPr/>
    </dgm:pt>
    <dgm:pt modelId="{BD436606-D1DD-4535-A521-C5E4F9743128}" type="pres">
      <dgm:prSet presAssocID="{FA9C7340-018E-4F73-A402-B7FF8C34CDC0}" presName="childNode" presStyleLbl="node1" presStyleIdx="3" presStyleCnt="12">
        <dgm:presLayoutVars>
          <dgm:bulletEnabled val="1"/>
        </dgm:presLayoutVars>
      </dgm:prSet>
      <dgm:spPr/>
      <dgm:t>
        <a:bodyPr/>
        <a:lstStyle/>
        <a:p>
          <a:endParaRPr lang="en-US"/>
        </a:p>
      </dgm:t>
    </dgm:pt>
    <dgm:pt modelId="{03CB735D-973C-4AB1-BFE0-DDB003F67757}" type="pres">
      <dgm:prSet presAssocID="{F5E45C32-85BB-467F-80E6-A808871E72F3}" presName="aSpace" presStyleCnt="0"/>
      <dgm:spPr/>
    </dgm:pt>
    <dgm:pt modelId="{0A5DD276-9362-4684-BD52-D98FE1BB5A62}" type="pres">
      <dgm:prSet presAssocID="{7592B694-086D-4180-B053-CE7AD13C9858}" presName="compNode" presStyleCnt="0"/>
      <dgm:spPr/>
    </dgm:pt>
    <dgm:pt modelId="{6E5A89BC-14D8-4DAA-BBC1-B070DD5BD626}" type="pres">
      <dgm:prSet presAssocID="{7592B694-086D-4180-B053-CE7AD13C9858}" presName="aNode" presStyleLbl="bgShp" presStyleIdx="2" presStyleCnt="6"/>
      <dgm:spPr/>
      <dgm:t>
        <a:bodyPr/>
        <a:lstStyle/>
        <a:p>
          <a:endParaRPr lang="en-US"/>
        </a:p>
      </dgm:t>
    </dgm:pt>
    <dgm:pt modelId="{B6E9B2AA-8010-4FAB-90D2-72717C05AE96}" type="pres">
      <dgm:prSet presAssocID="{7592B694-086D-4180-B053-CE7AD13C9858}" presName="textNode" presStyleLbl="bgShp" presStyleIdx="2" presStyleCnt="6"/>
      <dgm:spPr/>
      <dgm:t>
        <a:bodyPr/>
        <a:lstStyle/>
        <a:p>
          <a:endParaRPr lang="en-US"/>
        </a:p>
      </dgm:t>
    </dgm:pt>
    <dgm:pt modelId="{8CAB1258-DC19-487A-8C4B-18A77888EC3B}" type="pres">
      <dgm:prSet presAssocID="{7592B694-086D-4180-B053-CE7AD13C9858}" presName="compChildNode" presStyleCnt="0"/>
      <dgm:spPr/>
    </dgm:pt>
    <dgm:pt modelId="{0F905639-1614-400B-8FA5-CBB0DE167D28}" type="pres">
      <dgm:prSet presAssocID="{7592B694-086D-4180-B053-CE7AD13C9858}" presName="theInnerList" presStyleCnt="0"/>
      <dgm:spPr/>
    </dgm:pt>
    <dgm:pt modelId="{85B657F5-5C9C-42F8-A245-10BA7A824404}" type="pres">
      <dgm:prSet presAssocID="{8665C39E-B30E-4258-BEA9-83E0F7084606}" presName="childNode" presStyleLbl="node1" presStyleIdx="4" presStyleCnt="12">
        <dgm:presLayoutVars>
          <dgm:bulletEnabled val="1"/>
        </dgm:presLayoutVars>
      </dgm:prSet>
      <dgm:spPr/>
      <dgm:t>
        <a:bodyPr/>
        <a:lstStyle/>
        <a:p>
          <a:endParaRPr lang="en-US"/>
        </a:p>
      </dgm:t>
    </dgm:pt>
    <dgm:pt modelId="{AC0DD7DC-3B42-48D8-A1BA-88D01627AD9F}" type="pres">
      <dgm:prSet presAssocID="{8665C39E-B30E-4258-BEA9-83E0F7084606}" presName="aSpace2" presStyleCnt="0"/>
      <dgm:spPr/>
    </dgm:pt>
    <dgm:pt modelId="{51239DC3-E9A2-43DA-8F69-23A0808C5F7B}" type="pres">
      <dgm:prSet presAssocID="{512A4932-71C2-4AF1-A35F-4F4632F17C02}" presName="childNode" presStyleLbl="node1" presStyleIdx="5" presStyleCnt="12">
        <dgm:presLayoutVars>
          <dgm:bulletEnabled val="1"/>
        </dgm:presLayoutVars>
      </dgm:prSet>
      <dgm:spPr/>
      <dgm:t>
        <a:bodyPr/>
        <a:lstStyle/>
        <a:p>
          <a:endParaRPr lang="en-US"/>
        </a:p>
      </dgm:t>
    </dgm:pt>
    <dgm:pt modelId="{AA409656-EC9E-49D6-8BDF-28792EB46183}" type="pres">
      <dgm:prSet presAssocID="{7592B694-086D-4180-B053-CE7AD13C9858}" presName="aSpace" presStyleCnt="0"/>
      <dgm:spPr/>
    </dgm:pt>
    <dgm:pt modelId="{79CE3980-98C8-4564-915E-59923DFBBF03}" type="pres">
      <dgm:prSet presAssocID="{68DE1B8C-EBBC-4ACF-AD69-E108E4A8C85C}" presName="compNode" presStyleCnt="0"/>
      <dgm:spPr/>
    </dgm:pt>
    <dgm:pt modelId="{DFC8EC82-A76D-41CD-A597-E02C5F5CBEEE}" type="pres">
      <dgm:prSet presAssocID="{68DE1B8C-EBBC-4ACF-AD69-E108E4A8C85C}" presName="aNode" presStyleLbl="bgShp" presStyleIdx="3" presStyleCnt="6"/>
      <dgm:spPr/>
      <dgm:t>
        <a:bodyPr/>
        <a:lstStyle/>
        <a:p>
          <a:endParaRPr lang="en-US"/>
        </a:p>
      </dgm:t>
    </dgm:pt>
    <dgm:pt modelId="{A9276CF6-D6BB-4D87-85EE-C74A56417B50}" type="pres">
      <dgm:prSet presAssocID="{68DE1B8C-EBBC-4ACF-AD69-E108E4A8C85C}" presName="textNode" presStyleLbl="bgShp" presStyleIdx="3" presStyleCnt="6"/>
      <dgm:spPr/>
      <dgm:t>
        <a:bodyPr/>
        <a:lstStyle/>
        <a:p>
          <a:endParaRPr lang="en-US"/>
        </a:p>
      </dgm:t>
    </dgm:pt>
    <dgm:pt modelId="{6F4913EE-3597-469A-BAA0-D082AC5E47A9}" type="pres">
      <dgm:prSet presAssocID="{68DE1B8C-EBBC-4ACF-AD69-E108E4A8C85C}" presName="compChildNode" presStyleCnt="0"/>
      <dgm:spPr/>
    </dgm:pt>
    <dgm:pt modelId="{03EEACD6-906A-419E-ACC7-F193A552FC8A}" type="pres">
      <dgm:prSet presAssocID="{68DE1B8C-EBBC-4ACF-AD69-E108E4A8C85C}" presName="theInnerList" presStyleCnt="0"/>
      <dgm:spPr/>
    </dgm:pt>
    <dgm:pt modelId="{EF50A355-5315-401C-A8B8-05A2B4F30FE3}" type="pres">
      <dgm:prSet presAssocID="{8C9EF0B8-B348-4F26-938D-6A3D8F1D01C9}" presName="childNode" presStyleLbl="node1" presStyleIdx="6" presStyleCnt="12">
        <dgm:presLayoutVars>
          <dgm:bulletEnabled val="1"/>
        </dgm:presLayoutVars>
      </dgm:prSet>
      <dgm:spPr/>
      <dgm:t>
        <a:bodyPr/>
        <a:lstStyle/>
        <a:p>
          <a:endParaRPr lang="en-US"/>
        </a:p>
      </dgm:t>
    </dgm:pt>
    <dgm:pt modelId="{8F5E152E-D1EC-4A61-89CE-BF7F4DA1F822}" type="pres">
      <dgm:prSet presAssocID="{8C9EF0B8-B348-4F26-938D-6A3D8F1D01C9}" presName="aSpace2" presStyleCnt="0"/>
      <dgm:spPr/>
    </dgm:pt>
    <dgm:pt modelId="{60B6E648-ADB0-4695-B9EA-290DF28C1E3A}" type="pres">
      <dgm:prSet presAssocID="{7DCD12F6-9D96-4CEE-B77D-0059BD9F172C}" presName="childNode" presStyleLbl="node1" presStyleIdx="7" presStyleCnt="12">
        <dgm:presLayoutVars>
          <dgm:bulletEnabled val="1"/>
        </dgm:presLayoutVars>
      </dgm:prSet>
      <dgm:spPr/>
      <dgm:t>
        <a:bodyPr/>
        <a:lstStyle/>
        <a:p>
          <a:endParaRPr lang="en-US"/>
        </a:p>
      </dgm:t>
    </dgm:pt>
    <dgm:pt modelId="{EA1AAD27-E3B9-4DA2-AE2C-330662C2BE86}" type="pres">
      <dgm:prSet presAssocID="{68DE1B8C-EBBC-4ACF-AD69-E108E4A8C85C}" presName="aSpace" presStyleCnt="0"/>
      <dgm:spPr/>
    </dgm:pt>
    <dgm:pt modelId="{11320078-92D3-471C-BC38-D27E99C2A837}" type="pres">
      <dgm:prSet presAssocID="{990E17D6-2B47-4FC5-AD93-1E96AFBF7BE7}" presName="compNode" presStyleCnt="0"/>
      <dgm:spPr/>
    </dgm:pt>
    <dgm:pt modelId="{B7745507-FF48-4A3D-94B6-C22B44E66409}" type="pres">
      <dgm:prSet presAssocID="{990E17D6-2B47-4FC5-AD93-1E96AFBF7BE7}" presName="aNode" presStyleLbl="bgShp" presStyleIdx="4" presStyleCnt="6"/>
      <dgm:spPr/>
      <dgm:t>
        <a:bodyPr/>
        <a:lstStyle/>
        <a:p>
          <a:endParaRPr lang="en-US"/>
        </a:p>
      </dgm:t>
    </dgm:pt>
    <dgm:pt modelId="{3B09E531-2667-42C3-B344-18F91AEDB3E2}" type="pres">
      <dgm:prSet presAssocID="{990E17D6-2B47-4FC5-AD93-1E96AFBF7BE7}" presName="textNode" presStyleLbl="bgShp" presStyleIdx="4" presStyleCnt="6"/>
      <dgm:spPr/>
      <dgm:t>
        <a:bodyPr/>
        <a:lstStyle/>
        <a:p>
          <a:endParaRPr lang="en-US"/>
        </a:p>
      </dgm:t>
    </dgm:pt>
    <dgm:pt modelId="{2DBE89DF-7F6D-4774-A904-1B3DE19B3EBD}" type="pres">
      <dgm:prSet presAssocID="{990E17D6-2B47-4FC5-AD93-1E96AFBF7BE7}" presName="compChildNode" presStyleCnt="0"/>
      <dgm:spPr/>
    </dgm:pt>
    <dgm:pt modelId="{77A9AB98-8E8B-4D79-AABA-8B07E0953387}" type="pres">
      <dgm:prSet presAssocID="{990E17D6-2B47-4FC5-AD93-1E96AFBF7BE7}" presName="theInnerList" presStyleCnt="0"/>
      <dgm:spPr/>
    </dgm:pt>
    <dgm:pt modelId="{E9562205-A509-4BB9-93FE-4A2A129662F8}" type="pres">
      <dgm:prSet presAssocID="{7195F398-6161-42FE-8062-43E5A30273CF}" presName="childNode" presStyleLbl="node1" presStyleIdx="8" presStyleCnt="12">
        <dgm:presLayoutVars>
          <dgm:bulletEnabled val="1"/>
        </dgm:presLayoutVars>
      </dgm:prSet>
      <dgm:spPr/>
      <dgm:t>
        <a:bodyPr/>
        <a:lstStyle/>
        <a:p>
          <a:endParaRPr lang="en-US"/>
        </a:p>
      </dgm:t>
    </dgm:pt>
    <dgm:pt modelId="{2F513BE7-2B73-4016-936D-B3511B975C1B}" type="pres">
      <dgm:prSet presAssocID="{7195F398-6161-42FE-8062-43E5A30273CF}" presName="aSpace2" presStyleCnt="0"/>
      <dgm:spPr/>
    </dgm:pt>
    <dgm:pt modelId="{B73DEB73-79BB-4F9E-967F-68A26D38A128}" type="pres">
      <dgm:prSet presAssocID="{05E0F7CC-1593-4E3E-91A3-86A465E18FB5}" presName="childNode" presStyleLbl="node1" presStyleIdx="9" presStyleCnt="12">
        <dgm:presLayoutVars>
          <dgm:bulletEnabled val="1"/>
        </dgm:presLayoutVars>
      </dgm:prSet>
      <dgm:spPr/>
      <dgm:t>
        <a:bodyPr/>
        <a:lstStyle/>
        <a:p>
          <a:endParaRPr lang="en-US"/>
        </a:p>
      </dgm:t>
    </dgm:pt>
    <dgm:pt modelId="{D0E2F36F-C1E8-4F0F-9068-B29DC99474F5}" type="pres">
      <dgm:prSet presAssocID="{990E17D6-2B47-4FC5-AD93-1E96AFBF7BE7}" presName="aSpace" presStyleCnt="0"/>
      <dgm:spPr/>
    </dgm:pt>
    <dgm:pt modelId="{144690A0-3A60-4675-BA35-6AA8DAF53BCF}" type="pres">
      <dgm:prSet presAssocID="{DADEE461-B9C7-4E4D-8F76-C4BEE058565B}" presName="compNode" presStyleCnt="0"/>
      <dgm:spPr/>
    </dgm:pt>
    <dgm:pt modelId="{D473E531-D125-469C-87A6-33F7D5E8F115}" type="pres">
      <dgm:prSet presAssocID="{DADEE461-B9C7-4E4D-8F76-C4BEE058565B}" presName="aNode" presStyleLbl="bgShp" presStyleIdx="5" presStyleCnt="6"/>
      <dgm:spPr/>
      <dgm:t>
        <a:bodyPr/>
        <a:lstStyle/>
        <a:p>
          <a:endParaRPr lang="en-US"/>
        </a:p>
      </dgm:t>
    </dgm:pt>
    <dgm:pt modelId="{FAA74DE5-4B5D-4A3C-B4A0-F426ACCBD9E4}" type="pres">
      <dgm:prSet presAssocID="{DADEE461-B9C7-4E4D-8F76-C4BEE058565B}" presName="textNode" presStyleLbl="bgShp" presStyleIdx="5" presStyleCnt="6"/>
      <dgm:spPr/>
      <dgm:t>
        <a:bodyPr/>
        <a:lstStyle/>
        <a:p>
          <a:endParaRPr lang="en-US"/>
        </a:p>
      </dgm:t>
    </dgm:pt>
    <dgm:pt modelId="{DF18FC3D-4823-4D45-9CFE-41B7B5561571}" type="pres">
      <dgm:prSet presAssocID="{DADEE461-B9C7-4E4D-8F76-C4BEE058565B}" presName="compChildNode" presStyleCnt="0"/>
      <dgm:spPr/>
    </dgm:pt>
    <dgm:pt modelId="{919D7678-E6E0-476A-B5BC-63494CB38EAC}" type="pres">
      <dgm:prSet presAssocID="{DADEE461-B9C7-4E4D-8F76-C4BEE058565B}" presName="theInnerList" presStyleCnt="0"/>
      <dgm:spPr/>
    </dgm:pt>
    <dgm:pt modelId="{F542268E-C995-45FF-9CF3-9C7C99773B2D}" type="pres">
      <dgm:prSet presAssocID="{406F5215-17A4-4C94-9F2C-C028103F90A1}" presName="childNode" presStyleLbl="node1" presStyleIdx="10" presStyleCnt="12">
        <dgm:presLayoutVars>
          <dgm:bulletEnabled val="1"/>
        </dgm:presLayoutVars>
      </dgm:prSet>
      <dgm:spPr/>
      <dgm:t>
        <a:bodyPr/>
        <a:lstStyle/>
        <a:p>
          <a:endParaRPr lang="en-US"/>
        </a:p>
      </dgm:t>
    </dgm:pt>
    <dgm:pt modelId="{EDB0CE32-C98B-4DDC-BD38-B873B50786A7}" type="pres">
      <dgm:prSet presAssocID="{406F5215-17A4-4C94-9F2C-C028103F90A1}" presName="aSpace2" presStyleCnt="0"/>
      <dgm:spPr/>
    </dgm:pt>
    <dgm:pt modelId="{784606F8-6B08-4F32-B104-EEE71C2B2615}" type="pres">
      <dgm:prSet presAssocID="{E86573C5-0EDE-4AD1-BC6F-18E4089AD966}" presName="childNode" presStyleLbl="node1" presStyleIdx="11" presStyleCnt="12">
        <dgm:presLayoutVars>
          <dgm:bulletEnabled val="1"/>
        </dgm:presLayoutVars>
      </dgm:prSet>
      <dgm:spPr/>
      <dgm:t>
        <a:bodyPr/>
        <a:lstStyle/>
        <a:p>
          <a:endParaRPr lang="en-US"/>
        </a:p>
      </dgm:t>
    </dgm:pt>
  </dgm:ptLst>
  <dgm:cxnLst>
    <dgm:cxn modelId="{4F69C728-D27E-4664-B39F-E552BD0B15C4}" type="presOf" srcId="{68DE1B8C-EBBC-4ACF-AD69-E108E4A8C85C}" destId="{A9276CF6-D6BB-4D87-85EE-C74A56417B50}" srcOrd="1" destOrd="0" presId="urn:microsoft.com/office/officeart/2005/8/layout/lProcess2"/>
    <dgm:cxn modelId="{92E0E4AC-AA4F-4221-B4F5-BC44ADD50226}" srcId="{F5E45C32-85BB-467F-80E6-A808871E72F3}" destId="{FA9C7340-018E-4F73-A402-B7FF8C34CDC0}" srcOrd="1" destOrd="0" parTransId="{1805A85A-B92E-48E0-886D-23F094607276}" sibTransId="{44F9A519-DD68-4648-B8E0-DFC7EF2120B7}"/>
    <dgm:cxn modelId="{ECB29E32-DF3F-494F-B7BB-9C8BD137B048}" type="presOf" srcId="{FA9C7340-018E-4F73-A402-B7FF8C34CDC0}" destId="{BD436606-D1DD-4535-A521-C5E4F9743128}" srcOrd="0" destOrd="0" presId="urn:microsoft.com/office/officeart/2005/8/layout/lProcess2"/>
    <dgm:cxn modelId="{6F5081CF-24CF-4E2C-8683-D130E3B3E5C7}" type="presOf" srcId="{F5E45C32-85BB-467F-80E6-A808871E72F3}" destId="{2487EB6F-DE81-4509-80D3-3047844600F3}" srcOrd="1" destOrd="0" presId="urn:microsoft.com/office/officeart/2005/8/layout/lProcess2"/>
    <dgm:cxn modelId="{7C9C3A38-6D50-4AFF-AA73-365DE43285E1}" type="presOf" srcId="{32074760-1CE6-4EA9-A667-33C7E19C2D94}" destId="{A8FD0D76-AFC6-4802-9090-E980FDBECC91}" srcOrd="0" destOrd="0" presId="urn:microsoft.com/office/officeart/2005/8/layout/lProcess2"/>
    <dgm:cxn modelId="{66EE6056-E30C-4957-8ABE-66586DF44B85}" type="presOf" srcId="{05E0F7CC-1593-4E3E-91A3-86A465E18FB5}" destId="{B73DEB73-79BB-4F9E-967F-68A26D38A128}" srcOrd="0" destOrd="0" presId="urn:microsoft.com/office/officeart/2005/8/layout/lProcess2"/>
    <dgm:cxn modelId="{7A675828-0E86-4177-A02F-94B30E827A0C}" type="presOf" srcId="{0F9F144E-5A69-4079-9CFE-833FB141B5B7}" destId="{9046789A-6150-4534-817A-88A1F11F0BDA}" srcOrd="0" destOrd="0" presId="urn:microsoft.com/office/officeart/2005/8/layout/lProcess2"/>
    <dgm:cxn modelId="{3BB736BE-339A-4657-B981-F9F1F8D52FDC}" type="presOf" srcId="{A766E2ED-C2E8-4E07-AF18-7EC57476A5C8}" destId="{D88EF221-1E19-407F-A109-45D126E6B0AD}" srcOrd="0" destOrd="0" presId="urn:microsoft.com/office/officeart/2005/8/layout/lProcess2"/>
    <dgm:cxn modelId="{95004706-8520-4D84-A45C-548F7C7AFC8B}" srcId="{990E17D6-2B47-4FC5-AD93-1E96AFBF7BE7}" destId="{7195F398-6161-42FE-8062-43E5A30273CF}" srcOrd="0" destOrd="0" parTransId="{94367AAD-6981-4EE8-AF1A-6EB47FBD0BF3}" sibTransId="{D5E09E1F-03F4-43A5-A259-C5AAD57CBE42}"/>
    <dgm:cxn modelId="{82ECE00E-C99F-43DA-83F9-38CFC3F7A2FA}" type="presOf" srcId="{DF4857E7-5C40-4E4D-8F9E-0F40BE240B2F}" destId="{4514D2E9-87FF-454C-A554-FD761A8568C7}" srcOrd="0" destOrd="0" presId="urn:microsoft.com/office/officeart/2005/8/layout/lProcess2"/>
    <dgm:cxn modelId="{FA16C23C-5596-42A1-981A-487742CF3BBD}" srcId="{F5E45C32-85BB-467F-80E6-A808871E72F3}" destId="{6193ECAA-3925-487F-ADF8-CE1362754FFF}" srcOrd="0" destOrd="0" parTransId="{CA95F830-F096-4B8A-8E76-097EF46A4F44}" sibTransId="{4C2F44CE-5AB4-4FFE-B037-FFB0E3B4A7EB}"/>
    <dgm:cxn modelId="{337C532E-FA4C-4DE5-902B-AF62654DE2CD}" type="presOf" srcId="{0F9F144E-5A69-4079-9CFE-833FB141B5B7}" destId="{F032D9DC-6E96-4533-82F7-966FA94900AA}" srcOrd="1" destOrd="0" presId="urn:microsoft.com/office/officeart/2005/8/layout/lProcess2"/>
    <dgm:cxn modelId="{E3AEEE63-0D70-4A65-B4AD-DC3DBA17985A}" type="presOf" srcId="{7592B694-086D-4180-B053-CE7AD13C9858}" destId="{B6E9B2AA-8010-4FAB-90D2-72717C05AE96}" srcOrd="1" destOrd="0" presId="urn:microsoft.com/office/officeart/2005/8/layout/lProcess2"/>
    <dgm:cxn modelId="{583CC615-DAE7-4276-AD9F-C578D26FEDFC}" srcId="{DF4857E7-5C40-4E4D-8F9E-0F40BE240B2F}" destId="{7592B694-086D-4180-B053-CE7AD13C9858}" srcOrd="2" destOrd="0" parTransId="{C8FADD59-ED12-44D1-A076-7A13B0AC344E}" sibTransId="{34A6F1FD-1787-4988-A7E6-472B7C66BD09}"/>
    <dgm:cxn modelId="{8AD144FB-65EB-4E0A-BBFB-81923B833C5B}" type="presOf" srcId="{F5E45C32-85BB-467F-80E6-A808871E72F3}" destId="{E7B9CF75-AF6A-4290-854A-077BB9A2D77C}" srcOrd="0" destOrd="0" presId="urn:microsoft.com/office/officeart/2005/8/layout/lProcess2"/>
    <dgm:cxn modelId="{8D6B5497-475C-46A9-805D-510F815F9B98}" srcId="{7592B694-086D-4180-B053-CE7AD13C9858}" destId="{8665C39E-B30E-4258-BEA9-83E0F7084606}" srcOrd="0" destOrd="0" parTransId="{8211EBE3-1C93-4CFB-BBEE-7A708996ED07}" sibTransId="{6779ED75-3327-4C98-9C89-1343058D49BC}"/>
    <dgm:cxn modelId="{F2A74F4D-E89E-4A53-B841-441FF129E762}" srcId="{DF4857E7-5C40-4E4D-8F9E-0F40BE240B2F}" destId="{DADEE461-B9C7-4E4D-8F76-C4BEE058565B}" srcOrd="5" destOrd="0" parTransId="{DBFD308D-4184-4A3D-B3A9-DAB69C287E06}" sibTransId="{D1A547C0-8B30-44BD-9102-3FF9FB549C46}"/>
    <dgm:cxn modelId="{E7588FA4-9EA0-49DE-8577-4C5ADFBE2484}" type="presOf" srcId="{7195F398-6161-42FE-8062-43E5A30273CF}" destId="{E9562205-A509-4BB9-93FE-4A2A129662F8}" srcOrd="0" destOrd="0" presId="urn:microsoft.com/office/officeart/2005/8/layout/lProcess2"/>
    <dgm:cxn modelId="{792FB76A-389C-45B7-8308-227DADB5CF70}" srcId="{0F9F144E-5A69-4079-9CFE-833FB141B5B7}" destId="{32074760-1CE6-4EA9-A667-33C7E19C2D94}" srcOrd="0" destOrd="0" parTransId="{41FFA3F1-CAF6-4B0C-90FB-AAF097D8C840}" sibTransId="{66E711EC-17A3-40E0-B60B-5A2F466C9D11}"/>
    <dgm:cxn modelId="{BA343F65-7063-4A06-9692-19E81201F0CA}" type="presOf" srcId="{7DCD12F6-9D96-4CEE-B77D-0059BD9F172C}" destId="{60B6E648-ADB0-4695-B9EA-290DF28C1E3A}" srcOrd="0" destOrd="0" presId="urn:microsoft.com/office/officeart/2005/8/layout/lProcess2"/>
    <dgm:cxn modelId="{918FC998-3E81-4E2A-A8E0-FB3EB04E2705}" srcId="{0F9F144E-5A69-4079-9CFE-833FB141B5B7}" destId="{A766E2ED-C2E8-4E07-AF18-7EC57476A5C8}" srcOrd="1" destOrd="0" parTransId="{A1530F03-6C5E-45D7-8222-AD175A7090BD}" sibTransId="{05B31AC5-A983-4FEC-B0BE-EB0462CF6128}"/>
    <dgm:cxn modelId="{8BF652A8-B747-4011-8997-2C8E587087B9}" srcId="{68DE1B8C-EBBC-4ACF-AD69-E108E4A8C85C}" destId="{7DCD12F6-9D96-4CEE-B77D-0059BD9F172C}" srcOrd="1" destOrd="0" parTransId="{05220267-9773-4777-8E6B-2437F9979F0B}" sibTransId="{89843E98-8750-44A8-9562-C70EE7FD83F4}"/>
    <dgm:cxn modelId="{F53C5B60-EE78-46AA-90FC-BDF2F3396876}" srcId="{DF4857E7-5C40-4E4D-8F9E-0F40BE240B2F}" destId="{68DE1B8C-EBBC-4ACF-AD69-E108E4A8C85C}" srcOrd="3" destOrd="0" parTransId="{94D73433-720A-40B7-8E81-899280B4DD52}" sibTransId="{10D11475-433C-4D63-8B5E-9E928E6DD9A1}"/>
    <dgm:cxn modelId="{86485CF8-9601-4449-B6EA-70A644FE6CA7}" type="presOf" srcId="{990E17D6-2B47-4FC5-AD93-1E96AFBF7BE7}" destId="{3B09E531-2667-42C3-B344-18F91AEDB3E2}" srcOrd="1" destOrd="0" presId="urn:microsoft.com/office/officeart/2005/8/layout/lProcess2"/>
    <dgm:cxn modelId="{C664844B-280E-4BFE-9C14-BBB1B2BC2C91}" type="presOf" srcId="{6193ECAA-3925-487F-ADF8-CE1362754FFF}" destId="{5CE69C38-1462-4F71-A252-F397C9008295}" srcOrd="0" destOrd="0" presId="urn:microsoft.com/office/officeart/2005/8/layout/lProcess2"/>
    <dgm:cxn modelId="{DEF1C201-34B1-4882-8DBF-B07106CA401E}" type="presOf" srcId="{8C9EF0B8-B348-4F26-938D-6A3D8F1D01C9}" destId="{EF50A355-5315-401C-A8B8-05A2B4F30FE3}" srcOrd="0" destOrd="0" presId="urn:microsoft.com/office/officeart/2005/8/layout/lProcess2"/>
    <dgm:cxn modelId="{EAD02916-CE0D-4F3F-A82E-33F10B159D8E}" type="presOf" srcId="{512A4932-71C2-4AF1-A35F-4F4632F17C02}" destId="{51239DC3-E9A2-43DA-8F69-23A0808C5F7B}" srcOrd="0" destOrd="0" presId="urn:microsoft.com/office/officeart/2005/8/layout/lProcess2"/>
    <dgm:cxn modelId="{696FC290-58F8-4B0A-B325-8A4CDCEFC93C}" srcId="{DF4857E7-5C40-4E4D-8F9E-0F40BE240B2F}" destId="{0F9F144E-5A69-4079-9CFE-833FB141B5B7}" srcOrd="0" destOrd="0" parTransId="{5295059C-89BD-48FC-9FB0-63BD38C2AF52}" sibTransId="{FAB8FA54-A1F3-488D-B823-07CCB71E4D44}"/>
    <dgm:cxn modelId="{380D8EAB-F770-42E4-B08C-1AA944E19E2E}" type="presOf" srcId="{E86573C5-0EDE-4AD1-BC6F-18E4089AD966}" destId="{784606F8-6B08-4F32-B104-EEE71C2B2615}" srcOrd="0" destOrd="0" presId="urn:microsoft.com/office/officeart/2005/8/layout/lProcess2"/>
    <dgm:cxn modelId="{EDEABB0C-27C7-4D1E-B786-FB8270D60CCA}" srcId="{990E17D6-2B47-4FC5-AD93-1E96AFBF7BE7}" destId="{05E0F7CC-1593-4E3E-91A3-86A465E18FB5}" srcOrd="1" destOrd="0" parTransId="{2F9E893D-D054-435B-BB6A-CA4A2B0A4737}" sibTransId="{2CA15156-CACD-4A16-951D-4C696CCBC3C2}"/>
    <dgm:cxn modelId="{1FA22335-7EE3-4E2C-8CC8-A00A41859142}" srcId="{DADEE461-B9C7-4E4D-8F76-C4BEE058565B}" destId="{E86573C5-0EDE-4AD1-BC6F-18E4089AD966}" srcOrd="1" destOrd="0" parTransId="{051DB31F-7909-4291-8AE0-ABB3A60F17B3}" sibTransId="{33F99918-D81E-4B9F-988C-60B2D20A1F79}"/>
    <dgm:cxn modelId="{B4186457-1219-426F-922C-5AECDCC53AC0}" srcId="{68DE1B8C-EBBC-4ACF-AD69-E108E4A8C85C}" destId="{8C9EF0B8-B348-4F26-938D-6A3D8F1D01C9}" srcOrd="0" destOrd="0" parTransId="{317FEE05-7414-4035-9841-8DABE546206E}" sibTransId="{5DAD05BE-4905-4E9C-9DE0-125B4DBFBE33}"/>
    <dgm:cxn modelId="{3AE679B0-2366-4A04-94B1-4D7255E7CE3E}" type="presOf" srcId="{990E17D6-2B47-4FC5-AD93-1E96AFBF7BE7}" destId="{B7745507-FF48-4A3D-94B6-C22B44E66409}" srcOrd="0" destOrd="0" presId="urn:microsoft.com/office/officeart/2005/8/layout/lProcess2"/>
    <dgm:cxn modelId="{42032CCC-41F9-4B3F-A503-E38701F4AC02}" srcId="{7592B694-086D-4180-B053-CE7AD13C9858}" destId="{512A4932-71C2-4AF1-A35F-4F4632F17C02}" srcOrd="1" destOrd="0" parTransId="{47E31259-60CB-40FB-B391-CCAEC2189164}" sibTransId="{4C7C1C5B-4033-4A4C-87E1-4A3C60B720B7}"/>
    <dgm:cxn modelId="{1CC43946-8C6C-43D0-B424-DF59FBE13E06}" type="presOf" srcId="{406F5215-17A4-4C94-9F2C-C028103F90A1}" destId="{F542268E-C995-45FF-9CF3-9C7C99773B2D}" srcOrd="0" destOrd="0" presId="urn:microsoft.com/office/officeart/2005/8/layout/lProcess2"/>
    <dgm:cxn modelId="{41BAC73D-C909-4828-81D3-F16502305163}" type="presOf" srcId="{8665C39E-B30E-4258-BEA9-83E0F7084606}" destId="{85B657F5-5C9C-42F8-A245-10BA7A824404}" srcOrd="0" destOrd="0" presId="urn:microsoft.com/office/officeart/2005/8/layout/lProcess2"/>
    <dgm:cxn modelId="{E3FD7D9B-7A36-4D12-B188-0A0D1AF9C129}" type="presOf" srcId="{68DE1B8C-EBBC-4ACF-AD69-E108E4A8C85C}" destId="{DFC8EC82-A76D-41CD-A597-E02C5F5CBEEE}" srcOrd="0" destOrd="0" presId="urn:microsoft.com/office/officeart/2005/8/layout/lProcess2"/>
    <dgm:cxn modelId="{C2460F17-CDAE-48DD-9BD8-1126146AE0EF}" srcId="{DF4857E7-5C40-4E4D-8F9E-0F40BE240B2F}" destId="{990E17D6-2B47-4FC5-AD93-1E96AFBF7BE7}" srcOrd="4" destOrd="0" parTransId="{FE8F1E68-B20A-4328-A3A2-124220A35426}" sibTransId="{DE7A8AB0-B597-4567-B709-EB7E2965A939}"/>
    <dgm:cxn modelId="{58D7B72C-6638-4F5D-945E-9420F8FE7097}" type="presOf" srcId="{7592B694-086D-4180-B053-CE7AD13C9858}" destId="{6E5A89BC-14D8-4DAA-BBC1-B070DD5BD626}" srcOrd="0" destOrd="0" presId="urn:microsoft.com/office/officeart/2005/8/layout/lProcess2"/>
    <dgm:cxn modelId="{5352C17E-F603-4AFE-9421-5C9166D9912F}" srcId="{DADEE461-B9C7-4E4D-8F76-C4BEE058565B}" destId="{406F5215-17A4-4C94-9F2C-C028103F90A1}" srcOrd="0" destOrd="0" parTransId="{904C488B-EDCA-4CF0-8E08-1FD9CD42A42F}" sibTransId="{733D6CE6-CDD6-45DB-9725-6A2D30AF5778}"/>
    <dgm:cxn modelId="{C3F684FE-A0E7-411B-A303-2C8155B38D48}" srcId="{DF4857E7-5C40-4E4D-8F9E-0F40BE240B2F}" destId="{F5E45C32-85BB-467F-80E6-A808871E72F3}" srcOrd="1" destOrd="0" parTransId="{FAB096C4-43F1-4FB0-A740-B5A33490B558}" sibTransId="{F29CEF7E-7A2A-457D-9BE3-75C08A423C81}"/>
    <dgm:cxn modelId="{CEBDE88F-D837-4FC7-BA96-49D94EEF6C12}" type="presOf" srcId="{DADEE461-B9C7-4E4D-8F76-C4BEE058565B}" destId="{D473E531-D125-469C-87A6-33F7D5E8F115}" srcOrd="0" destOrd="0" presId="urn:microsoft.com/office/officeart/2005/8/layout/lProcess2"/>
    <dgm:cxn modelId="{F91D2AD8-D8BF-4832-B0FA-90683ED5199F}" type="presOf" srcId="{DADEE461-B9C7-4E4D-8F76-C4BEE058565B}" destId="{FAA74DE5-4B5D-4A3C-B4A0-F426ACCBD9E4}" srcOrd="1" destOrd="0" presId="urn:microsoft.com/office/officeart/2005/8/layout/lProcess2"/>
    <dgm:cxn modelId="{E45813B2-B87D-4638-B83F-E35E092B0951}" type="presParOf" srcId="{4514D2E9-87FF-454C-A554-FD761A8568C7}" destId="{D7F4306A-6D29-4C14-BF5D-EE8CBCC47C9B}" srcOrd="0" destOrd="0" presId="urn:microsoft.com/office/officeart/2005/8/layout/lProcess2"/>
    <dgm:cxn modelId="{B70D7543-B290-431E-8E27-81EE23763ABD}" type="presParOf" srcId="{D7F4306A-6D29-4C14-BF5D-EE8CBCC47C9B}" destId="{9046789A-6150-4534-817A-88A1F11F0BDA}" srcOrd="0" destOrd="0" presId="urn:microsoft.com/office/officeart/2005/8/layout/lProcess2"/>
    <dgm:cxn modelId="{EBC5D71A-D089-4FA3-8176-B37E02AAD50D}" type="presParOf" srcId="{D7F4306A-6D29-4C14-BF5D-EE8CBCC47C9B}" destId="{F032D9DC-6E96-4533-82F7-966FA94900AA}" srcOrd="1" destOrd="0" presId="urn:microsoft.com/office/officeart/2005/8/layout/lProcess2"/>
    <dgm:cxn modelId="{11A745B8-8769-4F89-95A4-BEFDE4B7ACA2}" type="presParOf" srcId="{D7F4306A-6D29-4C14-BF5D-EE8CBCC47C9B}" destId="{B5BC7729-4343-49E6-A4EF-D07AFE39FD9B}" srcOrd="2" destOrd="0" presId="urn:microsoft.com/office/officeart/2005/8/layout/lProcess2"/>
    <dgm:cxn modelId="{3EC67703-3A76-4FCB-91B0-3678DCF8296C}" type="presParOf" srcId="{B5BC7729-4343-49E6-A4EF-D07AFE39FD9B}" destId="{77D879FB-9835-4934-9699-09AF88C70266}" srcOrd="0" destOrd="0" presId="urn:microsoft.com/office/officeart/2005/8/layout/lProcess2"/>
    <dgm:cxn modelId="{0593FDF0-2546-47C0-BEEB-972BDD895165}" type="presParOf" srcId="{77D879FB-9835-4934-9699-09AF88C70266}" destId="{A8FD0D76-AFC6-4802-9090-E980FDBECC91}" srcOrd="0" destOrd="0" presId="urn:microsoft.com/office/officeart/2005/8/layout/lProcess2"/>
    <dgm:cxn modelId="{3DB0A91E-9539-4AAE-AE54-72AF87ECBC8B}" type="presParOf" srcId="{77D879FB-9835-4934-9699-09AF88C70266}" destId="{B8931CD7-CDC0-4094-A84B-34C86C5DA39D}" srcOrd="1" destOrd="0" presId="urn:microsoft.com/office/officeart/2005/8/layout/lProcess2"/>
    <dgm:cxn modelId="{38FB8314-E59F-4B95-9A12-8B7475F7920B}" type="presParOf" srcId="{77D879FB-9835-4934-9699-09AF88C70266}" destId="{D88EF221-1E19-407F-A109-45D126E6B0AD}" srcOrd="2" destOrd="0" presId="urn:microsoft.com/office/officeart/2005/8/layout/lProcess2"/>
    <dgm:cxn modelId="{DF744075-6F5E-43EA-8B45-82F784BF9A77}" type="presParOf" srcId="{4514D2E9-87FF-454C-A554-FD761A8568C7}" destId="{C9C82461-FD43-4EC4-813A-C5DDCB53324F}" srcOrd="1" destOrd="0" presId="urn:microsoft.com/office/officeart/2005/8/layout/lProcess2"/>
    <dgm:cxn modelId="{BC43EF3C-129F-415B-BE75-83322F66B0EF}" type="presParOf" srcId="{4514D2E9-87FF-454C-A554-FD761A8568C7}" destId="{8BCCD3FB-2367-4C8C-8BF4-4A3211E36F9D}" srcOrd="2" destOrd="0" presId="urn:microsoft.com/office/officeart/2005/8/layout/lProcess2"/>
    <dgm:cxn modelId="{4C52CFD7-398B-4776-BBDA-8C69AAA3AF9B}" type="presParOf" srcId="{8BCCD3FB-2367-4C8C-8BF4-4A3211E36F9D}" destId="{E7B9CF75-AF6A-4290-854A-077BB9A2D77C}" srcOrd="0" destOrd="0" presId="urn:microsoft.com/office/officeart/2005/8/layout/lProcess2"/>
    <dgm:cxn modelId="{25EA35D9-7CFF-4259-A44A-32566AAF9C11}" type="presParOf" srcId="{8BCCD3FB-2367-4C8C-8BF4-4A3211E36F9D}" destId="{2487EB6F-DE81-4509-80D3-3047844600F3}" srcOrd="1" destOrd="0" presId="urn:microsoft.com/office/officeart/2005/8/layout/lProcess2"/>
    <dgm:cxn modelId="{FD40CFED-9EE2-4E7A-9909-04A1BA8BDF25}" type="presParOf" srcId="{8BCCD3FB-2367-4C8C-8BF4-4A3211E36F9D}" destId="{C2211325-8BBF-4C60-9ACA-1D2794FAABC8}" srcOrd="2" destOrd="0" presId="urn:microsoft.com/office/officeart/2005/8/layout/lProcess2"/>
    <dgm:cxn modelId="{C2776962-AF9B-4065-87E3-0960483F0334}" type="presParOf" srcId="{C2211325-8BBF-4C60-9ACA-1D2794FAABC8}" destId="{B2780439-4F9B-4F9F-A6E9-950663472748}" srcOrd="0" destOrd="0" presId="urn:microsoft.com/office/officeart/2005/8/layout/lProcess2"/>
    <dgm:cxn modelId="{5B11CD88-C685-422E-8449-3BA0464A0DCD}" type="presParOf" srcId="{B2780439-4F9B-4F9F-A6E9-950663472748}" destId="{5CE69C38-1462-4F71-A252-F397C9008295}" srcOrd="0" destOrd="0" presId="urn:microsoft.com/office/officeart/2005/8/layout/lProcess2"/>
    <dgm:cxn modelId="{115E3947-5A4D-466B-8969-1EE1DB59FAC6}" type="presParOf" srcId="{B2780439-4F9B-4F9F-A6E9-950663472748}" destId="{5042C203-E2AD-404F-8812-509816C4E958}" srcOrd="1" destOrd="0" presId="urn:microsoft.com/office/officeart/2005/8/layout/lProcess2"/>
    <dgm:cxn modelId="{8BEB35B1-B618-4072-8CA0-8EAD4F960549}" type="presParOf" srcId="{B2780439-4F9B-4F9F-A6E9-950663472748}" destId="{BD436606-D1DD-4535-A521-C5E4F9743128}" srcOrd="2" destOrd="0" presId="urn:microsoft.com/office/officeart/2005/8/layout/lProcess2"/>
    <dgm:cxn modelId="{300267AD-262F-433E-B6F1-5B316BFC4993}" type="presParOf" srcId="{4514D2E9-87FF-454C-A554-FD761A8568C7}" destId="{03CB735D-973C-4AB1-BFE0-DDB003F67757}" srcOrd="3" destOrd="0" presId="urn:microsoft.com/office/officeart/2005/8/layout/lProcess2"/>
    <dgm:cxn modelId="{FF63D218-2303-4320-91CE-81E5053A9EED}" type="presParOf" srcId="{4514D2E9-87FF-454C-A554-FD761A8568C7}" destId="{0A5DD276-9362-4684-BD52-D98FE1BB5A62}" srcOrd="4" destOrd="0" presId="urn:microsoft.com/office/officeart/2005/8/layout/lProcess2"/>
    <dgm:cxn modelId="{1903CF28-77BF-401B-87D2-9BDA60CB28C9}" type="presParOf" srcId="{0A5DD276-9362-4684-BD52-D98FE1BB5A62}" destId="{6E5A89BC-14D8-4DAA-BBC1-B070DD5BD626}" srcOrd="0" destOrd="0" presId="urn:microsoft.com/office/officeart/2005/8/layout/lProcess2"/>
    <dgm:cxn modelId="{12B62903-A402-42B6-A4F4-B74EB7B51810}" type="presParOf" srcId="{0A5DD276-9362-4684-BD52-D98FE1BB5A62}" destId="{B6E9B2AA-8010-4FAB-90D2-72717C05AE96}" srcOrd="1" destOrd="0" presId="urn:microsoft.com/office/officeart/2005/8/layout/lProcess2"/>
    <dgm:cxn modelId="{920BF1ED-4F6A-47F1-B705-8B6D88A1E4D8}" type="presParOf" srcId="{0A5DD276-9362-4684-BD52-D98FE1BB5A62}" destId="{8CAB1258-DC19-487A-8C4B-18A77888EC3B}" srcOrd="2" destOrd="0" presId="urn:microsoft.com/office/officeart/2005/8/layout/lProcess2"/>
    <dgm:cxn modelId="{42CE8AD1-8303-4614-BEAB-4A47E6DDC5AB}" type="presParOf" srcId="{8CAB1258-DC19-487A-8C4B-18A77888EC3B}" destId="{0F905639-1614-400B-8FA5-CBB0DE167D28}" srcOrd="0" destOrd="0" presId="urn:microsoft.com/office/officeart/2005/8/layout/lProcess2"/>
    <dgm:cxn modelId="{2BC9C0FC-B2C8-4A85-ACCF-F7CDB154D3F3}" type="presParOf" srcId="{0F905639-1614-400B-8FA5-CBB0DE167D28}" destId="{85B657F5-5C9C-42F8-A245-10BA7A824404}" srcOrd="0" destOrd="0" presId="urn:microsoft.com/office/officeart/2005/8/layout/lProcess2"/>
    <dgm:cxn modelId="{697358BC-0DC4-4B92-962B-5529DAFECFD6}" type="presParOf" srcId="{0F905639-1614-400B-8FA5-CBB0DE167D28}" destId="{AC0DD7DC-3B42-48D8-A1BA-88D01627AD9F}" srcOrd="1" destOrd="0" presId="urn:microsoft.com/office/officeart/2005/8/layout/lProcess2"/>
    <dgm:cxn modelId="{74299F99-DDC2-4438-BF90-88F140F65632}" type="presParOf" srcId="{0F905639-1614-400B-8FA5-CBB0DE167D28}" destId="{51239DC3-E9A2-43DA-8F69-23A0808C5F7B}" srcOrd="2" destOrd="0" presId="urn:microsoft.com/office/officeart/2005/8/layout/lProcess2"/>
    <dgm:cxn modelId="{77F5135F-00FF-4539-AB1B-F8F71D700EC8}" type="presParOf" srcId="{4514D2E9-87FF-454C-A554-FD761A8568C7}" destId="{AA409656-EC9E-49D6-8BDF-28792EB46183}" srcOrd="5" destOrd="0" presId="urn:microsoft.com/office/officeart/2005/8/layout/lProcess2"/>
    <dgm:cxn modelId="{AFA9BDA5-47ED-49D0-8EF3-09B719CEED9E}" type="presParOf" srcId="{4514D2E9-87FF-454C-A554-FD761A8568C7}" destId="{79CE3980-98C8-4564-915E-59923DFBBF03}" srcOrd="6" destOrd="0" presId="urn:microsoft.com/office/officeart/2005/8/layout/lProcess2"/>
    <dgm:cxn modelId="{BC1C187C-1C1C-4861-A435-17F082181136}" type="presParOf" srcId="{79CE3980-98C8-4564-915E-59923DFBBF03}" destId="{DFC8EC82-A76D-41CD-A597-E02C5F5CBEEE}" srcOrd="0" destOrd="0" presId="urn:microsoft.com/office/officeart/2005/8/layout/lProcess2"/>
    <dgm:cxn modelId="{EC1E8DC5-2C12-4DA9-B264-055F81DE394D}" type="presParOf" srcId="{79CE3980-98C8-4564-915E-59923DFBBF03}" destId="{A9276CF6-D6BB-4D87-85EE-C74A56417B50}" srcOrd="1" destOrd="0" presId="urn:microsoft.com/office/officeart/2005/8/layout/lProcess2"/>
    <dgm:cxn modelId="{08378533-868E-4760-99FE-E26EF8D93102}" type="presParOf" srcId="{79CE3980-98C8-4564-915E-59923DFBBF03}" destId="{6F4913EE-3597-469A-BAA0-D082AC5E47A9}" srcOrd="2" destOrd="0" presId="urn:microsoft.com/office/officeart/2005/8/layout/lProcess2"/>
    <dgm:cxn modelId="{04714590-9A8D-45CD-B2A2-DDB180190E64}" type="presParOf" srcId="{6F4913EE-3597-469A-BAA0-D082AC5E47A9}" destId="{03EEACD6-906A-419E-ACC7-F193A552FC8A}" srcOrd="0" destOrd="0" presId="urn:microsoft.com/office/officeart/2005/8/layout/lProcess2"/>
    <dgm:cxn modelId="{F6D50701-9A5D-4EA4-ADF6-99A50C1993E4}" type="presParOf" srcId="{03EEACD6-906A-419E-ACC7-F193A552FC8A}" destId="{EF50A355-5315-401C-A8B8-05A2B4F30FE3}" srcOrd="0" destOrd="0" presId="urn:microsoft.com/office/officeart/2005/8/layout/lProcess2"/>
    <dgm:cxn modelId="{6E1BECB1-BCB4-4F0E-A81B-03A9DFE17316}" type="presParOf" srcId="{03EEACD6-906A-419E-ACC7-F193A552FC8A}" destId="{8F5E152E-D1EC-4A61-89CE-BF7F4DA1F822}" srcOrd="1" destOrd="0" presId="urn:microsoft.com/office/officeart/2005/8/layout/lProcess2"/>
    <dgm:cxn modelId="{99967A88-34F4-4D85-8AD3-861A93CAF208}" type="presParOf" srcId="{03EEACD6-906A-419E-ACC7-F193A552FC8A}" destId="{60B6E648-ADB0-4695-B9EA-290DF28C1E3A}" srcOrd="2" destOrd="0" presId="urn:microsoft.com/office/officeart/2005/8/layout/lProcess2"/>
    <dgm:cxn modelId="{AC3D808F-FD52-4517-98E9-FEFBE65D9B71}" type="presParOf" srcId="{4514D2E9-87FF-454C-A554-FD761A8568C7}" destId="{EA1AAD27-E3B9-4DA2-AE2C-330662C2BE86}" srcOrd="7" destOrd="0" presId="urn:microsoft.com/office/officeart/2005/8/layout/lProcess2"/>
    <dgm:cxn modelId="{549CD07C-696E-4BC1-A291-4128A8AD044C}" type="presParOf" srcId="{4514D2E9-87FF-454C-A554-FD761A8568C7}" destId="{11320078-92D3-471C-BC38-D27E99C2A837}" srcOrd="8" destOrd="0" presId="urn:microsoft.com/office/officeart/2005/8/layout/lProcess2"/>
    <dgm:cxn modelId="{76067D02-1733-4C4A-AEC6-2B6BCD85BA8E}" type="presParOf" srcId="{11320078-92D3-471C-BC38-D27E99C2A837}" destId="{B7745507-FF48-4A3D-94B6-C22B44E66409}" srcOrd="0" destOrd="0" presId="urn:microsoft.com/office/officeart/2005/8/layout/lProcess2"/>
    <dgm:cxn modelId="{66FB370C-7B23-4B1A-921B-F12A958B1FDC}" type="presParOf" srcId="{11320078-92D3-471C-BC38-D27E99C2A837}" destId="{3B09E531-2667-42C3-B344-18F91AEDB3E2}" srcOrd="1" destOrd="0" presId="urn:microsoft.com/office/officeart/2005/8/layout/lProcess2"/>
    <dgm:cxn modelId="{FF8A78D6-0C2E-47B4-92BF-48CFC415175B}" type="presParOf" srcId="{11320078-92D3-471C-BC38-D27E99C2A837}" destId="{2DBE89DF-7F6D-4774-A904-1B3DE19B3EBD}" srcOrd="2" destOrd="0" presId="urn:microsoft.com/office/officeart/2005/8/layout/lProcess2"/>
    <dgm:cxn modelId="{4BFB2CDF-CFFF-471E-B68E-3A5D6178EB4D}" type="presParOf" srcId="{2DBE89DF-7F6D-4774-A904-1B3DE19B3EBD}" destId="{77A9AB98-8E8B-4D79-AABA-8B07E0953387}" srcOrd="0" destOrd="0" presId="urn:microsoft.com/office/officeart/2005/8/layout/lProcess2"/>
    <dgm:cxn modelId="{DC66A35F-48E2-4EA2-B046-12953D940E47}" type="presParOf" srcId="{77A9AB98-8E8B-4D79-AABA-8B07E0953387}" destId="{E9562205-A509-4BB9-93FE-4A2A129662F8}" srcOrd="0" destOrd="0" presId="urn:microsoft.com/office/officeart/2005/8/layout/lProcess2"/>
    <dgm:cxn modelId="{2A36B7F9-D944-4D26-AD16-89A54656A362}" type="presParOf" srcId="{77A9AB98-8E8B-4D79-AABA-8B07E0953387}" destId="{2F513BE7-2B73-4016-936D-B3511B975C1B}" srcOrd="1" destOrd="0" presId="urn:microsoft.com/office/officeart/2005/8/layout/lProcess2"/>
    <dgm:cxn modelId="{0ADAC632-09A1-433C-BC6F-A9BC2CFF5B3B}" type="presParOf" srcId="{77A9AB98-8E8B-4D79-AABA-8B07E0953387}" destId="{B73DEB73-79BB-4F9E-967F-68A26D38A128}" srcOrd="2" destOrd="0" presId="urn:microsoft.com/office/officeart/2005/8/layout/lProcess2"/>
    <dgm:cxn modelId="{A9F41943-854B-4DAB-AF65-F39B17801900}" type="presParOf" srcId="{4514D2E9-87FF-454C-A554-FD761A8568C7}" destId="{D0E2F36F-C1E8-4F0F-9068-B29DC99474F5}" srcOrd="9" destOrd="0" presId="urn:microsoft.com/office/officeart/2005/8/layout/lProcess2"/>
    <dgm:cxn modelId="{23A3F7DC-7389-471C-84DE-14C6DD200F84}" type="presParOf" srcId="{4514D2E9-87FF-454C-A554-FD761A8568C7}" destId="{144690A0-3A60-4675-BA35-6AA8DAF53BCF}" srcOrd="10" destOrd="0" presId="urn:microsoft.com/office/officeart/2005/8/layout/lProcess2"/>
    <dgm:cxn modelId="{8876B83D-EC41-435D-B850-FD0573A30222}" type="presParOf" srcId="{144690A0-3A60-4675-BA35-6AA8DAF53BCF}" destId="{D473E531-D125-469C-87A6-33F7D5E8F115}" srcOrd="0" destOrd="0" presId="urn:microsoft.com/office/officeart/2005/8/layout/lProcess2"/>
    <dgm:cxn modelId="{66CC8502-99D8-42DB-B86D-059F3E6DC994}" type="presParOf" srcId="{144690A0-3A60-4675-BA35-6AA8DAF53BCF}" destId="{FAA74DE5-4B5D-4A3C-B4A0-F426ACCBD9E4}" srcOrd="1" destOrd="0" presId="urn:microsoft.com/office/officeart/2005/8/layout/lProcess2"/>
    <dgm:cxn modelId="{92B42B0F-01A2-4373-9B73-408564ACC617}" type="presParOf" srcId="{144690A0-3A60-4675-BA35-6AA8DAF53BCF}" destId="{DF18FC3D-4823-4D45-9CFE-41B7B5561571}" srcOrd="2" destOrd="0" presId="urn:microsoft.com/office/officeart/2005/8/layout/lProcess2"/>
    <dgm:cxn modelId="{27C09CB7-7480-45DF-AF35-1D82C2A09B97}" type="presParOf" srcId="{DF18FC3D-4823-4D45-9CFE-41B7B5561571}" destId="{919D7678-E6E0-476A-B5BC-63494CB38EAC}" srcOrd="0" destOrd="0" presId="urn:microsoft.com/office/officeart/2005/8/layout/lProcess2"/>
    <dgm:cxn modelId="{509D858B-0D48-4958-9026-BDCB82CAD26F}" type="presParOf" srcId="{919D7678-E6E0-476A-B5BC-63494CB38EAC}" destId="{F542268E-C995-45FF-9CF3-9C7C99773B2D}" srcOrd="0" destOrd="0" presId="urn:microsoft.com/office/officeart/2005/8/layout/lProcess2"/>
    <dgm:cxn modelId="{D24331E6-4582-4234-B84A-C50B296EBA04}" type="presParOf" srcId="{919D7678-E6E0-476A-B5BC-63494CB38EAC}" destId="{EDB0CE32-C98B-4DDC-BD38-B873B50786A7}" srcOrd="1" destOrd="0" presId="urn:microsoft.com/office/officeart/2005/8/layout/lProcess2"/>
    <dgm:cxn modelId="{8E66EE5E-9F70-4C41-A8C1-EF6EE50B60D3}" type="presParOf" srcId="{919D7678-E6E0-476A-B5BC-63494CB38EAC}" destId="{784606F8-6B08-4F32-B104-EEE71C2B2615}"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86F70-53AC-4A1D-B166-B252409AE4D6}">
      <dsp:nvSpPr>
        <dsp:cNvPr id="0" name=""/>
        <dsp:cNvSpPr/>
      </dsp:nvSpPr>
      <dsp:spPr>
        <a:xfrm>
          <a:off x="8596297" y="2715857"/>
          <a:ext cx="726630" cy="345810"/>
        </a:xfrm>
        <a:custGeom>
          <a:avLst/>
          <a:gdLst/>
          <a:ahLst/>
          <a:cxnLst/>
          <a:rect l="0" t="0" r="0" b="0"/>
          <a:pathLst>
            <a:path>
              <a:moveTo>
                <a:pt x="0" y="0"/>
              </a:moveTo>
              <a:lnTo>
                <a:pt x="0" y="235659"/>
              </a:lnTo>
              <a:lnTo>
                <a:pt x="726630" y="235659"/>
              </a:lnTo>
              <a:lnTo>
                <a:pt x="726630" y="345810"/>
              </a:lnTo>
            </a:path>
          </a:pathLst>
        </a:custGeom>
        <a:noFill/>
        <a:ln w="127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9D0B73-716F-4D2A-AEE4-D492EC9766E1}">
      <dsp:nvSpPr>
        <dsp:cNvPr id="0" name=""/>
        <dsp:cNvSpPr/>
      </dsp:nvSpPr>
      <dsp:spPr>
        <a:xfrm>
          <a:off x="7869666" y="2715857"/>
          <a:ext cx="726630" cy="345810"/>
        </a:xfrm>
        <a:custGeom>
          <a:avLst/>
          <a:gdLst/>
          <a:ahLst/>
          <a:cxnLst/>
          <a:rect l="0" t="0" r="0" b="0"/>
          <a:pathLst>
            <a:path>
              <a:moveTo>
                <a:pt x="726630" y="0"/>
              </a:moveTo>
              <a:lnTo>
                <a:pt x="726630" y="235659"/>
              </a:lnTo>
              <a:lnTo>
                <a:pt x="0" y="235659"/>
              </a:lnTo>
              <a:lnTo>
                <a:pt x="0" y="345810"/>
              </a:lnTo>
            </a:path>
          </a:pathLst>
        </a:custGeom>
        <a:noFill/>
        <a:ln w="127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C1F878-72D2-4A3E-8C52-F4A9B1783C33}">
      <dsp:nvSpPr>
        <dsp:cNvPr id="0" name=""/>
        <dsp:cNvSpPr/>
      </dsp:nvSpPr>
      <dsp:spPr>
        <a:xfrm>
          <a:off x="4963142" y="1615011"/>
          <a:ext cx="3633154" cy="345810"/>
        </a:xfrm>
        <a:custGeom>
          <a:avLst/>
          <a:gdLst/>
          <a:ahLst/>
          <a:cxnLst/>
          <a:rect l="0" t="0" r="0" b="0"/>
          <a:pathLst>
            <a:path>
              <a:moveTo>
                <a:pt x="0" y="0"/>
              </a:moveTo>
              <a:lnTo>
                <a:pt x="0" y="235659"/>
              </a:lnTo>
              <a:lnTo>
                <a:pt x="3633154" y="235659"/>
              </a:lnTo>
              <a:lnTo>
                <a:pt x="3633154" y="345810"/>
              </a:lnTo>
            </a:path>
          </a:pathLst>
        </a:custGeom>
        <a:noFill/>
        <a:ln w="127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4DB863-679E-4258-8402-2159575E641E}">
      <dsp:nvSpPr>
        <dsp:cNvPr id="0" name=""/>
        <dsp:cNvSpPr/>
      </dsp:nvSpPr>
      <dsp:spPr>
        <a:xfrm>
          <a:off x="4963142" y="2715857"/>
          <a:ext cx="1453261" cy="345810"/>
        </a:xfrm>
        <a:custGeom>
          <a:avLst/>
          <a:gdLst/>
          <a:ahLst/>
          <a:cxnLst/>
          <a:rect l="0" t="0" r="0" b="0"/>
          <a:pathLst>
            <a:path>
              <a:moveTo>
                <a:pt x="0" y="0"/>
              </a:moveTo>
              <a:lnTo>
                <a:pt x="0" y="235659"/>
              </a:lnTo>
              <a:lnTo>
                <a:pt x="1453261" y="235659"/>
              </a:lnTo>
              <a:lnTo>
                <a:pt x="1453261" y="345810"/>
              </a:lnTo>
            </a:path>
          </a:pathLst>
        </a:custGeom>
        <a:noFill/>
        <a:ln w="127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5FEBAB-8837-4482-8475-02454E646497}">
      <dsp:nvSpPr>
        <dsp:cNvPr id="0" name=""/>
        <dsp:cNvSpPr/>
      </dsp:nvSpPr>
      <dsp:spPr>
        <a:xfrm>
          <a:off x="4917422" y="2715857"/>
          <a:ext cx="91440" cy="345810"/>
        </a:xfrm>
        <a:custGeom>
          <a:avLst/>
          <a:gdLst/>
          <a:ahLst/>
          <a:cxnLst/>
          <a:rect l="0" t="0" r="0" b="0"/>
          <a:pathLst>
            <a:path>
              <a:moveTo>
                <a:pt x="45720" y="0"/>
              </a:moveTo>
              <a:lnTo>
                <a:pt x="45720" y="345810"/>
              </a:lnTo>
            </a:path>
          </a:pathLst>
        </a:custGeom>
        <a:noFill/>
        <a:ln w="127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928631-2B17-47FC-8968-E2AAB4978614}">
      <dsp:nvSpPr>
        <dsp:cNvPr id="0" name=""/>
        <dsp:cNvSpPr/>
      </dsp:nvSpPr>
      <dsp:spPr>
        <a:xfrm>
          <a:off x="3509880" y="2715857"/>
          <a:ext cx="1453261" cy="345810"/>
        </a:xfrm>
        <a:custGeom>
          <a:avLst/>
          <a:gdLst/>
          <a:ahLst/>
          <a:cxnLst/>
          <a:rect l="0" t="0" r="0" b="0"/>
          <a:pathLst>
            <a:path>
              <a:moveTo>
                <a:pt x="1453261" y="0"/>
              </a:moveTo>
              <a:lnTo>
                <a:pt x="1453261" y="235659"/>
              </a:lnTo>
              <a:lnTo>
                <a:pt x="0" y="235659"/>
              </a:lnTo>
              <a:lnTo>
                <a:pt x="0" y="345810"/>
              </a:lnTo>
            </a:path>
          </a:pathLst>
        </a:custGeom>
        <a:noFill/>
        <a:ln w="127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C6150A-D796-4FB1-9AC7-64B824B4A8AC}">
      <dsp:nvSpPr>
        <dsp:cNvPr id="0" name=""/>
        <dsp:cNvSpPr/>
      </dsp:nvSpPr>
      <dsp:spPr>
        <a:xfrm>
          <a:off x="4917422" y="1615011"/>
          <a:ext cx="91440" cy="345810"/>
        </a:xfrm>
        <a:custGeom>
          <a:avLst/>
          <a:gdLst/>
          <a:ahLst/>
          <a:cxnLst/>
          <a:rect l="0" t="0" r="0" b="0"/>
          <a:pathLst>
            <a:path>
              <a:moveTo>
                <a:pt x="45720" y="0"/>
              </a:moveTo>
              <a:lnTo>
                <a:pt x="45720" y="345810"/>
              </a:lnTo>
            </a:path>
          </a:pathLst>
        </a:custGeom>
        <a:noFill/>
        <a:ln w="127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1D3D05-A41D-4581-93F6-4963BA212C02}">
      <dsp:nvSpPr>
        <dsp:cNvPr id="0" name=""/>
        <dsp:cNvSpPr/>
      </dsp:nvSpPr>
      <dsp:spPr>
        <a:xfrm>
          <a:off x="1329987" y="2715857"/>
          <a:ext cx="726630" cy="345810"/>
        </a:xfrm>
        <a:custGeom>
          <a:avLst/>
          <a:gdLst/>
          <a:ahLst/>
          <a:cxnLst/>
          <a:rect l="0" t="0" r="0" b="0"/>
          <a:pathLst>
            <a:path>
              <a:moveTo>
                <a:pt x="0" y="0"/>
              </a:moveTo>
              <a:lnTo>
                <a:pt x="0" y="235659"/>
              </a:lnTo>
              <a:lnTo>
                <a:pt x="726630" y="235659"/>
              </a:lnTo>
              <a:lnTo>
                <a:pt x="726630" y="345810"/>
              </a:lnTo>
            </a:path>
          </a:pathLst>
        </a:custGeom>
        <a:noFill/>
        <a:ln w="127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C7338C-D613-42CE-A3C8-1E1BCE0FEA62}">
      <dsp:nvSpPr>
        <dsp:cNvPr id="0" name=""/>
        <dsp:cNvSpPr/>
      </dsp:nvSpPr>
      <dsp:spPr>
        <a:xfrm>
          <a:off x="603356" y="2715857"/>
          <a:ext cx="726630" cy="345810"/>
        </a:xfrm>
        <a:custGeom>
          <a:avLst/>
          <a:gdLst/>
          <a:ahLst/>
          <a:cxnLst/>
          <a:rect l="0" t="0" r="0" b="0"/>
          <a:pathLst>
            <a:path>
              <a:moveTo>
                <a:pt x="726630" y="0"/>
              </a:moveTo>
              <a:lnTo>
                <a:pt x="726630" y="235659"/>
              </a:lnTo>
              <a:lnTo>
                <a:pt x="0" y="235659"/>
              </a:lnTo>
              <a:lnTo>
                <a:pt x="0" y="345810"/>
              </a:lnTo>
            </a:path>
          </a:pathLst>
        </a:custGeom>
        <a:noFill/>
        <a:ln w="127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E913A0-B01D-43F1-B1A3-E3D474304F95}">
      <dsp:nvSpPr>
        <dsp:cNvPr id="0" name=""/>
        <dsp:cNvSpPr/>
      </dsp:nvSpPr>
      <dsp:spPr>
        <a:xfrm>
          <a:off x="1329987" y="1615011"/>
          <a:ext cx="3633154" cy="345810"/>
        </a:xfrm>
        <a:custGeom>
          <a:avLst/>
          <a:gdLst/>
          <a:ahLst/>
          <a:cxnLst/>
          <a:rect l="0" t="0" r="0" b="0"/>
          <a:pathLst>
            <a:path>
              <a:moveTo>
                <a:pt x="3633154" y="0"/>
              </a:moveTo>
              <a:lnTo>
                <a:pt x="3633154" y="235659"/>
              </a:lnTo>
              <a:lnTo>
                <a:pt x="0" y="235659"/>
              </a:lnTo>
              <a:lnTo>
                <a:pt x="0" y="345810"/>
              </a:lnTo>
            </a:path>
          </a:pathLst>
        </a:custGeom>
        <a:noFill/>
        <a:ln w="127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7E00FC-04B5-4421-A96F-CA460E2B19DF}">
      <dsp:nvSpPr>
        <dsp:cNvPr id="0" name=""/>
        <dsp:cNvSpPr/>
      </dsp:nvSpPr>
      <dsp:spPr>
        <a:xfrm>
          <a:off x="4368626" y="859975"/>
          <a:ext cx="1189032" cy="755035"/>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8D9E49-D88B-430E-AC72-CD00412C6BE0}">
      <dsp:nvSpPr>
        <dsp:cNvPr id="0" name=""/>
        <dsp:cNvSpPr/>
      </dsp:nvSpPr>
      <dsp:spPr>
        <a:xfrm>
          <a:off x="4500741" y="985484"/>
          <a:ext cx="1189032" cy="755035"/>
        </a:xfrm>
        <a:prstGeom prst="roundRect">
          <a:avLst>
            <a:gd name="adj" fmla="val 10000"/>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Jason Zander</a:t>
          </a:r>
          <a:r>
            <a:rPr lang="en-US" sz="1000" kern="1200" dirty="0" smtClean="0"/>
            <a:t/>
          </a:r>
          <a:br>
            <a:rPr lang="en-US" sz="1000" kern="1200" dirty="0" smtClean="0"/>
          </a:br>
          <a:r>
            <a:rPr lang="en-US" sz="1000" i="1" kern="1200" dirty="0" smtClean="0"/>
            <a:t>President &amp; CEO</a:t>
          </a:r>
          <a:endParaRPr lang="en-US" sz="1000" kern="1200" dirty="0"/>
        </a:p>
      </dsp:txBody>
      <dsp:txXfrm>
        <a:off x="4522855" y="1007598"/>
        <a:ext cx="1144804" cy="710807"/>
      </dsp:txXfrm>
    </dsp:sp>
    <dsp:sp modelId="{814D968B-BB58-4009-A740-66AD03AAD2CC}">
      <dsp:nvSpPr>
        <dsp:cNvPr id="0" name=""/>
        <dsp:cNvSpPr/>
      </dsp:nvSpPr>
      <dsp:spPr>
        <a:xfrm>
          <a:off x="735471" y="1960821"/>
          <a:ext cx="1189032" cy="755035"/>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5FE02B-F52A-4D21-AD4B-153872E225D6}">
      <dsp:nvSpPr>
        <dsp:cNvPr id="0" name=""/>
        <dsp:cNvSpPr/>
      </dsp:nvSpPr>
      <dsp:spPr>
        <a:xfrm>
          <a:off x="867586" y="2086330"/>
          <a:ext cx="1189032" cy="755035"/>
        </a:xfrm>
        <a:prstGeom prst="roundRect">
          <a:avLst>
            <a:gd name="adj" fmla="val 10000"/>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Lawrie Gaffney</a:t>
          </a:r>
          <a:r>
            <a:rPr lang="en-US" sz="1000" kern="1200" dirty="0" smtClean="0"/>
            <a:t/>
          </a:r>
          <a:br>
            <a:rPr lang="en-US" sz="1000" kern="1200" dirty="0" smtClean="0"/>
          </a:br>
          <a:r>
            <a:rPr lang="en-US" sz="1000" kern="1200" dirty="0" smtClean="0"/>
            <a:t>Accounting</a:t>
          </a:r>
          <a:endParaRPr lang="en-US" sz="1000" i="1" kern="1200" dirty="0"/>
        </a:p>
      </dsp:txBody>
      <dsp:txXfrm>
        <a:off x="889700" y="2108444"/>
        <a:ext cx="1144804" cy="710807"/>
      </dsp:txXfrm>
    </dsp:sp>
    <dsp:sp modelId="{BB1DA2C6-9035-47F3-AABE-8B758B6D19F0}">
      <dsp:nvSpPr>
        <dsp:cNvPr id="0" name=""/>
        <dsp:cNvSpPr/>
      </dsp:nvSpPr>
      <dsp:spPr>
        <a:xfrm>
          <a:off x="8840" y="3061667"/>
          <a:ext cx="1189032" cy="755035"/>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06AB76-11B4-4CAA-9887-9CEC3100795D}">
      <dsp:nvSpPr>
        <dsp:cNvPr id="0" name=""/>
        <dsp:cNvSpPr/>
      </dsp:nvSpPr>
      <dsp:spPr>
        <a:xfrm>
          <a:off x="140955" y="3187176"/>
          <a:ext cx="1189032" cy="755035"/>
        </a:xfrm>
        <a:prstGeom prst="roundRect">
          <a:avLst>
            <a:gd name="adj" fmla="val 10000"/>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smtClean="0"/>
            <a:t>Patrick lliott</a:t>
          </a:r>
          <a:r>
            <a:rPr lang="en-US" sz="1000" b="1" kern="1200" dirty="0" smtClean="0"/>
            <a:t/>
          </a:r>
          <a:br>
            <a:rPr lang="en-US" sz="1000" b="1" kern="1200" dirty="0" smtClean="0"/>
          </a:br>
          <a:r>
            <a:rPr lang="en-US" sz="1000" i="1" kern="1200" dirty="0" smtClean="0"/>
            <a:t>VP Finance</a:t>
          </a:r>
          <a:endParaRPr lang="en-US" sz="1000" i="1" kern="1200" dirty="0"/>
        </a:p>
      </dsp:txBody>
      <dsp:txXfrm>
        <a:off x="163069" y="3209290"/>
        <a:ext cx="1144804" cy="710807"/>
      </dsp:txXfrm>
    </dsp:sp>
    <dsp:sp modelId="{C410A2C1-12AA-4197-9D2B-0529261F107A}">
      <dsp:nvSpPr>
        <dsp:cNvPr id="0" name=""/>
        <dsp:cNvSpPr/>
      </dsp:nvSpPr>
      <dsp:spPr>
        <a:xfrm>
          <a:off x="1462102" y="3061667"/>
          <a:ext cx="1189032" cy="755035"/>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D81334-87C5-4BAE-8B17-A68BD1AC0BD4}">
      <dsp:nvSpPr>
        <dsp:cNvPr id="0" name=""/>
        <dsp:cNvSpPr/>
      </dsp:nvSpPr>
      <dsp:spPr>
        <a:xfrm>
          <a:off x="1594217" y="3187176"/>
          <a:ext cx="1189032" cy="755035"/>
        </a:xfrm>
        <a:prstGeom prst="roundRect">
          <a:avLst>
            <a:gd name="adj" fmla="val 10000"/>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Lola Jacobsen</a:t>
          </a:r>
          <a:r>
            <a:rPr lang="en-US" sz="1000" b="1" kern="1200" smtClean="0"/>
            <a:t/>
          </a:r>
          <a:br>
            <a:rPr lang="en-US" sz="1000" b="1" kern="1200" smtClean="0"/>
          </a:br>
          <a:r>
            <a:rPr lang="en-US" sz="1000" i="1" kern="1200" smtClean="0"/>
            <a:t>Operation</a:t>
          </a:r>
          <a:endParaRPr lang="en-US" sz="1000" i="1" kern="1200" dirty="0"/>
        </a:p>
      </dsp:txBody>
      <dsp:txXfrm>
        <a:off x="1616331" y="3209290"/>
        <a:ext cx="1144804" cy="710807"/>
      </dsp:txXfrm>
    </dsp:sp>
    <dsp:sp modelId="{E5517394-D959-43B0-B5C5-7EB48695E2C4}">
      <dsp:nvSpPr>
        <dsp:cNvPr id="0" name=""/>
        <dsp:cNvSpPr/>
      </dsp:nvSpPr>
      <dsp:spPr>
        <a:xfrm>
          <a:off x="4368626" y="1960821"/>
          <a:ext cx="1189032" cy="755035"/>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BBCCEC-793A-4277-AD06-599860F93258}">
      <dsp:nvSpPr>
        <dsp:cNvPr id="0" name=""/>
        <dsp:cNvSpPr/>
      </dsp:nvSpPr>
      <dsp:spPr>
        <a:xfrm>
          <a:off x="4500741" y="2086330"/>
          <a:ext cx="1189032" cy="755035"/>
        </a:xfrm>
        <a:prstGeom prst="roundRect">
          <a:avLst>
            <a:gd name="adj" fmla="val 10000"/>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Olivier Renaud</a:t>
          </a:r>
          <a:r>
            <a:rPr lang="en-US" sz="1000" kern="1200" dirty="0" smtClean="0"/>
            <a:t/>
          </a:r>
          <a:br>
            <a:rPr lang="en-US" sz="1000" kern="1200" dirty="0" smtClean="0"/>
          </a:br>
          <a:r>
            <a:rPr lang="en-US" sz="1000" kern="1200" dirty="0" smtClean="0"/>
            <a:t>Team Director</a:t>
          </a:r>
          <a:endParaRPr lang="en-US" sz="1000" i="1" kern="1200" dirty="0"/>
        </a:p>
      </dsp:txBody>
      <dsp:txXfrm>
        <a:off x="4522855" y="2108444"/>
        <a:ext cx="1144804" cy="710807"/>
      </dsp:txXfrm>
    </dsp:sp>
    <dsp:sp modelId="{3D56BD52-D03A-4047-AD41-D4D4A6EFB434}">
      <dsp:nvSpPr>
        <dsp:cNvPr id="0" name=""/>
        <dsp:cNvSpPr/>
      </dsp:nvSpPr>
      <dsp:spPr>
        <a:xfrm>
          <a:off x="2915364" y="3061667"/>
          <a:ext cx="1189032" cy="755035"/>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FD57AA-D4E2-49CB-894F-A4546A90226D}">
      <dsp:nvSpPr>
        <dsp:cNvPr id="0" name=""/>
        <dsp:cNvSpPr/>
      </dsp:nvSpPr>
      <dsp:spPr>
        <a:xfrm>
          <a:off x="3047479" y="3187176"/>
          <a:ext cx="1189032" cy="755035"/>
        </a:xfrm>
        <a:prstGeom prst="roundRect">
          <a:avLst>
            <a:gd name="adj" fmla="val 10000"/>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Spencer Lowe</a:t>
          </a:r>
          <a:r>
            <a:rPr lang="en-US" sz="1000" kern="1200" dirty="0" smtClean="0"/>
            <a:t/>
          </a:r>
          <a:br>
            <a:rPr lang="en-US" sz="1000" kern="1200" dirty="0" smtClean="0"/>
          </a:br>
          <a:r>
            <a:rPr lang="en-US" sz="1000" kern="1200" dirty="0" err="1" smtClean="0"/>
            <a:t>Regnional</a:t>
          </a:r>
          <a:r>
            <a:rPr lang="en-US" sz="1000" kern="1200" dirty="0" smtClean="0"/>
            <a:t> </a:t>
          </a:r>
          <a:r>
            <a:rPr lang="en-US" sz="1000" kern="1200" dirty="0" smtClean="0"/>
            <a:t>Manager</a:t>
          </a:r>
        </a:p>
        <a:p>
          <a:pPr lvl="0" algn="ctr" defTabSz="444500">
            <a:lnSpc>
              <a:spcPct val="90000"/>
            </a:lnSpc>
            <a:spcBef>
              <a:spcPct val="0"/>
            </a:spcBef>
            <a:spcAft>
              <a:spcPct val="35000"/>
            </a:spcAft>
          </a:pPr>
          <a:r>
            <a:rPr lang="en-US" sz="1000" i="1" kern="1200" dirty="0" smtClean="0"/>
            <a:t>Of </a:t>
          </a:r>
          <a:r>
            <a:rPr lang="en-US" sz="1000" i="1" kern="1200" dirty="0" smtClean="0"/>
            <a:t>7 </a:t>
          </a:r>
          <a:r>
            <a:rPr lang="en-US" sz="1000" i="1" kern="1200" dirty="0" smtClean="0"/>
            <a:t>Locations</a:t>
          </a:r>
          <a:endParaRPr lang="en-US" sz="1000" i="1" kern="1200" dirty="0"/>
        </a:p>
      </dsp:txBody>
      <dsp:txXfrm>
        <a:off x="3069593" y="3209290"/>
        <a:ext cx="1144804" cy="710807"/>
      </dsp:txXfrm>
    </dsp:sp>
    <dsp:sp modelId="{DCB1E33D-13EC-4E25-974B-BEC1BFAB8C57}">
      <dsp:nvSpPr>
        <dsp:cNvPr id="0" name=""/>
        <dsp:cNvSpPr/>
      </dsp:nvSpPr>
      <dsp:spPr>
        <a:xfrm>
          <a:off x="4368626" y="3061667"/>
          <a:ext cx="1189032" cy="755035"/>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B6613B-3143-4290-BD1E-F9C795102D53}">
      <dsp:nvSpPr>
        <dsp:cNvPr id="0" name=""/>
        <dsp:cNvSpPr/>
      </dsp:nvSpPr>
      <dsp:spPr>
        <a:xfrm>
          <a:off x="4500741" y="3187176"/>
          <a:ext cx="1189032" cy="755035"/>
        </a:xfrm>
        <a:prstGeom prst="roundRect">
          <a:avLst>
            <a:gd name="adj" fmla="val 10000"/>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Mike </a:t>
          </a:r>
          <a:r>
            <a:rPr lang="en-US" sz="1000" b="1" kern="1200" dirty="0" err="1" smtClean="0"/>
            <a:t>Danselio</a:t>
          </a:r>
          <a:r>
            <a:rPr lang="en-US" sz="1000" kern="1200" dirty="0" smtClean="0"/>
            <a:t/>
          </a:r>
          <a:br>
            <a:rPr lang="en-US" sz="1000" kern="1200" dirty="0" smtClean="0"/>
          </a:br>
          <a:r>
            <a:rPr lang="en-US" sz="1000" kern="1200" dirty="0" smtClean="0"/>
            <a:t>Regional </a:t>
          </a:r>
          <a:r>
            <a:rPr lang="en-US" sz="1000" kern="1200" dirty="0" smtClean="0"/>
            <a:t>Manager</a:t>
          </a:r>
        </a:p>
        <a:p>
          <a:pPr lvl="0" algn="ctr" defTabSz="444500">
            <a:lnSpc>
              <a:spcPct val="90000"/>
            </a:lnSpc>
            <a:spcBef>
              <a:spcPct val="0"/>
            </a:spcBef>
            <a:spcAft>
              <a:spcPct val="35000"/>
            </a:spcAft>
          </a:pPr>
          <a:r>
            <a:rPr lang="en-US" sz="1000" i="1" kern="1200" dirty="0" smtClean="0"/>
            <a:t>Of </a:t>
          </a:r>
          <a:r>
            <a:rPr lang="en-US" sz="1000" i="1" kern="1200" dirty="0" smtClean="0"/>
            <a:t>8 Locations</a:t>
          </a:r>
          <a:endParaRPr lang="en-US" sz="1000" i="1" kern="1200" dirty="0"/>
        </a:p>
      </dsp:txBody>
      <dsp:txXfrm>
        <a:off x="4522855" y="3209290"/>
        <a:ext cx="1144804" cy="710807"/>
      </dsp:txXfrm>
    </dsp:sp>
    <dsp:sp modelId="{0D430ACC-0A24-4E88-8E41-B626B052AB56}">
      <dsp:nvSpPr>
        <dsp:cNvPr id="0" name=""/>
        <dsp:cNvSpPr/>
      </dsp:nvSpPr>
      <dsp:spPr>
        <a:xfrm>
          <a:off x="5821888" y="3061667"/>
          <a:ext cx="1189032" cy="755035"/>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4549B9-146B-470F-8DA8-7473A3C06B36}">
      <dsp:nvSpPr>
        <dsp:cNvPr id="0" name=""/>
        <dsp:cNvSpPr/>
      </dsp:nvSpPr>
      <dsp:spPr>
        <a:xfrm>
          <a:off x="5954003" y="3187176"/>
          <a:ext cx="1189032" cy="755035"/>
        </a:xfrm>
        <a:prstGeom prst="roundRect">
          <a:avLst>
            <a:gd name="adj" fmla="val 10000"/>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err="1" smtClean="0"/>
            <a:t>Prashanth</a:t>
          </a:r>
          <a:r>
            <a:rPr lang="en-US" sz="1000" b="1" kern="1200" dirty="0" smtClean="0"/>
            <a:t> Desai</a:t>
          </a:r>
          <a:br>
            <a:rPr lang="en-US" sz="1000" b="1" kern="1200" dirty="0" smtClean="0"/>
          </a:br>
          <a:r>
            <a:rPr lang="en-US" sz="1000" b="0" kern="1200" dirty="0" smtClean="0"/>
            <a:t>Regiona</a:t>
          </a:r>
          <a:r>
            <a:rPr lang="en-US" sz="1000" b="1" kern="1200" dirty="0" smtClean="0"/>
            <a:t>l</a:t>
          </a:r>
          <a:r>
            <a:rPr lang="en-US" sz="1000" i="1" kern="1200" dirty="0" smtClean="0"/>
            <a:t> </a:t>
          </a:r>
          <a:r>
            <a:rPr lang="en-US" sz="1000" i="1" kern="1200" dirty="0" smtClean="0"/>
            <a:t>Manager</a:t>
          </a:r>
        </a:p>
        <a:p>
          <a:pPr lvl="0" algn="ctr" defTabSz="444500">
            <a:lnSpc>
              <a:spcPct val="90000"/>
            </a:lnSpc>
            <a:spcBef>
              <a:spcPct val="0"/>
            </a:spcBef>
            <a:spcAft>
              <a:spcPct val="35000"/>
            </a:spcAft>
          </a:pPr>
          <a:r>
            <a:rPr lang="en-US" sz="1000" i="1" kern="1200" dirty="0" smtClean="0"/>
            <a:t>Of </a:t>
          </a:r>
          <a:r>
            <a:rPr lang="en-US" sz="1000" i="1" kern="1200" dirty="0" smtClean="0"/>
            <a:t>7 </a:t>
          </a:r>
          <a:r>
            <a:rPr lang="en-US" sz="1000" i="1" kern="1200" dirty="0" smtClean="0"/>
            <a:t>Locations</a:t>
          </a:r>
          <a:endParaRPr lang="en-US" sz="1000" i="1" kern="1200" dirty="0"/>
        </a:p>
      </dsp:txBody>
      <dsp:txXfrm>
        <a:off x="5976117" y="3209290"/>
        <a:ext cx="1144804" cy="710807"/>
      </dsp:txXfrm>
    </dsp:sp>
    <dsp:sp modelId="{53DA5E8F-87F9-40FC-9678-EFD0486B275A}">
      <dsp:nvSpPr>
        <dsp:cNvPr id="0" name=""/>
        <dsp:cNvSpPr/>
      </dsp:nvSpPr>
      <dsp:spPr>
        <a:xfrm>
          <a:off x="8001781" y="1960821"/>
          <a:ext cx="1189032" cy="755035"/>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017F3B-DDE1-42D3-931F-E089B2220CD1}">
      <dsp:nvSpPr>
        <dsp:cNvPr id="0" name=""/>
        <dsp:cNvSpPr/>
      </dsp:nvSpPr>
      <dsp:spPr>
        <a:xfrm>
          <a:off x="8133896" y="2086330"/>
          <a:ext cx="1189032" cy="755035"/>
        </a:xfrm>
        <a:prstGeom prst="roundRect">
          <a:avLst>
            <a:gd name="adj" fmla="val 10000"/>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err="1" smtClean="0"/>
            <a:t>Szabolcs</a:t>
          </a:r>
          <a:r>
            <a:rPr lang="en-US" sz="1000" b="1" kern="1200" dirty="0" smtClean="0"/>
            <a:t> </a:t>
          </a:r>
          <a:r>
            <a:rPr lang="en-US" sz="1000" b="1" kern="1200" dirty="0" err="1" smtClean="0"/>
            <a:t>Vajda</a:t>
          </a:r>
          <a:r>
            <a:rPr lang="en-US" sz="1000" b="1" kern="1200" dirty="0" smtClean="0"/>
            <a:t/>
          </a:r>
          <a:br>
            <a:rPr lang="en-US" sz="1000" b="1" kern="1200" dirty="0" smtClean="0"/>
          </a:br>
          <a:r>
            <a:rPr lang="en-US" sz="1000" b="0" kern="1200" dirty="0" smtClean="0"/>
            <a:t>Human Resources Head</a:t>
          </a:r>
          <a:endParaRPr lang="en-US" sz="1000" b="0" i="1" kern="1200" dirty="0"/>
        </a:p>
      </dsp:txBody>
      <dsp:txXfrm>
        <a:off x="8156010" y="2108444"/>
        <a:ext cx="1144804" cy="710807"/>
      </dsp:txXfrm>
    </dsp:sp>
    <dsp:sp modelId="{C1D5E974-C272-426D-9C3B-33FC0063D5F1}">
      <dsp:nvSpPr>
        <dsp:cNvPr id="0" name=""/>
        <dsp:cNvSpPr/>
      </dsp:nvSpPr>
      <dsp:spPr>
        <a:xfrm>
          <a:off x="7275150" y="3061667"/>
          <a:ext cx="1189032" cy="755035"/>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90AA37-9CAE-47C1-8091-0E18D98AD0A1}">
      <dsp:nvSpPr>
        <dsp:cNvPr id="0" name=""/>
        <dsp:cNvSpPr/>
      </dsp:nvSpPr>
      <dsp:spPr>
        <a:xfrm>
          <a:off x="7407265" y="3187176"/>
          <a:ext cx="1189032" cy="755035"/>
        </a:xfrm>
        <a:prstGeom prst="roundRect">
          <a:avLst>
            <a:gd name="adj" fmla="val 10000"/>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Jason </a:t>
          </a:r>
          <a:r>
            <a:rPr lang="en-US" sz="1000" b="1" kern="1200" dirty="0" err="1" smtClean="0"/>
            <a:t>Kozleski</a:t>
          </a:r>
          <a:r>
            <a:rPr lang="en-US" sz="1000" kern="1200" dirty="0" smtClean="0"/>
            <a:t/>
          </a:r>
          <a:br>
            <a:rPr lang="en-US" sz="1000" kern="1200" dirty="0" smtClean="0"/>
          </a:br>
          <a:r>
            <a:rPr lang="en-US" sz="1000" i="1" kern="1200" dirty="0" smtClean="0"/>
            <a:t>VP </a:t>
          </a:r>
          <a:r>
            <a:rPr lang="en-US" sz="1000" i="1" kern="1200" dirty="0" smtClean="0"/>
            <a:t>Human Resources</a:t>
          </a:r>
          <a:endParaRPr lang="en-US" sz="1000" i="1" kern="1200" dirty="0"/>
        </a:p>
      </dsp:txBody>
      <dsp:txXfrm>
        <a:off x="7429379" y="3209290"/>
        <a:ext cx="1144804" cy="710807"/>
      </dsp:txXfrm>
    </dsp:sp>
    <dsp:sp modelId="{50D474EC-98DC-4737-BC55-92D95CD2A76F}">
      <dsp:nvSpPr>
        <dsp:cNvPr id="0" name=""/>
        <dsp:cNvSpPr/>
      </dsp:nvSpPr>
      <dsp:spPr>
        <a:xfrm>
          <a:off x="8728412" y="3061667"/>
          <a:ext cx="1189032" cy="755035"/>
        </a:xfrm>
        <a:prstGeom prst="roundRect">
          <a:avLst>
            <a:gd name="adj" fmla="val 10000"/>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F275B9-56B8-41B6-B830-2E9E5E01E9CB}">
      <dsp:nvSpPr>
        <dsp:cNvPr id="0" name=""/>
        <dsp:cNvSpPr/>
      </dsp:nvSpPr>
      <dsp:spPr>
        <a:xfrm>
          <a:off x="8860527" y="3187176"/>
          <a:ext cx="1189032" cy="755035"/>
        </a:xfrm>
        <a:prstGeom prst="roundRect">
          <a:avLst>
            <a:gd name="adj" fmla="val 10000"/>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b="1" kern="1200" dirty="0" smtClean="0"/>
            <a:t>Pat Coleman</a:t>
          </a:r>
          <a:r>
            <a:rPr lang="en-US" sz="1000" kern="1200" dirty="0" smtClean="0"/>
            <a:t/>
          </a:r>
          <a:br>
            <a:rPr lang="en-US" sz="1000" kern="1200" dirty="0" smtClean="0"/>
          </a:br>
          <a:r>
            <a:rPr lang="en-US" sz="1000" i="1" kern="1200" dirty="0" smtClean="0"/>
            <a:t>VP Customer Svc</a:t>
          </a:r>
          <a:endParaRPr lang="en-US" sz="1000" i="1" kern="1200" dirty="0"/>
        </a:p>
      </dsp:txBody>
      <dsp:txXfrm>
        <a:off x="8882641" y="3209290"/>
        <a:ext cx="1144804" cy="7108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6C12F-3E25-4D17-99C8-FB705B0F3657}">
      <dsp:nvSpPr>
        <dsp:cNvPr id="0" name=""/>
        <dsp:cNvSpPr/>
      </dsp:nvSpPr>
      <dsp:spPr>
        <a:xfrm>
          <a:off x="4754562" y="1892810"/>
          <a:ext cx="3939751" cy="341879"/>
        </a:xfrm>
        <a:custGeom>
          <a:avLst/>
          <a:gdLst/>
          <a:ahLst/>
          <a:cxnLst/>
          <a:rect l="0" t="0" r="0" b="0"/>
          <a:pathLst>
            <a:path>
              <a:moveTo>
                <a:pt x="0" y="0"/>
              </a:moveTo>
              <a:lnTo>
                <a:pt x="0" y="170939"/>
              </a:lnTo>
              <a:lnTo>
                <a:pt x="3939751" y="170939"/>
              </a:lnTo>
              <a:lnTo>
                <a:pt x="3939751" y="34187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0B701E-731A-4119-97E9-BE8C6970B14F}">
      <dsp:nvSpPr>
        <dsp:cNvPr id="0" name=""/>
        <dsp:cNvSpPr/>
      </dsp:nvSpPr>
      <dsp:spPr>
        <a:xfrm>
          <a:off x="4754562" y="1892810"/>
          <a:ext cx="1969875" cy="341879"/>
        </a:xfrm>
        <a:custGeom>
          <a:avLst/>
          <a:gdLst/>
          <a:ahLst/>
          <a:cxnLst/>
          <a:rect l="0" t="0" r="0" b="0"/>
          <a:pathLst>
            <a:path>
              <a:moveTo>
                <a:pt x="0" y="0"/>
              </a:moveTo>
              <a:lnTo>
                <a:pt x="0" y="170939"/>
              </a:lnTo>
              <a:lnTo>
                <a:pt x="1969875" y="170939"/>
              </a:lnTo>
              <a:lnTo>
                <a:pt x="1969875" y="34187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CB14CF-3AAB-49BF-A348-8C10128F63F4}">
      <dsp:nvSpPr>
        <dsp:cNvPr id="0" name=""/>
        <dsp:cNvSpPr/>
      </dsp:nvSpPr>
      <dsp:spPr>
        <a:xfrm>
          <a:off x="4708842" y="1892810"/>
          <a:ext cx="91440" cy="341879"/>
        </a:xfrm>
        <a:custGeom>
          <a:avLst/>
          <a:gdLst/>
          <a:ahLst/>
          <a:cxnLst/>
          <a:rect l="0" t="0" r="0" b="0"/>
          <a:pathLst>
            <a:path>
              <a:moveTo>
                <a:pt x="45720" y="0"/>
              </a:moveTo>
              <a:lnTo>
                <a:pt x="45720" y="34187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F27310-186D-41EB-B0D9-B311379F2447}">
      <dsp:nvSpPr>
        <dsp:cNvPr id="0" name=""/>
        <dsp:cNvSpPr/>
      </dsp:nvSpPr>
      <dsp:spPr>
        <a:xfrm>
          <a:off x="2784686" y="1892810"/>
          <a:ext cx="1969875" cy="341879"/>
        </a:xfrm>
        <a:custGeom>
          <a:avLst/>
          <a:gdLst/>
          <a:ahLst/>
          <a:cxnLst/>
          <a:rect l="0" t="0" r="0" b="0"/>
          <a:pathLst>
            <a:path>
              <a:moveTo>
                <a:pt x="1969875" y="0"/>
              </a:moveTo>
              <a:lnTo>
                <a:pt x="1969875" y="170939"/>
              </a:lnTo>
              <a:lnTo>
                <a:pt x="0" y="170939"/>
              </a:lnTo>
              <a:lnTo>
                <a:pt x="0" y="34187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6A04F-8E18-4C09-847D-FF6943170D74}">
      <dsp:nvSpPr>
        <dsp:cNvPr id="0" name=""/>
        <dsp:cNvSpPr/>
      </dsp:nvSpPr>
      <dsp:spPr>
        <a:xfrm>
          <a:off x="814810" y="1892810"/>
          <a:ext cx="3939751" cy="341879"/>
        </a:xfrm>
        <a:custGeom>
          <a:avLst/>
          <a:gdLst/>
          <a:ahLst/>
          <a:cxnLst/>
          <a:rect l="0" t="0" r="0" b="0"/>
          <a:pathLst>
            <a:path>
              <a:moveTo>
                <a:pt x="3939751" y="0"/>
              </a:moveTo>
              <a:lnTo>
                <a:pt x="3939751" y="170939"/>
              </a:lnTo>
              <a:lnTo>
                <a:pt x="0" y="170939"/>
              </a:lnTo>
              <a:lnTo>
                <a:pt x="0" y="34187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9536A-212F-4EE6-8E36-1F7330E5587D}">
      <dsp:nvSpPr>
        <dsp:cNvPr id="0" name=""/>
        <dsp:cNvSpPr/>
      </dsp:nvSpPr>
      <dsp:spPr>
        <a:xfrm>
          <a:off x="3940564" y="1078812"/>
          <a:ext cx="1627996" cy="8139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err="1" smtClean="0"/>
            <a:t>Roney</a:t>
          </a:r>
          <a:r>
            <a:rPr lang="en-US" sz="1800" kern="1200" dirty="0" smtClean="0"/>
            <a:t> </a:t>
          </a:r>
          <a:r>
            <a:rPr lang="en-US" sz="1800" kern="1200" dirty="0" err="1" smtClean="0"/>
            <a:t>Whonshevins</a:t>
          </a:r>
          <a:r>
            <a:rPr lang="en-US" sz="1800" kern="1200" dirty="0" smtClean="0"/>
            <a:t> </a:t>
          </a:r>
          <a:r>
            <a:rPr lang="en-US" sz="1800" kern="1200" dirty="0" smtClean="0"/>
            <a:t>Project Lead</a:t>
          </a:r>
          <a:endParaRPr lang="en-US" sz="1800" kern="1200" dirty="0"/>
        </a:p>
      </dsp:txBody>
      <dsp:txXfrm>
        <a:off x="3940564" y="1078812"/>
        <a:ext cx="1627996" cy="813998"/>
      </dsp:txXfrm>
    </dsp:sp>
    <dsp:sp modelId="{7174A553-29A2-4360-80CF-40A80BE1E5E1}">
      <dsp:nvSpPr>
        <dsp:cNvPr id="0" name=""/>
        <dsp:cNvSpPr/>
      </dsp:nvSpPr>
      <dsp:spPr>
        <a:xfrm>
          <a:off x="812" y="2234689"/>
          <a:ext cx="1627996" cy="8139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Jacob Wagner Software Developer</a:t>
          </a:r>
          <a:endParaRPr lang="en-US" sz="1800" kern="1200" dirty="0"/>
        </a:p>
      </dsp:txBody>
      <dsp:txXfrm>
        <a:off x="812" y="2234689"/>
        <a:ext cx="1627996" cy="813998"/>
      </dsp:txXfrm>
    </dsp:sp>
    <dsp:sp modelId="{08335018-97AA-460E-A117-81DBA3DD3BA6}">
      <dsp:nvSpPr>
        <dsp:cNvPr id="0" name=""/>
        <dsp:cNvSpPr/>
      </dsp:nvSpPr>
      <dsp:spPr>
        <a:xfrm>
          <a:off x="1970688" y="2234689"/>
          <a:ext cx="1627996" cy="8139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Adan </a:t>
          </a:r>
          <a:r>
            <a:rPr lang="en-US" sz="1800" kern="1200" dirty="0" err="1" smtClean="0"/>
            <a:t>Maxamed</a:t>
          </a:r>
          <a:r>
            <a:rPr lang="en-US" sz="1800" kern="1200" dirty="0" smtClean="0"/>
            <a:t> Software Developer</a:t>
          </a:r>
          <a:endParaRPr lang="en-US" sz="1800" kern="1200" dirty="0"/>
        </a:p>
      </dsp:txBody>
      <dsp:txXfrm>
        <a:off x="1970688" y="2234689"/>
        <a:ext cx="1627996" cy="813998"/>
      </dsp:txXfrm>
    </dsp:sp>
    <dsp:sp modelId="{57DA3771-BFCF-450F-AC08-0C13953670E4}">
      <dsp:nvSpPr>
        <dsp:cNvPr id="0" name=""/>
        <dsp:cNvSpPr/>
      </dsp:nvSpPr>
      <dsp:spPr>
        <a:xfrm>
          <a:off x="3940564" y="2234689"/>
          <a:ext cx="1627996" cy="8139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James Leahy Web Developer</a:t>
          </a:r>
          <a:endParaRPr lang="en-US" sz="1800" kern="1200" dirty="0"/>
        </a:p>
      </dsp:txBody>
      <dsp:txXfrm>
        <a:off x="3940564" y="2234689"/>
        <a:ext cx="1627996" cy="813998"/>
      </dsp:txXfrm>
    </dsp:sp>
    <dsp:sp modelId="{95F76DE9-F993-4C08-8EB9-2BBE7C2B73FA}">
      <dsp:nvSpPr>
        <dsp:cNvPr id="0" name=""/>
        <dsp:cNvSpPr/>
      </dsp:nvSpPr>
      <dsp:spPr>
        <a:xfrm>
          <a:off x="5910440" y="2234689"/>
          <a:ext cx="1627996" cy="8139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Guy </a:t>
          </a:r>
          <a:r>
            <a:rPr lang="en-US" sz="1800" kern="1200" dirty="0" err="1" smtClean="0"/>
            <a:t>Banaga</a:t>
          </a:r>
          <a:r>
            <a:rPr lang="en-US" sz="1800" kern="1200" dirty="0" smtClean="0"/>
            <a:t> Network Engineer</a:t>
          </a:r>
          <a:endParaRPr lang="en-US" sz="1800" kern="1200" dirty="0"/>
        </a:p>
      </dsp:txBody>
      <dsp:txXfrm>
        <a:off x="5910440" y="2234689"/>
        <a:ext cx="1627996" cy="813998"/>
      </dsp:txXfrm>
    </dsp:sp>
    <dsp:sp modelId="{931BDEED-7C24-44A9-8AA6-DFC70DC799DC}">
      <dsp:nvSpPr>
        <dsp:cNvPr id="0" name=""/>
        <dsp:cNvSpPr/>
      </dsp:nvSpPr>
      <dsp:spPr>
        <a:xfrm>
          <a:off x="7880315" y="2234689"/>
          <a:ext cx="1627996" cy="8139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Andrew Butts Network Engineer</a:t>
          </a:r>
          <a:endParaRPr lang="en-US" sz="1800" kern="1200" dirty="0"/>
        </a:p>
      </dsp:txBody>
      <dsp:txXfrm>
        <a:off x="7880315" y="2234689"/>
        <a:ext cx="1627996" cy="8139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6789A-6150-4534-817A-88A1F11F0BDA}">
      <dsp:nvSpPr>
        <dsp:cNvPr id="0" name=""/>
        <dsp:cNvSpPr/>
      </dsp:nvSpPr>
      <dsp:spPr>
        <a:xfrm>
          <a:off x="3772" y="0"/>
          <a:ext cx="1490443" cy="41275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People</a:t>
          </a:r>
          <a:endParaRPr lang="en-US" sz="1700" kern="1200" dirty="0"/>
        </a:p>
      </dsp:txBody>
      <dsp:txXfrm>
        <a:off x="3772" y="0"/>
        <a:ext cx="1490443" cy="1238250"/>
      </dsp:txXfrm>
    </dsp:sp>
    <dsp:sp modelId="{A8FD0D76-AFC6-4802-9090-E980FDBECC91}">
      <dsp:nvSpPr>
        <dsp:cNvPr id="0" name=""/>
        <dsp:cNvSpPr/>
      </dsp:nvSpPr>
      <dsp:spPr>
        <a:xfrm>
          <a:off x="152816" y="1239459"/>
          <a:ext cx="1192355" cy="12444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dirty="0" smtClean="0"/>
            <a:t>Resource 1</a:t>
          </a:r>
          <a:br>
            <a:rPr lang="en-US" sz="1700" kern="1200" dirty="0" smtClean="0"/>
          </a:br>
          <a:r>
            <a:rPr lang="en-US" sz="1700" kern="1200" dirty="0" smtClean="0"/>
            <a:t>Resource 2</a:t>
          </a:r>
          <a:br>
            <a:rPr lang="en-US" sz="1700" kern="1200" dirty="0" smtClean="0"/>
          </a:br>
          <a:r>
            <a:rPr lang="en-US" sz="1700" kern="1200" dirty="0" smtClean="0"/>
            <a:t>Resource 3</a:t>
          </a:r>
          <a:br>
            <a:rPr lang="en-US" sz="1700" kern="1200" dirty="0" smtClean="0"/>
          </a:br>
          <a:r>
            <a:rPr lang="en-US" sz="1700" kern="1200" dirty="0" smtClean="0"/>
            <a:t>Resource 4</a:t>
          </a:r>
          <a:endParaRPr lang="en-US" sz="1700" kern="1200" dirty="0"/>
        </a:p>
      </dsp:txBody>
      <dsp:txXfrm>
        <a:off x="187739" y="1274382"/>
        <a:ext cx="1122509" cy="1174651"/>
      </dsp:txXfrm>
    </dsp:sp>
    <dsp:sp modelId="{D88EF221-1E19-407F-A109-45D126E6B0AD}">
      <dsp:nvSpPr>
        <dsp:cNvPr id="0" name=""/>
        <dsp:cNvSpPr/>
      </dsp:nvSpPr>
      <dsp:spPr>
        <a:xfrm>
          <a:off x="152816" y="2675418"/>
          <a:ext cx="1192355" cy="12444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dirty="0" smtClean="0"/>
            <a:t>Notes</a:t>
          </a:r>
          <a:endParaRPr lang="en-US" sz="1700" kern="1200" dirty="0"/>
        </a:p>
      </dsp:txBody>
      <dsp:txXfrm>
        <a:off x="187739" y="2710341"/>
        <a:ext cx="1122509" cy="1174651"/>
      </dsp:txXfrm>
    </dsp:sp>
    <dsp:sp modelId="{E7B9CF75-AF6A-4290-854A-077BB9A2D77C}">
      <dsp:nvSpPr>
        <dsp:cNvPr id="0" name=""/>
        <dsp:cNvSpPr/>
      </dsp:nvSpPr>
      <dsp:spPr>
        <a:xfrm>
          <a:off x="1605999" y="0"/>
          <a:ext cx="1490443" cy="41275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Equipment</a:t>
          </a:r>
          <a:endParaRPr lang="en-US" sz="1700" kern="1200" dirty="0"/>
        </a:p>
      </dsp:txBody>
      <dsp:txXfrm>
        <a:off x="1605999" y="0"/>
        <a:ext cx="1490443" cy="1238250"/>
      </dsp:txXfrm>
    </dsp:sp>
    <dsp:sp modelId="{5CE69C38-1462-4F71-A252-F397C9008295}">
      <dsp:nvSpPr>
        <dsp:cNvPr id="0" name=""/>
        <dsp:cNvSpPr/>
      </dsp:nvSpPr>
      <dsp:spPr>
        <a:xfrm>
          <a:off x="1755044" y="1239459"/>
          <a:ext cx="1192355" cy="12444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dirty="0" smtClean="0"/>
            <a:t>Resource 1</a:t>
          </a:r>
          <a:br>
            <a:rPr lang="en-US" sz="1700" kern="1200" dirty="0" smtClean="0"/>
          </a:br>
          <a:r>
            <a:rPr lang="en-US" sz="1700" kern="1200" dirty="0" smtClean="0"/>
            <a:t>Resource 2</a:t>
          </a:r>
          <a:br>
            <a:rPr lang="en-US" sz="1700" kern="1200" dirty="0" smtClean="0"/>
          </a:br>
          <a:r>
            <a:rPr lang="en-US" sz="1700" kern="1200" dirty="0" smtClean="0"/>
            <a:t>Resource 3</a:t>
          </a:r>
          <a:br>
            <a:rPr lang="en-US" sz="1700" kern="1200" dirty="0" smtClean="0"/>
          </a:br>
          <a:r>
            <a:rPr lang="en-US" sz="1700" kern="1200" dirty="0" smtClean="0"/>
            <a:t>Resource 4</a:t>
          </a:r>
          <a:endParaRPr lang="en-US" sz="1700" kern="1200" dirty="0"/>
        </a:p>
      </dsp:txBody>
      <dsp:txXfrm>
        <a:off x="1789967" y="1274382"/>
        <a:ext cx="1122509" cy="1174651"/>
      </dsp:txXfrm>
    </dsp:sp>
    <dsp:sp modelId="{BD436606-D1DD-4535-A521-C5E4F9743128}">
      <dsp:nvSpPr>
        <dsp:cNvPr id="0" name=""/>
        <dsp:cNvSpPr/>
      </dsp:nvSpPr>
      <dsp:spPr>
        <a:xfrm>
          <a:off x="1755044" y="2675418"/>
          <a:ext cx="1192355" cy="12444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dirty="0" smtClean="0"/>
            <a:t>Notes</a:t>
          </a:r>
          <a:endParaRPr lang="en-US" sz="1700" kern="1200" dirty="0"/>
        </a:p>
      </dsp:txBody>
      <dsp:txXfrm>
        <a:off x="1789967" y="2710341"/>
        <a:ext cx="1122509" cy="1174651"/>
      </dsp:txXfrm>
    </dsp:sp>
    <dsp:sp modelId="{6E5A89BC-14D8-4DAA-BBC1-B070DD5BD626}">
      <dsp:nvSpPr>
        <dsp:cNvPr id="0" name=""/>
        <dsp:cNvSpPr/>
      </dsp:nvSpPr>
      <dsp:spPr>
        <a:xfrm>
          <a:off x="3208226" y="0"/>
          <a:ext cx="1490443" cy="41275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Locations</a:t>
          </a:r>
          <a:endParaRPr lang="en-US" sz="1700" kern="1200" dirty="0"/>
        </a:p>
      </dsp:txBody>
      <dsp:txXfrm>
        <a:off x="3208226" y="0"/>
        <a:ext cx="1490443" cy="1238250"/>
      </dsp:txXfrm>
    </dsp:sp>
    <dsp:sp modelId="{85B657F5-5C9C-42F8-A245-10BA7A824404}">
      <dsp:nvSpPr>
        <dsp:cNvPr id="0" name=""/>
        <dsp:cNvSpPr/>
      </dsp:nvSpPr>
      <dsp:spPr>
        <a:xfrm>
          <a:off x="3357271" y="1239459"/>
          <a:ext cx="1192355" cy="12444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smtClean="0"/>
            <a:t>Resource 1</a:t>
          </a:r>
          <a:br>
            <a:rPr lang="en-US" sz="1700" kern="1200" smtClean="0"/>
          </a:br>
          <a:r>
            <a:rPr lang="en-US" sz="1700" kern="1200" smtClean="0"/>
            <a:t>Resource 2</a:t>
          </a:r>
          <a:br>
            <a:rPr lang="en-US" sz="1700" kern="1200" smtClean="0"/>
          </a:br>
          <a:r>
            <a:rPr lang="en-US" sz="1700" kern="1200" smtClean="0"/>
            <a:t>Resource 3</a:t>
          </a:r>
          <a:br>
            <a:rPr lang="en-US" sz="1700" kern="1200" smtClean="0"/>
          </a:br>
          <a:r>
            <a:rPr lang="en-US" sz="1700" kern="1200" smtClean="0"/>
            <a:t>Resource 4</a:t>
          </a:r>
          <a:endParaRPr lang="en-US" sz="1700" kern="1200" dirty="0"/>
        </a:p>
      </dsp:txBody>
      <dsp:txXfrm>
        <a:off x="3392194" y="1274382"/>
        <a:ext cx="1122509" cy="1174651"/>
      </dsp:txXfrm>
    </dsp:sp>
    <dsp:sp modelId="{51239DC3-E9A2-43DA-8F69-23A0808C5F7B}">
      <dsp:nvSpPr>
        <dsp:cNvPr id="0" name=""/>
        <dsp:cNvSpPr/>
      </dsp:nvSpPr>
      <dsp:spPr>
        <a:xfrm>
          <a:off x="3357271" y="2675418"/>
          <a:ext cx="1192355" cy="12444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dirty="0" smtClean="0"/>
            <a:t>Notes</a:t>
          </a:r>
          <a:endParaRPr lang="en-US" sz="1700" kern="1200" dirty="0"/>
        </a:p>
      </dsp:txBody>
      <dsp:txXfrm>
        <a:off x="3392194" y="2710341"/>
        <a:ext cx="1122509" cy="1174651"/>
      </dsp:txXfrm>
    </dsp:sp>
    <dsp:sp modelId="{DFC8EC82-A76D-41CD-A597-E02C5F5CBEEE}">
      <dsp:nvSpPr>
        <dsp:cNvPr id="0" name=""/>
        <dsp:cNvSpPr/>
      </dsp:nvSpPr>
      <dsp:spPr>
        <a:xfrm>
          <a:off x="4810454" y="0"/>
          <a:ext cx="1490443" cy="41275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Outside Services</a:t>
          </a:r>
          <a:endParaRPr lang="en-US" sz="1700" kern="1200" dirty="0"/>
        </a:p>
      </dsp:txBody>
      <dsp:txXfrm>
        <a:off x="4810454" y="0"/>
        <a:ext cx="1490443" cy="1238250"/>
      </dsp:txXfrm>
    </dsp:sp>
    <dsp:sp modelId="{EF50A355-5315-401C-A8B8-05A2B4F30FE3}">
      <dsp:nvSpPr>
        <dsp:cNvPr id="0" name=""/>
        <dsp:cNvSpPr/>
      </dsp:nvSpPr>
      <dsp:spPr>
        <a:xfrm>
          <a:off x="4959498" y="1239459"/>
          <a:ext cx="1192355" cy="12444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smtClean="0"/>
            <a:t>Resource 1</a:t>
          </a:r>
          <a:br>
            <a:rPr lang="en-US" sz="1700" kern="1200" smtClean="0"/>
          </a:br>
          <a:r>
            <a:rPr lang="en-US" sz="1700" kern="1200" smtClean="0"/>
            <a:t>Resource 2</a:t>
          </a:r>
          <a:br>
            <a:rPr lang="en-US" sz="1700" kern="1200" smtClean="0"/>
          </a:br>
          <a:r>
            <a:rPr lang="en-US" sz="1700" kern="1200" smtClean="0"/>
            <a:t>Resource 3</a:t>
          </a:r>
          <a:br>
            <a:rPr lang="en-US" sz="1700" kern="1200" smtClean="0"/>
          </a:br>
          <a:r>
            <a:rPr lang="en-US" sz="1700" kern="1200" smtClean="0"/>
            <a:t>Resource 4</a:t>
          </a:r>
          <a:endParaRPr lang="en-US" sz="1700" kern="1200" dirty="0"/>
        </a:p>
      </dsp:txBody>
      <dsp:txXfrm>
        <a:off x="4994421" y="1274382"/>
        <a:ext cx="1122509" cy="1174651"/>
      </dsp:txXfrm>
    </dsp:sp>
    <dsp:sp modelId="{60B6E648-ADB0-4695-B9EA-290DF28C1E3A}">
      <dsp:nvSpPr>
        <dsp:cNvPr id="0" name=""/>
        <dsp:cNvSpPr/>
      </dsp:nvSpPr>
      <dsp:spPr>
        <a:xfrm>
          <a:off x="4959498" y="2675418"/>
          <a:ext cx="1192355" cy="12444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dirty="0" smtClean="0"/>
            <a:t>Notes</a:t>
          </a:r>
          <a:endParaRPr lang="en-US" sz="1700" kern="1200" dirty="0"/>
        </a:p>
      </dsp:txBody>
      <dsp:txXfrm>
        <a:off x="4994421" y="2710341"/>
        <a:ext cx="1122509" cy="1174651"/>
      </dsp:txXfrm>
    </dsp:sp>
    <dsp:sp modelId="{B7745507-FF48-4A3D-94B6-C22B44E66409}">
      <dsp:nvSpPr>
        <dsp:cNvPr id="0" name=""/>
        <dsp:cNvSpPr/>
      </dsp:nvSpPr>
      <dsp:spPr>
        <a:xfrm>
          <a:off x="6412681" y="0"/>
          <a:ext cx="1490443" cy="41275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Manufacturing</a:t>
          </a:r>
          <a:endParaRPr lang="en-US" sz="1700" kern="1200" dirty="0"/>
        </a:p>
      </dsp:txBody>
      <dsp:txXfrm>
        <a:off x="6412681" y="0"/>
        <a:ext cx="1490443" cy="1238250"/>
      </dsp:txXfrm>
    </dsp:sp>
    <dsp:sp modelId="{E9562205-A509-4BB9-93FE-4A2A129662F8}">
      <dsp:nvSpPr>
        <dsp:cNvPr id="0" name=""/>
        <dsp:cNvSpPr/>
      </dsp:nvSpPr>
      <dsp:spPr>
        <a:xfrm>
          <a:off x="6561725" y="1239459"/>
          <a:ext cx="1192355" cy="12444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smtClean="0"/>
            <a:t>Resource 1</a:t>
          </a:r>
          <a:br>
            <a:rPr lang="en-US" sz="1700" kern="1200" smtClean="0"/>
          </a:br>
          <a:r>
            <a:rPr lang="en-US" sz="1700" kern="1200" smtClean="0"/>
            <a:t>Resource 2</a:t>
          </a:r>
          <a:br>
            <a:rPr lang="en-US" sz="1700" kern="1200" smtClean="0"/>
          </a:br>
          <a:r>
            <a:rPr lang="en-US" sz="1700" kern="1200" smtClean="0"/>
            <a:t>Resource 3</a:t>
          </a:r>
          <a:br>
            <a:rPr lang="en-US" sz="1700" kern="1200" smtClean="0"/>
          </a:br>
          <a:r>
            <a:rPr lang="en-US" sz="1700" kern="1200" smtClean="0"/>
            <a:t>Resource 4</a:t>
          </a:r>
          <a:endParaRPr lang="en-US" sz="1700" kern="1200" dirty="0"/>
        </a:p>
      </dsp:txBody>
      <dsp:txXfrm>
        <a:off x="6596648" y="1274382"/>
        <a:ext cx="1122509" cy="1174651"/>
      </dsp:txXfrm>
    </dsp:sp>
    <dsp:sp modelId="{B73DEB73-79BB-4F9E-967F-68A26D38A128}">
      <dsp:nvSpPr>
        <dsp:cNvPr id="0" name=""/>
        <dsp:cNvSpPr/>
      </dsp:nvSpPr>
      <dsp:spPr>
        <a:xfrm>
          <a:off x="6561725" y="2675418"/>
          <a:ext cx="1192355" cy="12444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dirty="0" smtClean="0"/>
            <a:t>Notes</a:t>
          </a:r>
          <a:endParaRPr lang="en-US" sz="1700" kern="1200" dirty="0"/>
        </a:p>
      </dsp:txBody>
      <dsp:txXfrm>
        <a:off x="6596648" y="2710341"/>
        <a:ext cx="1122509" cy="1174651"/>
      </dsp:txXfrm>
    </dsp:sp>
    <dsp:sp modelId="{D473E531-D125-469C-87A6-33F7D5E8F115}">
      <dsp:nvSpPr>
        <dsp:cNvPr id="0" name=""/>
        <dsp:cNvSpPr/>
      </dsp:nvSpPr>
      <dsp:spPr>
        <a:xfrm>
          <a:off x="8014908" y="0"/>
          <a:ext cx="1490443" cy="41275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Sales</a:t>
          </a:r>
          <a:endParaRPr lang="en-US" sz="1700" kern="1200" dirty="0"/>
        </a:p>
      </dsp:txBody>
      <dsp:txXfrm>
        <a:off x="8014908" y="0"/>
        <a:ext cx="1490443" cy="1238250"/>
      </dsp:txXfrm>
    </dsp:sp>
    <dsp:sp modelId="{F542268E-C995-45FF-9CF3-9C7C99773B2D}">
      <dsp:nvSpPr>
        <dsp:cNvPr id="0" name=""/>
        <dsp:cNvSpPr/>
      </dsp:nvSpPr>
      <dsp:spPr>
        <a:xfrm>
          <a:off x="8163952" y="1239459"/>
          <a:ext cx="1192355" cy="12444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smtClean="0"/>
            <a:t>Resource 1</a:t>
          </a:r>
          <a:br>
            <a:rPr lang="en-US" sz="1700" kern="1200" smtClean="0"/>
          </a:br>
          <a:r>
            <a:rPr lang="en-US" sz="1700" kern="1200" smtClean="0"/>
            <a:t>Resource 2</a:t>
          </a:r>
          <a:br>
            <a:rPr lang="en-US" sz="1700" kern="1200" smtClean="0"/>
          </a:br>
          <a:r>
            <a:rPr lang="en-US" sz="1700" kern="1200" smtClean="0"/>
            <a:t>Resource 3</a:t>
          </a:r>
          <a:br>
            <a:rPr lang="en-US" sz="1700" kern="1200" smtClean="0"/>
          </a:br>
          <a:r>
            <a:rPr lang="en-US" sz="1700" kern="1200" smtClean="0"/>
            <a:t>Resource 4</a:t>
          </a:r>
          <a:endParaRPr lang="en-US" sz="1700" kern="1200" dirty="0"/>
        </a:p>
      </dsp:txBody>
      <dsp:txXfrm>
        <a:off x="8198875" y="1274382"/>
        <a:ext cx="1122509" cy="1174651"/>
      </dsp:txXfrm>
    </dsp:sp>
    <dsp:sp modelId="{784606F8-6B08-4F32-B104-EEE71C2B2615}">
      <dsp:nvSpPr>
        <dsp:cNvPr id="0" name=""/>
        <dsp:cNvSpPr/>
      </dsp:nvSpPr>
      <dsp:spPr>
        <a:xfrm>
          <a:off x="8163952" y="2675418"/>
          <a:ext cx="1192355" cy="12444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dirty="0" smtClean="0"/>
            <a:t>Notes</a:t>
          </a:r>
          <a:endParaRPr lang="en-US" sz="1700" kern="1200" dirty="0"/>
        </a:p>
      </dsp:txBody>
      <dsp:txXfrm>
        <a:off x="8198875" y="2710341"/>
        <a:ext cx="1122509" cy="11746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9/6/2016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9/6/2016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2909310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12</a:t>
            </a:fld>
            <a:endParaRPr lang="en-US"/>
          </a:p>
        </p:txBody>
      </p:sp>
    </p:spTree>
    <p:extLst>
      <p:ext uri="{BB962C8B-B14F-4D97-AF65-F5344CB8AC3E}">
        <p14:creationId xmlns:p14="http://schemas.microsoft.com/office/powerpoint/2010/main" val="578414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 require more than one slide</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22</a:t>
            </a:fld>
            <a:endParaRPr lang="en-US"/>
          </a:p>
        </p:txBody>
      </p:sp>
    </p:spTree>
    <p:extLst>
      <p:ext uri="{BB962C8B-B14F-4D97-AF65-F5344CB8AC3E}">
        <p14:creationId xmlns:p14="http://schemas.microsoft.com/office/powerpoint/2010/main" val="1214956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 require more than one slide</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24</a:t>
            </a:fld>
            <a:endParaRPr lang="en-US"/>
          </a:p>
        </p:txBody>
      </p:sp>
    </p:spTree>
    <p:extLst>
      <p:ext uri="{BB962C8B-B14F-4D97-AF65-F5344CB8AC3E}">
        <p14:creationId xmlns:p14="http://schemas.microsoft.com/office/powerpoint/2010/main" val="4265826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 require more than one slide</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26</a:t>
            </a:fld>
            <a:endParaRPr lang="en-US"/>
          </a:p>
        </p:txBody>
      </p:sp>
    </p:spTree>
    <p:extLst>
      <p:ext uri="{BB962C8B-B14F-4D97-AF65-F5344CB8AC3E}">
        <p14:creationId xmlns:p14="http://schemas.microsoft.com/office/powerpoint/2010/main" val="20151157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9/6/2016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smtClean="0"/>
              <a:t>Click to edit Master title style</a:t>
            </a:r>
            <a:endParaRPr/>
          </a:p>
        </p:txBody>
      </p:sp>
      <p:sp>
        <p:nvSpPr>
          <p:cNvPr id="3" name="Picture Placeholder 2"/>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t>9/6/2016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t>9/6/2016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t>9/6/2016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E583DDF-CA54-461A-A486-592D2374C532}" type="datetimeFigureOut">
              <a:rPr lang="en-US"/>
              <a:t>9/6/2016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smtClean="0"/>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a:t>9/6/2016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smtClean="0"/>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9/6/2016</a:t>
            </a:fld>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DD7D43D-6574-4C7B-808D-C6C12215A4D4}" type="datetimeFigureOut">
              <a:rPr lang="en-US"/>
              <a:t>9/6/2016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A0ECE5F2-81AA-4605-B028-6FBA391056AF}" type="slidenum">
              <a:rPr/>
              <a:t>‹#›</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smtClean="0"/>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9E583DDF-CA54-461A-A486-592D2374C532}" type="datetimeFigureOut">
              <a:rPr lang="en-US"/>
              <a:t>9/6/2016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E583DDF-CA54-461A-A486-592D2374C532}" type="datetimeFigureOut">
              <a:rPr lang="en-US"/>
              <a:t>9/6/2016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9E583DDF-CA54-461A-A486-592D2374C532}" type="datetimeFigureOut">
              <a:rPr lang="en-US"/>
              <a:pPr/>
              <a:t>9/6/2016</a:t>
            </a:fld>
            <a:endParaRPr/>
          </a:p>
        </p:txBody>
      </p:sp>
      <p:sp>
        <p:nvSpPr>
          <p:cNvPr id="3" name="Footer Placeholder 2"/>
          <p:cNvSpPr>
            <a:spLocks noGrp="1"/>
          </p:cNvSpPr>
          <p:nvPr>
            <p:ph type="ftr" sz="quarter" idx="11"/>
          </p:nvPr>
        </p:nvSpPr>
        <p:spPr/>
        <p:txBody>
          <a:bodyPr/>
          <a:lstStyle>
            <a:lvl1pPr>
              <a:defRPr>
                <a:solidFill>
                  <a:schemeClr val="tx2"/>
                </a:solidFill>
              </a:defRPr>
            </a:lvl1pPr>
          </a:lstStyle>
          <a:p>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smtClean="0"/>
              <a:t>Click to edit Master title style</a:t>
            </a:r>
            <a:endParaRP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a:t>9/6/2016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800">
                <a:solidFill>
                  <a:schemeClr val="bg2"/>
                </a:solidFill>
              </a:defRPr>
            </a:lvl1pPr>
          </a:lstStyle>
          <a:p>
            <a:fld id="{9E583DDF-CA54-461A-A486-592D2374C532}" type="datetimeFigureOut">
              <a:rPr lang="en-US"/>
              <a:pPr/>
              <a:t>9/6/2016</a:t>
            </a:fld>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800" cap="all" baseline="0">
                <a:solidFill>
                  <a:schemeClr val="bg2"/>
                </a:solidFill>
              </a:defRPr>
            </a:lvl1pPr>
          </a:lstStyle>
          <a:p>
            <a:endParaRPr/>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800">
                <a:solidFill>
                  <a:schemeClr val="bg2"/>
                </a:solidFill>
              </a:defRPr>
            </a:lvl1pPr>
          </a:lstStyle>
          <a:p>
            <a:fld id="{CA8D9AD5-F248-4919-864A-CFD76CC027D6}" type="slidenum">
              <a:rPr/>
              <a:pPr/>
              <a:t>‹#›</a:t>
            </a:fld>
            <a:endParaRPr/>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84" Type="http://schemas.openxmlformats.org/officeDocument/2006/relationships/tags" Target="../tags/tag84.xml"/><Relationship Id="rId89" Type="http://schemas.openxmlformats.org/officeDocument/2006/relationships/tags" Target="../tags/tag89.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tags" Target="../tags/tag74.xml"/><Relationship Id="rId79" Type="http://schemas.openxmlformats.org/officeDocument/2006/relationships/tags" Target="../tags/tag79.xml"/><Relationship Id="rId87" Type="http://schemas.openxmlformats.org/officeDocument/2006/relationships/tags" Target="../tags/tag87.xml"/><Relationship Id="rId102" Type="http://schemas.openxmlformats.org/officeDocument/2006/relationships/tags" Target="../tags/tag102.xml"/><Relationship Id="rId5" Type="http://schemas.openxmlformats.org/officeDocument/2006/relationships/tags" Target="../tags/tag5.xml"/><Relationship Id="rId61" Type="http://schemas.openxmlformats.org/officeDocument/2006/relationships/tags" Target="../tags/tag61.xml"/><Relationship Id="rId82" Type="http://schemas.openxmlformats.org/officeDocument/2006/relationships/tags" Target="../tags/tag82.xml"/><Relationship Id="rId90" Type="http://schemas.openxmlformats.org/officeDocument/2006/relationships/tags" Target="../tags/tag90.xml"/><Relationship Id="rId95" Type="http://schemas.openxmlformats.org/officeDocument/2006/relationships/tags" Target="../tags/tag95.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77" Type="http://schemas.openxmlformats.org/officeDocument/2006/relationships/tags" Target="../tags/tag77.xml"/><Relationship Id="rId100" Type="http://schemas.openxmlformats.org/officeDocument/2006/relationships/tags" Target="../tags/tag100.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80" Type="http://schemas.openxmlformats.org/officeDocument/2006/relationships/tags" Target="../tags/tag80.xml"/><Relationship Id="rId85" Type="http://schemas.openxmlformats.org/officeDocument/2006/relationships/tags" Target="../tags/tag85.xml"/><Relationship Id="rId93" Type="http://schemas.openxmlformats.org/officeDocument/2006/relationships/tags" Target="../tags/tag93.xml"/><Relationship Id="rId98" Type="http://schemas.openxmlformats.org/officeDocument/2006/relationships/tags" Target="../tags/tag9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103" Type="http://schemas.openxmlformats.org/officeDocument/2006/relationships/tags" Target="../tags/tag103.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tags" Target="../tags/tag75.xml"/><Relationship Id="rId83" Type="http://schemas.openxmlformats.org/officeDocument/2006/relationships/tags" Target="../tags/tag83.xml"/><Relationship Id="rId88" Type="http://schemas.openxmlformats.org/officeDocument/2006/relationships/tags" Target="../tags/tag88.xml"/><Relationship Id="rId91" Type="http://schemas.openxmlformats.org/officeDocument/2006/relationships/tags" Target="../tags/tag91.xml"/><Relationship Id="rId96" Type="http://schemas.openxmlformats.org/officeDocument/2006/relationships/tags" Target="../tags/tag96.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tags" Target="../tags/tag86.xml"/><Relationship Id="rId94" Type="http://schemas.openxmlformats.org/officeDocument/2006/relationships/tags" Target="../tags/tag94.xml"/><Relationship Id="rId99" Type="http://schemas.openxmlformats.org/officeDocument/2006/relationships/tags" Target="../tags/tag99.xml"/><Relationship Id="rId101" Type="http://schemas.openxmlformats.org/officeDocument/2006/relationships/tags" Target="../tags/tag101.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tags" Target="../tags/tag97.xml"/><Relationship Id="rId104"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6" Type="http://schemas.openxmlformats.org/officeDocument/2006/relationships/tags" Target="../tags/tag129.xml"/><Relationship Id="rId21" Type="http://schemas.openxmlformats.org/officeDocument/2006/relationships/tags" Target="../tags/tag124.xml"/><Relationship Id="rId42" Type="http://schemas.openxmlformats.org/officeDocument/2006/relationships/tags" Target="../tags/tag145.xml"/><Relationship Id="rId47" Type="http://schemas.openxmlformats.org/officeDocument/2006/relationships/tags" Target="../tags/tag150.xml"/><Relationship Id="rId63" Type="http://schemas.openxmlformats.org/officeDocument/2006/relationships/tags" Target="../tags/tag166.xml"/><Relationship Id="rId68" Type="http://schemas.openxmlformats.org/officeDocument/2006/relationships/tags" Target="../tags/tag171.xml"/><Relationship Id="rId84" Type="http://schemas.openxmlformats.org/officeDocument/2006/relationships/tags" Target="../tags/tag187.xml"/><Relationship Id="rId89" Type="http://schemas.openxmlformats.org/officeDocument/2006/relationships/tags" Target="../tags/tag192.xml"/><Relationship Id="rId7" Type="http://schemas.openxmlformats.org/officeDocument/2006/relationships/tags" Target="../tags/tag110.xml"/><Relationship Id="rId71" Type="http://schemas.openxmlformats.org/officeDocument/2006/relationships/tags" Target="../tags/tag174.xml"/><Relationship Id="rId92" Type="http://schemas.openxmlformats.org/officeDocument/2006/relationships/tags" Target="../tags/tag195.xml"/><Relationship Id="rId2" Type="http://schemas.openxmlformats.org/officeDocument/2006/relationships/tags" Target="../tags/tag105.xml"/><Relationship Id="rId16" Type="http://schemas.openxmlformats.org/officeDocument/2006/relationships/tags" Target="../tags/tag119.xml"/><Relationship Id="rId29" Type="http://schemas.openxmlformats.org/officeDocument/2006/relationships/tags" Target="../tags/tag132.xml"/><Relationship Id="rId11" Type="http://schemas.openxmlformats.org/officeDocument/2006/relationships/tags" Target="../tags/tag114.xml"/><Relationship Id="rId24" Type="http://schemas.openxmlformats.org/officeDocument/2006/relationships/tags" Target="../tags/tag127.xml"/><Relationship Id="rId32" Type="http://schemas.openxmlformats.org/officeDocument/2006/relationships/tags" Target="../tags/tag135.xml"/><Relationship Id="rId37" Type="http://schemas.openxmlformats.org/officeDocument/2006/relationships/tags" Target="../tags/tag140.xml"/><Relationship Id="rId40" Type="http://schemas.openxmlformats.org/officeDocument/2006/relationships/tags" Target="../tags/tag143.xml"/><Relationship Id="rId45" Type="http://schemas.openxmlformats.org/officeDocument/2006/relationships/tags" Target="../tags/tag148.xml"/><Relationship Id="rId53" Type="http://schemas.openxmlformats.org/officeDocument/2006/relationships/tags" Target="../tags/tag156.xml"/><Relationship Id="rId58" Type="http://schemas.openxmlformats.org/officeDocument/2006/relationships/tags" Target="../tags/tag161.xml"/><Relationship Id="rId66" Type="http://schemas.openxmlformats.org/officeDocument/2006/relationships/tags" Target="../tags/tag169.xml"/><Relationship Id="rId74" Type="http://schemas.openxmlformats.org/officeDocument/2006/relationships/tags" Target="../tags/tag177.xml"/><Relationship Id="rId79" Type="http://schemas.openxmlformats.org/officeDocument/2006/relationships/tags" Target="../tags/tag182.xml"/><Relationship Id="rId87" Type="http://schemas.openxmlformats.org/officeDocument/2006/relationships/tags" Target="../tags/tag190.xml"/><Relationship Id="rId102" Type="http://schemas.openxmlformats.org/officeDocument/2006/relationships/tags" Target="../tags/tag205.xml"/><Relationship Id="rId5" Type="http://schemas.openxmlformats.org/officeDocument/2006/relationships/tags" Target="../tags/tag108.xml"/><Relationship Id="rId61" Type="http://schemas.openxmlformats.org/officeDocument/2006/relationships/tags" Target="../tags/tag164.xml"/><Relationship Id="rId82" Type="http://schemas.openxmlformats.org/officeDocument/2006/relationships/tags" Target="../tags/tag185.xml"/><Relationship Id="rId90" Type="http://schemas.openxmlformats.org/officeDocument/2006/relationships/tags" Target="../tags/tag193.xml"/><Relationship Id="rId95" Type="http://schemas.openxmlformats.org/officeDocument/2006/relationships/tags" Target="../tags/tag198.xml"/><Relationship Id="rId19" Type="http://schemas.openxmlformats.org/officeDocument/2006/relationships/tags" Target="../tags/tag122.xml"/><Relationship Id="rId14" Type="http://schemas.openxmlformats.org/officeDocument/2006/relationships/tags" Target="../tags/tag117.xml"/><Relationship Id="rId22" Type="http://schemas.openxmlformats.org/officeDocument/2006/relationships/tags" Target="../tags/tag125.xml"/><Relationship Id="rId27" Type="http://schemas.openxmlformats.org/officeDocument/2006/relationships/tags" Target="../tags/tag130.xml"/><Relationship Id="rId30" Type="http://schemas.openxmlformats.org/officeDocument/2006/relationships/tags" Target="../tags/tag133.xml"/><Relationship Id="rId35" Type="http://schemas.openxmlformats.org/officeDocument/2006/relationships/tags" Target="../tags/tag138.xml"/><Relationship Id="rId43" Type="http://schemas.openxmlformats.org/officeDocument/2006/relationships/tags" Target="../tags/tag146.xml"/><Relationship Id="rId48" Type="http://schemas.openxmlformats.org/officeDocument/2006/relationships/tags" Target="../tags/tag151.xml"/><Relationship Id="rId56" Type="http://schemas.openxmlformats.org/officeDocument/2006/relationships/tags" Target="../tags/tag159.xml"/><Relationship Id="rId64" Type="http://schemas.openxmlformats.org/officeDocument/2006/relationships/tags" Target="../tags/tag167.xml"/><Relationship Id="rId69" Type="http://schemas.openxmlformats.org/officeDocument/2006/relationships/tags" Target="../tags/tag172.xml"/><Relationship Id="rId77" Type="http://schemas.openxmlformats.org/officeDocument/2006/relationships/tags" Target="../tags/tag180.xml"/><Relationship Id="rId100" Type="http://schemas.openxmlformats.org/officeDocument/2006/relationships/tags" Target="../tags/tag203.xml"/><Relationship Id="rId105" Type="http://schemas.openxmlformats.org/officeDocument/2006/relationships/slideLayout" Target="../slideLayouts/slideLayout8.xml"/><Relationship Id="rId8" Type="http://schemas.openxmlformats.org/officeDocument/2006/relationships/tags" Target="../tags/tag111.xml"/><Relationship Id="rId51" Type="http://schemas.openxmlformats.org/officeDocument/2006/relationships/tags" Target="../tags/tag154.xml"/><Relationship Id="rId72" Type="http://schemas.openxmlformats.org/officeDocument/2006/relationships/tags" Target="../tags/tag175.xml"/><Relationship Id="rId80" Type="http://schemas.openxmlformats.org/officeDocument/2006/relationships/tags" Target="../tags/tag183.xml"/><Relationship Id="rId85" Type="http://schemas.openxmlformats.org/officeDocument/2006/relationships/tags" Target="../tags/tag188.xml"/><Relationship Id="rId93" Type="http://schemas.openxmlformats.org/officeDocument/2006/relationships/tags" Target="../tags/tag196.xml"/><Relationship Id="rId98" Type="http://schemas.openxmlformats.org/officeDocument/2006/relationships/tags" Target="../tags/tag201.xml"/><Relationship Id="rId3" Type="http://schemas.openxmlformats.org/officeDocument/2006/relationships/tags" Target="../tags/tag106.xml"/><Relationship Id="rId12" Type="http://schemas.openxmlformats.org/officeDocument/2006/relationships/tags" Target="../tags/tag115.xml"/><Relationship Id="rId17" Type="http://schemas.openxmlformats.org/officeDocument/2006/relationships/tags" Target="../tags/tag120.xml"/><Relationship Id="rId25" Type="http://schemas.openxmlformats.org/officeDocument/2006/relationships/tags" Target="../tags/tag128.xml"/><Relationship Id="rId33" Type="http://schemas.openxmlformats.org/officeDocument/2006/relationships/tags" Target="../tags/tag136.xml"/><Relationship Id="rId38" Type="http://schemas.openxmlformats.org/officeDocument/2006/relationships/tags" Target="../tags/tag141.xml"/><Relationship Id="rId46" Type="http://schemas.openxmlformats.org/officeDocument/2006/relationships/tags" Target="../tags/tag149.xml"/><Relationship Id="rId59" Type="http://schemas.openxmlformats.org/officeDocument/2006/relationships/tags" Target="../tags/tag162.xml"/><Relationship Id="rId67" Type="http://schemas.openxmlformats.org/officeDocument/2006/relationships/tags" Target="../tags/tag170.xml"/><Relationship Id="rId103" Type="http://schemas.openxmlformats.org/officeDocument/2006/relationships/tags" Target="../tags/tag206.xml"/><Relationship Id="rId20" Type="http://schemas.openxmlformats.org/officeDocument/2006/relationships/tags" Target="../tags/tag123.xml"/><Relationship Id="rId41" Type="http://schemas.openxmlformats.org/officeDocument/2006/relationships/tags" Target="../tags/tag144.xml"/><Relationship Id="rId54" Type="http://schemas.openxmlformats.org/officeDocument/2006/relationships/tags" Target="../tags/tag157.xml"/><Relationship Id="rId62" Type="http://schemas.openxmlformats.org/officeDocument/2006/relationships/tags" Target="../tags/tag165.xml"/><Relationship Id="rId70" Type="http://schemas.openxmlformats.org/officeDocument/2006/relationships/tags" Target="../tags/tag173.xml"/><Relationship Id="rId75" Type="http://schemas.openxmlformats.org/officeDocument/2006/relationships/tags" Target="../tags/tag178.xml"/><Relationship Id="rId83" Type="http://schemas.openxmlformats.org/officeDocument/2006/relationships/tags" Target="../tags/tag186.xml"/><Relationship Id="rId88" Type="http://schemas.openxmlformats.org/officeDocument/2006/relationships/tags" Target="../tags/tag191.xml"/><Relationship Id="rId91" Type="http://schemas.openxmlformats.org/officeDocument/2006/relationships/tags" Target="../tags/tag194.xml"/><Relationship Id="rId96" Type="http://schemas.openxmlformats.org/officeDocument/2006/relationships/tags" Target="../tags/tag199.xml"/><Relationship Id="rId1" Type="http://schemas.openxmlformats.org/officeDocument/2006/relationships/tags" Target="../tags/tag104.xml"/><Relationship Id="rId6" Type="http://schemas.openxmlformats.org/officeDocument/2006/relationships/tags" Target="../tags/tag109.xml"/><Relationship Id="rId15" Type="http://schemas.openxmlformats.org/officeDocument/2006/relationships/tags" Target="../tags/tag118.xml"/><Relationship Id="rId23" Type="http://schemas.openxmlformats.org/officeDocument/2006/relationships/tags" Target="../tags/tag126.xml"/><Relationship Id="rId28" Type="http://schemas.openxmlformats.org/officeDocument/2006/relationships/tags" Target="../tags/tag131.xml"/><Relationship Id="rId36" Type="http://schemas.openxmlformats.org/officeDocument/2006/relationships/tags" Target="../tags/tag139.xml"/><Relationship Id="rId49" Type="http://schemas.openxmlformats.org/officeDocument/2006/relationships/tags" Target="../tags/tag152.xml"/><Relationship Id="rId57" Type="http://schemas.openxmlformats.org/officeDocument/2006/relationships/tags" Target="../tags/tag160.xml"/><Relationship Id="rId10" Type="http://schemas.openxmlformats.org/officeDocument/2006/relationships/tags" Target="../tags/tag113.xml"/><Relationship Id="rId31" Type="http://schemas.openxmlformats.org/officeDocument/2006/relationships/tags" Target="../tags/tag134.xml"/><Relationship Id="rId44" Type="http://schemas.openxmlformats.org/officeDocument/2006/relationships/tags" Target="../tags/tag147.xml"/><Relationship Id="rId52" Type="http://schemas.openxmlformats.org/officeDocument/2006/relationships/tags" Target="../tags/tag155.xml"/><Relationship Id="rId60" Type="http://schemas.openxmlformats.org/officeDocument/2006/relationships/tags" Target="../tags/tag163.xml"/><Relationship Id="rId65" Type="http://schemas.openxmlformats.org/officeDocument/2006/relationships/tags" Target="../tags/tag168.xml"/><Relationship Id="rId73" Type="http://schemas.openxmlformats.org/officeDocument/2006/relationships/tags" Target="../tags/tag176.xml"/><Relationship Id="rId78" Type="http://schemas.openxmlformats.org/officeDocument/2006/relationships/tags" Target="../tags/tag181.xml"/><Relationship Id="rId81" Type="http://schemas.openxmlformats.org/officeDocument/2006/relationships/tags" Target="../tags/tag184.xml"/><Relationship Id="rId86" Type="http://schemas.openxmlformats.org/officeDocument/2006/relationships/tags" Target="../tags/tag189.xml"/><Relationship Id="rId94" Type="http://schemas.openxmlformats.org/officeDocument/2006/relationships/tags" Target="../tags/tag197.xml"/><Relationship Id="rId99" Type="http://schemas.openxmlformats.org/officeDocument/2006/relationships/tags" Target="../tags/tag202.xml"/><Relationship Id="rId101" Type="http://schemas.openxmlformats.org/officeDocument/2006/relationships/tags" Target="../tags/tag204.xml"/><Relationship Id="rId4" Type="http://schemas.openxmlformats.org/officeDocument/2006/relationships/tags" Target="../tags/tag107.xml"/><Relationship Id="rId9" Type="http://schemas.openxmlformats.org/officeDocument/2006/relationships/tags" Target="../tags/tag112.xml"/><Relationship Id="rId13" Type="http://schemas.openxmlformats.org/officeDocument/2006/relationships/tags" Target="../tags/tag116.xml"/><Relationship Id="rId18" Type="http://schemas.openxmlformats.org/officeDocument/2006/relationships/tags" Target="../tags/tag121.xml"/><Relationship Id="rId39" Type="http://schemas.openxmlformats.org/officeDocument/2006/relationships/tags" Target="../tags/tag142.xml"/><Relationship Id="rId34" Type="http://schemas.openxmlformats.org/officeDocument/2006/relationships/tags" Target="../tags/tag137.xml"/><Relationship Id="rId50" Type="http://schemas.openxmlformats.org/officeDocument/2006/relationships/tags" Target="../tags/tag153.xml"/><Relationship Id="rId55" Type="http://schemas.openxmlformats.org/officeDocument/2006/relationships/tags" Target="../tags/tag158.xml"/><Relationship Id="rId76" Type="http://schemas.openxmlformats.org/officeDocument/2006/relationships/tags" Target="../tags/tag179.xml"/><Relationship Id="rId97" Type="http://schemas.openxmlformats.org/officeDocument/2006/relationships/tags" Target="../tags/tag200.xml"/><Relationship Id="rId104" Type="http://schemas.openxmlformats.org/officeDocument/2006/relationships/tags" Target="../tags/tag20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 Id="rId4"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Ever Health Technology</a:t>
            </a:r>
            <a:r>
              <a:rPr lang="en-US" dirty="0" smtClean="0"/>
              <a:t> </a:t>
            </a:r>
            <a:r>
              <a:rPr lang="en-US" dirty="0" smtClean="0"/>
              <a:t>Plan</a:t>
            </a:r>
            <a:endParaRPr lang="en-US" dirty="0"/>
          </a:p>
        </p:txBody>
      </p:sp>
      <p:sp>
        <p:nvSpPr>
          <p:cNvPr id="4" name="Subtitle 3"/>
          <p:cNvSpPr>
            <a:spLocks noGrp="1"/>
          </p:cNvSpPr>
          <p:nvPr>
            <p:ph type="subTitle" idx="1"/>
          </p:nvPr>
        </p:nvSpPr>
        <p:spPr/>
        <p:txBody>
          <a:bodyPr/>
          <a:lstStyle/>
          <a:p>
            <a:r>
              <a:rPr lang="en-US" dirty="0" smtClean="0"/>
              <a:t>Presented by: Eagle Consulting</a:t>
            </a:r>
            <a:endParaRPr lang="en-US" dirty="0"/>
          </a:p>
        </p:txBody>
      </p:sp>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599440"/>
          </a:xfrm>
        </p:spPr>
        <p:txBody>
          <a:bodyPr/>
          <a:lstStyle/>
          <a:p>
            <a:r>
              <a:rPr lang="en-US" dirty="0" smtClean="0"/>
              <a:t>THE SOLUTION </a:t>
            </a:r>
            <a:endParaRPr lang="en-US" dirty="0"/>
          </a:p>
        </p:txBody>
      </p:sp>
      <p:sp>
        <p:nvSpPr>
          <p:cNvPr id="3" name="Content Placeholder 2"/>
          <p:cNvSpPr>
            <a:spLocks noGrp="1"/>
          </p:cNvSpPr>
          <p:nvPr>
            <p:ph idx="1"/>
          </p:nvPr>
        </p:nvSpPr>
        <p:spPr>
          <a:xfrm>
            <a:off x="1341120" y="1371600"/>
            <a:ext cx="9509760" cy="4657979"/>
          </a:xfrm>
        </p:spPr>
        <p:txBody>
          <a:bodyPr/>
          <a:lstStyle/>
          <a:p>
            <a:pPr marL="502920" indent="-457200">
              <a:buFont typeface="+mj-lt"/>
              <a:buAutoNum type="arabicPeriod"/>
            </a:pPr>
            <a:r>
              <a:rPr lang="en-US" dirty="0" smtClean="0"/>
              <a:t>A centralized Database:</a:t>
            </a:r>
          </a:p>
          <a:p>
            <a:pPr marL="822960" lvl="1" indent="-457200">
              <a:buFont typeface="+mj-lt"/>
              <a:buAutoNum type="arabicPeriod"/>
            </a:pPr>
            <a:r>
              <a:rPr lang="en-US" dirty="0" smtClean="0"/>
              <a:t>Shared across all gym locations</a:t>
            </a:r>
          </a:p>
          <a:p>
            <a:pPr marL="502920" indent="-457200">
              <a:buFont typeface="+mj-lt"/>
              <a:buAutoNum type="arabicPeriod"/>
            </a:pPr>
            <a:r>
              <a:rPr lang="en-US" dirty="0" smtClean="0"/>
              <a:t>A redesigned and fully functional website:</a:t>
            </a:r>
            <a:endParaRPr lang="en-US" dirty="0" smtClean="0"/>
          </a:p>
          <a:p>
            <a:pPr marL="708660" lvl="1" indent="-342900">
              <a:buFont typeface="+mj-lt"/>
              <a:buAutoNum type="arabicPeriod"/>
            </a:pPr>
            <a:r>
              <a:rPr lang="en-US" dirty="0" smtClean="0"/>
              <a:t>Add functionality that allows customers to  create, renew, update, or cancel their membership</a:t>
            </a:r>
            <a:endParaRPr lang="en-US" dirty="0" smtClean="0"/>
          </a:p>
          <a:p>
            <a:pPr marL="708660" lvl="1" indent="-342900">
              <a:buFont typeface="+mj-lt"/>
              <a:buAutoNum type="arabicPeriod"/>
            </a:pPr>
            <a:r>
              <a:rPr lang="en-US" dirty="0" smtClean="0"/>
              <a:t>Connected directly to the database</a:t>
            </a:r>
            <a:endParaRPr lang="en-US" dirty="0"/>
          </a:p>
          <a:p>
            <a:pPr marL="388620" indent="-342900">
              <a:buFont typeface="+mj-lt"/>
              <a:buAutoNum type="arabicPeriod"/>
            </a:pPr>
            <a:r>
              <a:rPr lang="en-US" dirty="0" smtClean="0"/>
              <a:t>A Front end Interface:</a:t>
            </a:r>
          </a:p>
          <a:p>
            <a:pPr marL="708660" lvl="1" indent="-342900">
              <a:buFont typeface="+mj-lt"/>
              <a:buAutoNum type="arabicPeriod"/>
            </a:pPr>
            <a:r>
              <a:rPr lang="en-US" dirty="0" smtClean="0"/>
              <a:t>Useable by all employees</a:t>
            </a:r>
          </a:p>
          <a:p>
            <a:pPr marL="708660" lvl="1" indent="-342900">
              <a:buFont typeface="+mj-lt"/>
              <a:buAutoNum type="arabicPeriod"/>
            </a:pPr>
            <a:r>
              <a:rPr lang="en-US" dirty="0" smtClean="0"/>
              <a:t>Capable of pulling and updating information from the database</a:t>
            </a:r>
            <a:endParaRPr lang="en-US" dirty="0" smtClean="0"/>
          </a:p>
        </p:txBody>
      </p:sp>
    </p:spTree>
    <p:extLst>
      <p:ext uri="{BB962C8B-B14F-4D97-AF65-F5344CB8AC3E}">
        <p14:creationId xmlns:p14="http://schemas.microsoft.com/office/powerpoint/2010/main" val="376586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a:t>
            </a:r>
            <a:endParaRPr lang="en-US" dirty="0"/>
          </a:p>
        </p:txBody>
      </p:sp>
      <p:sp>
        <p:nvSpPr>
          <p:cNvPr id="3" name="Content Placeholder 2"/>
          <p:cNvSpPr>
            <a:spLocks noGrp="1"/>
          </p:cNvSpPr>
          <p:nvPr>
            <p:ph idx="1"/>
          </p:nvPr>
        </p:nvSpPr>
        <p:spPr/>
        <p:txBody>
          <a:bodyPr/>
          <a:lstStyle/>
          <a:p>
            <a:r>
              <a:rPr lang="en-US" dirty="0" smtClean="0"/>
              <a:t>What products or services will your project deliver?</a:t>
            </a:r>
          </a:p>
          <a:p>
            <a:r>
              <a:rPr lang="en-US" dirty="0" smtClean="0"/>
              <a:t>Include client requirements</a:t>
            </a:r>
            <a:endParaRPr lang="en-US" dirty="0"/>
          </a:p>
        </p:txBody>
      </p:sp>
    </p:spTree>
    <p:extLst>
      <p:ext uri="{BB962C8B-B14F-4D97-AF65-F5344CB8AC3E}">
        <p14:creationId xmlns:p14="http://schemas.microsoft.com/office/powerpoint/2010/main" val="219345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Team Roles and Responsibilities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85686998"/>
              </p:ext>
            </p:extLst>
          </p:nvPr>
        </p:nvGraphicFramePr>
        <p:xfrm>
          <a:off x="1341438" y="1901825"/>
          <a:ext cx="9509125" cy="4127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931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27710"/>
            <a:ext cx="8839199" cy="6830290"/>
          </a:xfrm>
        </p:spPr>
      </p:pic>
    </p:spTree>
    <p:extLst>
      <p:ext uri="{BB962C8B-B14F-4D97-AF65-F5344CB8AC3E}">
        <p14:creationId xmlns:p14="http://schemas.microsoft.com/office/powerpoint/2010/main" val="4153868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 HEALTH INTERVIEW SCHEDULE</a:t>
            </a:r>
            <a:endParaRPr lang="en-US" dirty="0"/>
          </a:p>
        </p:txBody>
      </p:sp>
      <p:sp>
        <p:nvSpPr>
          <p:cNvPr id="3" name="Content Placeholder 2"/>
          <p:cNvSpPr>
            <a:spLocks noGrp="1"/>
          </p:cNvSpPr>
          <p:nvPr>
            <p:ph idx="1"/>
          </p:nvPr>
        </p:nvSpPr>
        <p:spPr/>
        <p:txBody>
          <a:bodyPr/>
          <a:lstStyle/>
          <a:p>
            <a:r>
              <a:rPr lang="en-US" dirty="0" smtClean="0"/>
              <a:t>GYM CEO – Jason Zander</a:t>
            </a:r>
          </a:p>
          <a:p>
            <a:pPr lvl="1"/>
            <a:r>
              <a:rPr lang="en-US" dirty="0" smtClean="0"/>
              <a:t>Location: CEO’s Office</a:t>
            </a:r>
          </a:p>
          <a:p>
            <a:pPr lvl="1"/>
            <a:r>
              <a:rPr lang="en-US" dirty="0" smtClean="0"/>
              <a:t>Time: Scheduled Appointment</a:t>
            </a:r>
          </a:p>
          <a:p>
            <a:pPr lvl="1"/>
            <a:r>
              <a:rPr lang="en-US" dirty="0" smtClean="0"/>
              <a:t>Questions:</a:t>
            </a:r>
          </a:p>
          <a:p>
            <a:pPr lvl="2"/>
            <a:r>
              <a:rPr lang="en-US" dirty="0" smtClean="0"/>
              <a:t>How do you feel your operation is running as of now? What parts of that do you think could be fixed with a new information system?</a:t>
            </a:r>
          </a:p>
          <a:p>
            <a:pPr lvl="2"/>
            <a:r>
              <a:rPr lang="en-US" dirty="0" smtClean="0"/>
              <a:t>What statement would you like this newly implemented system to make?</a:t>
            </a:r>
          </a:p>
          <a:p>
            <a:pPr lvl="2"/>
            <a:r>
              <a:rPr lang="en-US" dirty="0" smtClean="0"/>
              <a:t>What are your top priorities when it comes to the average member?</a:t>
            </a:r>
          </a:p>
          <a:p>
            <a:pPr lvl="2"/>
            <a:r>
              <a:rPr lang="en-US" dirty="0" smtClean="0"/>
              <a:t>What information would you like the new system to compile?</a:t>
            </a:r>
          </a:p>
          <a:p>
            <a:pPr lvl="2"/>
            <a:r>
              <a:rPr lang="en-US" dirty="0" smtClean="0"/>
              <a:t>What would the ideal situation of your business look like after the system has been implemented?</a:t>
            </a:r>
          </a:p>
        </p:txBody>
      </p:sp>
    </p:spTree>
    <p:extLst>
      <p:ext uri="{BB962C8B-B14F-4D97-AF65-F5344CB8AC3E}">
        <p14:creationId xmlns:p14="http://schemas.microsoft.com/office/powerpoint/2010/main" val="2187961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 HEALTH INTERVIEW SCHEDULE</a:t>
            </a:r>
            <a:endParaRPr lang="en-US" dirty="0"/>
          </a:p>
        </p:txBody>
      </p:sp>
      <p:sp>
        <p:nvSpPr>
          <p:cNvPr id="3" name="Content Placeholder 2"/>
          <p:cNvSpPr>
            <a:spLocks noGrp="1"/>
          </p:cNvSpPr>
          <p:nvPr>
            <p:ph idx="1"/>
          </p:nvPr>
        </p:nvSpPr>
        <p:spPr/>
        <p:txBody>
          <a:bodyPr/>
          <a:lstStyle/>
          <a:p>
            <a:r>
              <a:rPr lang="en-US" dirty="0" smtClean="0"/>
              <a:t>GYM MANAGERS – most profitable/least profitable locations</a:t>
            </a:r>
          </a:p>
          <a:p>
            <a:pPr lvl="1"/>
            <a:r>
              <a:rPr lang="en-US" dirty="0" smtClean="0"/>
              <a:t>Location: Local Gym Offices</a:t>
            </a:r>
          </a:p>
          <a:p>
            <a:pPr lvl="1"/>
            <a:r>
              <a:rPr lang="en-US" dirty="0" smtClean="0"/>
              <a:t>Time: Scheduled Day Appointment</a:t>
            </a:r>
          </a:p>
          <a:p>
            <a:pPr lvl="1"/>
            <a:r>
              <a:rPr lang="en-US" dirty="0" smtClean="0"/>
              <a:t>Questions:</a:t>
            </a:r>
          </a:p>
          <a:p>
            <a:pPr lvl="2"/>
            <a:r>
              <a:rPr lang="en-US" dirty="0" smtClean="0"/>
              <a:t>What day to day problems do you experience?</a:t>
            </a:r>
          </a:p>
          <a:p>
            <a:pPr lvl="2"/>
            <a:r>
              <a:rPr lang="en-US" dirty="0" smtClean="0"/>
              <a:t>What are the most common complaints that you experience?</a:t>
            </a:r>
          </a:p>
          <a:p>
            <a:pPr lvl="2"/>
            <a:r>
              <a:rPr lang="en-US" dirty="0" smtClean="0"/>
              <a:t>How do you feel your operation is running as of now? What parts of that do you think could be fixed with a new information system?</a:t>
            </a:r>
          </a:p>
          <a:p>
            <a:pPr lvl="2"/>
            <a:r>
              <a:rPr lang="en-US" dirty="0" smtClean="0"/>
              <a:t>What would the ideal, day to day situation of your business look like after the system has been implemented?</a:t>
            </a:r>
          </a:p>
        </p:txBody>
      </p:sp>
    </p:spTree>
    <p:extLst>
      <p:ext uri="{BB962C8B-B14F-4D97-AF65-F5344CB8AC3E}">
        <p14:creationId xmlns:p14="http://schemas.microsoft.com/office/powerpoint/2010/main" val="271353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 HEALTH INTERVIEW SCHEDULE</a:t>
            </a:r>
            <a:endParaRPr lang="en-US" dirty="0"/>
          </a:p>
        </p:txBody>
      </p:sp>
      <p:sp>
        <p:nvSpPr>
          <p:cNvPr id="3" name="Content Placeholder 2"/>
          <p:cNvSpPr>
            <a:spLocks noGrp="1"/>
          </p:cNvSpPr>
          <p:nvPr>
            <p:ph idx="1"/>
          </p:nvPr>
        </p:nvSpPr>
        <p:spPr/>
        <p:txBody>
          <a:bodyPr/>
          <a:lstStyle/>
          <a:p>
            <a:r>
              <a:rPr lang="en-US" dirty="0" smtClean="0"/>
              <a:t>ALL GYM MEMBERS – anonymous survey</a:t>
            </a:r>
          </a:p>
          <a:p>
            <a:pPr lvl="1"/>
            <a:r>
              <a:rPr lang="en-US" dirty="0" smtClean="0"/>
              <a:t>Location: N/A</a:t>
            </a:r>
          </a:p>
          <a:p>
            <a:pPr lvl="1"/>
            <a:r>
              <a:rPr lang="en-US" dirty="0" smtClean="0"/>
              <a:t>Time: N/A</a:t>
            </a:r>
          </a:p>
          <a:p>
            <a:pPr lvl="1"/>
            <a:r>
              <a:rPr lang="en-US" dirty="0" smtClean="0"/>
              <a:t>Questions:</a:t>
            </a:r>
          </a:p>
          <a:p>
            <a:pPr lvl="2"/>
            <a:r>
              <a:rPr lang="en-US" dirty="0" smtClean="0"/>
              <a:t>What do you feel that your gym handles well</a:t>
            </a:r>
          </a:p>
          <a:p>
            <a:pPr lvl="2"/>
            <a:r>
              <a:rPr lang="en-US" dirty="0" smtClean="0"/>
              <a:t>What are the areas that the gym is lacking in?</a:t>
            </a:r>
          </a:p>
          <a:p>
            <a:pPr lvl="2"/>
            <a:r>
              <a:rPr lang="en-US" dirty="0" smtClean="0"/>
              <a:t>Would you prefer to register, renew, or cancel your membership online?</a:t>
            </a:r>
          </a:p>
          <a:p>
            <a:pPr lvl="2"/>
            <a:r>
              <a:rPr lang="en-US" dirty="0" smtClean="0"/>
              <a:t>What improvements would you like to see with the website?</a:t>
            </a:r>
          </a:p>
          <a:p>
            <a:pPr lvl="2"/>
            <a:r>
              <a:rPr lang="en-US" dirty="0" smtClean="0"/>
              <a:t>What information would you like available to you?</a:t>
            </a:r>
          </a:p>
        </p:txBody>
      </p:sp>
    </p:spTree>
    <p:extLst>
      <p:ext uri="{BB962C8B-B14F-4D97-AF65-F5344CB8AC3E}">
        <p14:creationId xmlns:p14="http://schemas.microsoft.com/office/powerpoint/2010/main" val="83153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2961640"/>
          </a:xfrm>
        </p:spPr>
        <p:txBody>
          <a:bodyPr>
            <a:normAutofit/>
          </a:bodyPr>
          <a:lstStyle/>
          <a:p>
            <a:r>
              <a:rPr lang="en-US" sz="8000" b="1" u="sng" dirty="0"/>
              <a:t>Project </a:t>
            </a:r>
            <a:r>
              <a:rPr lang="en-US" sz="8000" b="1" u="sng" dirty="0" smtClean="0"/>
              <a:t>Schedule</a:t>
            </a:r>
            <a:endParaRPr lang="en-US" sz="8000" b="1" u="sng" dirty="0"/>
          </a:p>
        </p:txBody>
      </p:sp>
    </p:spTree>
    <p:extLst>
      <p:ext uri="{BB962C8B-B14F-4D97-AF65-F5344CB8AC3E}">
        <p14:creationId xmlns:p14="http://schemas.microsoft.com/office/powerpoint/2010/main" val="4147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42" name="OTLSHAPE_T_3033f88a68884a09877032aadcbe4f2a_RightVerticalConnector1"/>
          <p:cNvCxnSpPr/>
          <p:nvPr>
            <p:custDataLst>
              <p:tags r:id="rId2"/>
            </p:custDataLst>
          </p:nvPr>
        </p:nvCxnSpPr>
        <p:spPr>
          <a:xfrm flipV="1">
            <a:off x="10267795" y="2095500"/>
            <a:ext cx="0" cy="1905000"/>
          </a:xfrm>
          <a:prstGeom prst="line">
            <a:avLst/>
          </a:prstGeom>
          <a:ln w="19050" cap="flat" cmpd="sng" algn="ctr">
            <a:solidFill>
              <a:schemeClr val="bg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1" name="OTLSHAPE_T_3033f88a68884a09877032aadcbe4f2a_LeftVerticalConnector1"/>
          <p:cNvCxnSpPr/>
          <p:nvPr>
            <p:custDataLst>
              <p:tags r:id="rId3"/>
            </p:custDataLst>
          </p:nvPr>
        </p:nvCxnSpPr>
        <p:spPr>
          <a:xfrm flipV="1">
            <a:off x="9008886" y="2095500"/>
            <a:ext cx="0" cy="1905000"/>
          </a:xfrm>
          <a:prstGeom prst="line">
            <a:avLst/>
          </a:prstGeom>
          <a:ln w="19050" cap="flat" cmpd="sng" algn="ctr">
            <a:solidFill>
              <a:schemeClr val="bg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0" name="OTLSHAPE_T_62c899608ee14311a7a9bf93df086f14_RightVerticalConnector1"/>
          <p:cNvCxnSpPr/>
          <p:nvPr>
            <p:custDataLst>
              <p:tags r:id="rId4"/>
            </p:custDataLst>
          </p:nvPr>
        </p:nvCxnSpPr>
        <p:spPr>
          <a:xfrm flipV="1">
            <a:off x="8996186" y="2095500"/>
            <a:ext cx="0" cy="1638300"/>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9" name="OTLSHAPE_T_62c899608ee14311a7a9bf93df086f14_LeftVerticalConnector1"/>
          <p:cNvCxnSpPr/>
          <p:nvPr>
            <p:custDataLst>
              <p:tags r:id="rId5"/>
            </p:custDataLst>
          </p:nvPr>
        </p:nvCxnSpPr>
        <p:spPr>
          <a:xfrm flipV="1">
            <a:off x="7737277" y="2095500"/>
            <a:ext cx="0" cy="1638300"/>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8" name="OTLSHAPE_T_4ece8d4c7b9e4a7ab9065029bd2e101a_RightVerticalConnector1"/>
          <p:cNvCxnSpPr/>
          <p:nvPr>
            <p:custDataLst>
              <p:tags r:id="rId6"/>
            </p:custDataLst>
          </p:nvPr>
        </p:nvCxnSpPr>
        <p:spPr>
          <a:xfrm flipV="1">
            <a:off x="7724577" y="2095500"/>
            <a:ext cx="0" cy="1371600"/>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7" name="OTLSHAPE_T_4ece8d4c7b9e4a7ab9065029bd2e101a_LeftVerticalConnector1"/>
          <p:cNvCxnSpPr/>
          <p:nvPr>
            <p:custDataLst>
              <p:tags r:id="rId7"/>
            </p:custDataLst>
          </p:nvPr>
        </p:nvCxnSpPr>
        <p:spPr>
          <a:xfrm flipV="1">
            <a:off x="6465668" y="2095500"/>
            <a:ext cx="0" cy="1371600"/>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6" name="OTLSHAPE_T_83d9e1cc4f0b4481b9f6034704b954a4_RightVerticalConnector1"/>
          <p:cNvCxnSpPr/>
          <p:nvPr>
            <p:custDataLst>
              <p:tags r:id="rId8"/>
            </p:custDataLst>
          </p:nvPr>
        </p:nvCxnSpPr>
        <p:spPr>
          <a:xfrm flipV="1">
            <a:off x="6452968" y="2095500"/>
            <a:ext cx="0" cy="1104900"/>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5" name="OTLSHAPE_T_83d9e1cc4f0b4481b9f6034704b954a4_LeftVerticalConnector1"/>
          <p:cNvCxnSpPr/>
          <p:nvPr>
            <p:custDataLst>
              <p:tags r:id="rId9"/>
            </p:custDataLst>
          </p:nvPr>
        </p:nvCxnSpPr>
        <p:spPr>
          <a:xfrm flipV="1">
            <a:off x="5194059" y="2095500"/>
            <a:ext cx="0" cy="1104900"/>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4" name="OTLSHAPE_T_a4df544a3d564a3aa613bcc5de122cc3_RightVerticalConnector1"/>
          <p:cNvCxnSpPr/>
          <p:nvPr>
            <p:custDataLst>
              <p:tags r:id="rId10"/>
            </p:custDataLst>
          </p:nvPr>
        </p:nvCxnSpPr>
        <p:spPr>
          <a:xfrm flipV="1">
            <a:off x="5181359" y="2095500"/>
            <a:ext cx="0" cy="838200"/>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3" name="OTLSHAPE_T_a4df544a3d564a3aa613bcc5de122cc3_LeftVerticalConnector1"/>
          <p:cNvCxnSpPr/>
          <p:nvPr>
            <p:custDataLst>
              <p:tags r:id="rId11"/>
            </p:custDataLst>
          </p:nvPr>
        </p:nvCxnSpPr>
        <p:spPr>
          <a:xfrm flipV="1">
            <a:off x="3922450" y="2095500"/>
            <a:ext cx="0" cy="838200"/>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2" name="OTLSHAPE_T_9de6af356a474d9a94e98b7bd4d7cc68_RightVerticalConnector1"/>
          <p:cNvCxnSpPr/>
          <p:nvPr>
            <p:custDataLst>
              <p:tags r:id="rId12"/>
            </p:custDataLst>
          </p:nvPr>
        </p:nvCxnSpPr>
        <p:spPr>
          <a:xfrm flipV="1">
            <a:off x="3909750" y="2095500"/>
            <a:ext cx="0" cy="571500"/>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1" name="OTLSHAPE_T_9de6af356a474d9a94e98b7bd4d7cc68_LeftVerticalConnector1"/>
          <p:cNvCxnSpPr/>
          <p:nvPr>
            <p:custDataLst>
              <p:tags r:id="rId13"/>
            </p:custDataLst>
          </p:nvPr>
        </p:nvCxnSpPr>
        <p:spPr>
          <a:xfrm flipV="1">
            <a:off x="2650841" y="2095500"/>
            <a:ext cx="0" cy="571500"/>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0" name="OTLSHAPE_T_9bf7e4265bb341ec8c48ff094a90d868_RightVerticalConnector1"/>
          <p:cNvCxnSpPr/>
          <p:nvPr>
            <p:custDataLst>
              <p:tags r:id="rId14"/>
            </p:custDataLst>
          </p:nvPr>
        </p:nvCxnSpPr>
        <p:spPr>
          <a:xfrm flipV="1">
            <a:off x="2638141" y="2095500"/>
            <a:ext cx="0" cy="304800"/>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9" name="OTLSHAPE_T_9bf7e4265bb341ec8c48ff094a90d868_LeftVerticalConnector1"/>
          <p:cNvCxnSpPr/>
          <p:nvPr>
            <p:custDataLst>
              <p:tags r:id="rId15"/>
            </p:custDataLst>
          </p:nvPr>
        </p:nvCxnSpPr>
        <p:spPr>
          <a:xfrm flipV="1">
            <a:off x="1379232" y="2095500"/>
            <a:ext cx="0" cy="304800"/>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8" name="OTLSHAPE_T_3033f88a68884a09877032aadcbe4f2a_HorizontalConnector1"/>
          <p:cNvCxnSpPr/>
          <p:nvPr>
            <p:custDataLst>
              <p:tags r:id="rId16"/>
            </p:custDataLst>
          </p:nvPr>
        </p:nvCxnSpPr>
        <p:spPr>
          <a:xfrm>
            <a:off x="1415077" y="4000500"/>
            <a:ext cx="7587459"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7" name="OTLSHAPE_T_62c899608ee14311a7a9bf93df086f14_HorizontalConnector1"/>
          <p:cNvCxnSpPr/>
          <p:nvPr>
            <p:custDataLst>
              <p:tags r:id="rId17"/>
            </p:custDataLst>
          </p:nvPr>
        </p:nvCxnSpPr>
        <p:spPr>
          <a:xfrm>
            <a:off x="1365716" y="3733800"/>
            <a:ext cx="6365211"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6" name="OTLSHAPE_T_4ece8d4c7b9e4a7ab9065029bd2e101a_HorizontalConnector1"/>
          <p:cNvCxnSpPr/>
          <p:nvPr>
            <p:custDataLst>
              <p:tags r:id="rId18"/>
            </p:custDataLst>
          </p:nvPr>
        </p:nvCxnSpPr>
        <p:spPr>
          <a:xfrm>
            <a:off x="1316905" y="3467100"/>
            <a:ext cx="5142412"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5" name="OTLSHAPE_T_83d9e1cc4f0b4481b9f6034704b954a4_HorizontalConnector1"/>
          <p:cNvCxnSpPr/>
          <p:nvPr>
            <p:custDataLst>
              <p:tags r:id="rId19"/>
            </p:custDataLst>
          </p:nvPr>
        </p:nvCxnSpPr>
        <p:spPr>
          <a:xfrm>
            <a:off x="1125432" y="3200400"/>
            <a:ext cx="4062277"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4" name="OTLSHAPE_T_a4df544a3d564a3aa613bcc5de122cc3_HorizontalConnector1"/>
          <p:cNvCxnSpPr/>
          <p:nvPr>
            <p:custDataLst>
              <p:tags r:id="rId20"/>
            </p:custDataLst>
          </p:nvPr>
        </p:nvCxnSpPr>
        <p:spPr>
          <a:xfrm>
            <a:off x="1736175" y="2933700"/>
            <a:ext cx="2179925"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3" name="OTLSHAPE_T_9de6af356a474d9a94e98b7bd4d7cc68_HorizontalConnector1"/>
          <p:cNvCxnSpPr/>
          <p:nvPr>
            <p:custDataLst>
              <p:tags r:id="rId21"/>
            </p:custDataLst>
          </p:nvPr>
        </p:nvCxnSpPr>
        <p:spPr>
          <a:xfrm>
            <a:off x="1760389" y="2667000"/>
            <a:ext cx="884102"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2" name="OTLSHAPE_T_9bf7e4265bb341ec8c48ff094a90d868_HorizontalConnector1"/>
          <p:cNvCxnSpPr/>
          <p:nvPr>
            <p:custDataLst>
              <p:tags r:id="rId22"/>
            </p:custDataLst>
          </p:nvPr>
        </p:nvCxnSpPr>
        <p:spPr>
          <a:xfrm>
            <a:off x="962321" y="2400300"/>
            <a:ext cx="410561"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1" name="OTLSHAPE_M_a9a6353529bc4217b3d25afd0857baae_Connector1"/>
          <p:cNvCxnSpPr/>
          <p:nvPr>
            <p:custDataLst>
              <p:tags r:id="rId23"/>
            </p:custDataLst>
          </p:nvPr>
        </p:nvCxnSpPr>
        <p:spPr>
          <a:xfrm>
            <a:off x="10280495" y="1265978"/>
            <a:ext cx="0" cy="448522"/>
          </a:xfrm>
          <a:prstGeom prst="line">
            <a:avLst/>
          </a:prstGeom>
          <a:ln w="9525" cap="flat" cmpd="sng" algn="ctr">
            <a:solidFill>
              <a:srgbClr val="0072BC">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00" name="OTLSHAPE_TB_00000000000000000000000000000000_LeftEndCaps" hidden="1"/>
          <p:cNvSpPr txBox="1"/>
          <p:nvPr>
            <p:custDataLst>
              <p:tags r:id="rId24"/>
            </p:custDataLst>
          </p:nvPr>
        </p:nvSpPr>
        <p:spPr>
          <a:xfrm>
            <a:off x="254000" y="1765469"/>
            <a:ext cx="469900" cy="279061"/>
          </a:xfrm>
          <a:prstGeom prst="rect">
            <a:avLst/>
          </a:prstGeom>
          <a:noFill/>
        </p:spPr>
        <p:txBody>
          <a:bodyPr vert="horz" wrap="none" lIns="0" tIns="0" rIns="0" bIns="0" rtlCol="0" anchor="ctr" anchorCtr="0">
            <a:spAutoFit/>
          </a:bodyPr>
          <a:lstStyle/>
          <a:p>
            <a:pPr algn="ctr"/>
            <a:r>
              <a:rPr lang="en-US" b="1">
                <a:solidFill>
                  <a:srgbClr val="C0504D"/>
                </a:solidFill>
                <a:latin typeface="Calibri" panose="020F0502020204030204" pitchFamily="34" charset="0"/>
              </a:rPr>
              <a:t>2016</a:t>
            </a:r>
          </a:p>
        </p:txBody>
      </p:sp>
      <p:sp>
        <p:nvSpPr>
          <p:cNvPr id="1601" name="OTLSHAPE_TB_00000000000000000000000000000000_RightEndCaps"/>
          <p:cNvSpPr txBox="1"/>
          <p:nvPr>
            <p:custDataLst>
              <p:tags r:id="rId25"/>
            </p:custDataLst>
          </p:nvPr>
        </p:nvSpPr>
        <p:spPr>
          <a:xfrm>
            <a:off x="11474534" y="1765469"/>
            <a:ext cx="451662" cy="279061"/>
          </a:xfrm>
          <a:prstGeom prst="rect">
            <a:avLst/>
          </a:prstGeom>
          <a:noFill/>
        </p:spPr>
        <p:txBody>
          <a:bodyPr vert="horz" wrap="none" lIns="0" tIns="0" rIns="0" bIns="0" rtlCol="0" anchor="ctr" anchorCtr="0">
            <a:spAutoFit/>
          </a:bodyPr>
          <a:lstStyle/>
          <a:p>
            <a:pPr algn="ctr"/>
            <a:r>
              <a:rPr lang="en-US" b="1" spc="-38">
                <a:solidFill>
                  <a:srgbClr val="C0504D"/>
                </a:solidFill>
                <a:latin typeface="Calibri" panose="020F0502020204030204" pitchFamily="34" charset="0"/>
              </a:rPr>
              <a:t>2016</a:t>
            </a:r>
          </a:p>
        </p:txBody>
      </p:sp>
      <p:sp>
        <p:nvSpPr>
          <p:cNvPr id="1602" name="OTLSHAPE_TB_00000000000000000000000000000000_ScaleContainer"/>
          <p:cNvSpPr/>
          <p:nvPr>
            <p:custDataLst>
              <p:tags r:id="rId26"/>
            </p:custDataLst>
          </p:nvPr>
        </p:nvSpPr>
        <p:spPr>
          <a:xfrm>
            <a:off x="844465" y="1714500"/>
            <a:ext cx="10515600" cy="381000"/>
          </a:xfrm>
          <a:prstGeom prst="roundRect">
            <a:avLst>
              <a:gd name="adj" fmla="val 100000"/>
            </a:avLst>
          </a:prstGeom>
          <a:gradFill flip="none" rotWithShape="1">
            <a:gsLst>
              <a:gs pos="0">
                <a:srgbClr val="44546A"/>
              </a:gs>
              <a:gs pos="0">
                <a:schemeClr val="dk2"/>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3" name="OTLSHAPE_TB_00000000000000000000000000000000_ElapsedTime" hidden="1"/>
          <p:cNvSpPr/>
          <p:nvPr>
            <p:custDataLst>
              <p:tags r:id="rId27"/>
            </p:custDataLst>
          </p:nvPr>
        </p:nvSpPr>
        <p:spPr>
          <a:xfrm>
            <a:off x="0" y="0"/>
            <a:ext cx="0" cy="0"/>
          </a:xfrm>
          <a:prstGeom prst="roundRect">
            <a:avLst>
              <a:gd name="adj" fmla="val 100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4" name="OTLSHAPE_TB_00000000000000000000000000000000_TodayMarkerShape" hidden="1"/>
          <p:cNvSpPr/>
          <p:nvPr>
            <p:custDataLst>
              <p:tags r:id="rId28"/>
            </p:custDataLst>
          </p:nvPr>
        </p:nvSpPr>
        <p:spPr>
          <a:xfrm>
            <a:off x="955137" y="2095500"/>
            <a:ext cx="108857" cy="127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5" name="OTLSHAPE_TB_00000000000000000000000000000000_TodayMarkerText" hidden="1"/>
          <p:cNvSpPr txBox="1"/>
          <p:nvPr>
            <p:custDataLst>
              <p:tags r:id="rId29"/>
            </p:custDataLst>
          </p:nvPr>
        </p:nvSpPr>
        <p:spPr>
          <a:xfrm>
            <a:off x="1009565" y="2222500"/>
            <a:ext cx="363369" cy="184666"/>
          </a:xfrm>
          <a:prstGeom prst="rect">
            <a:avLst/>
          </a:prstGeom>
          <a:noFill/>
        </p:spPr>
        <p:txBody>
          <a:bodyPr vert="horz" wrap="none" lIns="0" tIns="0" rIns="0" bIns="0" rtlCol="0" anchor="ctr" anchorCtr="0">
            <a:spAutoFit/>
          </a:bodyPr>
          <a:lstStyle/>
          <a:p>
            <a:pPr algn="ctr"/>
            <a:r>
              <a:rPr lang="en-US" sz="1200">
                <a:solidFill>
                  <a:schemeClr val="dk1"/>
                </a:solidFill>
                <a:latin typeface="Calibri" panose="020F0502020204030204" pitchFamily="34" charset="0"/>
              </a:rPr>
              <a:t>Today</a:t>
            </a:r>
          </a:p>
        </p:txBody>
      </p:sp>
      <p:sp>
        <p:nvSpPr>
          <p:cNvPr id="1606" name="OTLSHAPE_TB_00000000000000000000000000000000_TimescaleInterval1"/>
          <p:cNvSpPr txBox="1"/>
          <p:nvPr>
            <p:custDataLst>
              <p:tags r:id="rId30"/>
            </p:custDataLst>
          </p:nvPr>
        </p:nvSpPr>
        <p:spPr>
          <a:xfrm>
            <a:off x="1073065" y="1811973"/>
            <a:ext cx="373500" cy="186055"/>
          </a:xfrm>
          <a:prstGeom prst="rect">
            <a:avLst/>
          </a:prstGeom>
          <a:noFill/>
        </p:spPr>
        <p:txBody>
          <a:bodyPr vert="horz" wrap="none" lIns="0" tIns="0" rIns="0" bIns="0" rtlCol="0" anchor="ctr" anchorCtr="0">
            <a:noAutofit/>
          </a:bodyPr>
          <a:lstStyle/>
          <a:p>
            <a:r>
              <a:rPr lang="en-US" sz="1200" spc="-16">
                <a:solidFill>
                  <a:schemeClr val="lt1"/>
                </a:solidFill>
                <a:latin typeface="Calibri" panose="020F0502020204030204" pitchFamily="34" charset="0"/>
              </a:rPr>
              <a:t>09/11</a:t>
            </a:r>
          </a:p>
        </p:txBody>
      </p:sp>
      <p:cxnSp>
        <p:nvCxnSpPr>
          <p:cNvPr id="1607" name="OTLSHAPE_TB_00000000000000000000000000000000_Separator1"/>
          <p:cNvCxnSpPr/>
          <p:nvPr>
            <p:custDataLst>
              <p:tags r:id="rId31"/>
            </p:custDataLst>
          </p:nvPr>
        </p:nvCxnSpPr>
        <p:spPr>
          <a:xfrm>
            <a:off x="2281172" y="17780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08" name="OTLSHAPE_TB_00000000000000000000000000000000_TimescaleInterval2"/>
          <p:cNvSpPr txBox="1"/>
          <p:nvPr>
            <p:custDataLst>
              <p:tags r:id="rId32"/>
            </p:custDataLst>
          </p:nvPr>
        </p:nvSpPr>
        <p:spPr>
          <a:xfrm>
            <a:off x="2344674" y="1811973"/>
            <a:ext cx="373500" cy="186055"/>
          </a:xfrm>
          <a:prstGeom prst="rect">
            <a:avLst/>
          </a:prstGeom>
          <a:noFill/>
        </p:spPr>
        <p:txBody>
          <a:bodyPr vert="horz" wrap="none" lIns="0" tIns="0" rIns="0" bIns="0" rtlCol="0" anchor="ctr" anchorCtr="0">
            <a:noAutofit/>
          </a:bodyPr>
          <a:lstStyle/>
          <a:p>
            <a:r>
              <a:rPr lang="en-US" sz="1200" spc="-16">
                <a:solidFill>
                  <a:schemeClr val="lt1"/>
                </a:solidFill>
                <a:latin typeface="Calibri" panose="020F0502020204030204" pitchFamily="34" charset="0"/>
              </a:rPr>
              <a:t>09/18</a:t>
            </a:r>
          </a:p>
        </p:txBody>
      </p:sp>
      <p:cxnSp>
        <p:nvCxnSpPr>
          <p:cNvPr id="1609" name="OTLSHAPE_TB_00000000000000000000000000000000_Separator2"/>
          <p:cNvCxnSpPr/>
          <p:nvPr>
            <p:custDataLst>
              <p:tags r:id="rId33"/>
            </p:custDataLst>
          </p:nvPr>
        </p:nvCxnSpPr>
        <p:spPr>
          <a:xfrm>
            <a:off x="3552781" y="17780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10" name="OTLSHAPE_TB_00000000000000000000000000000000_TimescaleInterval3"/>
          <p:cNvSpPr txBox="1"/>
          <p:nvPr>
            <p:custDataLst>
              <p:tags r:id="rId34"/>
            </p:custDataLst>
          </p:nvPr>
        </p:nvSpPr>
        <p:spPr>
          <a:xfrm>
            <a:off x="3616283" y="1811973"/>
            <a:ext cx="373500" cy="186055"/>
          </a:xfrm>
          <a:prstGeom prst="rect">
            <a:avLst/>
          </a:prstGeom>
          <a:noFill/>
        </p:spPr>
        <p:txBody>
          <a:bodyPr vert="horz" wrap="none" lIns="0" tIns="0" rIns="0" bIns="0" rtlCol="0" anchor="ctr" anchorCtr="0">
            <a:noAutofit/>
          </a:bodyPr>
          <a:lstStyle/>
          <a:p>
            <a:r>
              <a:rPr lang="en-US" sz="1200" spc="-16">
                <a:solidFill>
                  <a:schemeClr val="lt1"/>
                </a:solidFill>
                <a:latin typeface="Calibri" panose="020F0502020204030204" pitchFamily="34" charset="0"/>
              </a:rPr>
              <a:t>09/25</a:t>
            </a:r>
          </a:p>
        </p:txBody>
      </p:sp>
      <p:cxnSp>
        <p:nvCxnSpPr>
          <p:cNvPr id="1611" name="OTLSHAPE_TB_00000000000000000000000000000000_Separator3"/>
          <p:cNvCxnSpPr/>
          <p:nvPr>
            <p:custDataLst>
              <p:tags r:id="rId35"/>
            </p:custDataLst>
          </p:nvPr>
        </p:nvCxnSpPr>
        <p:spPr>
          <a:xfrm>
            <a:off x="4824390" y="17780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12" name="OTLSHAPE_TB_00000000000000000000000000000000_TimescaleInterval4"/>
          <p:cNvSpPr txBox="1"/>
          <p:nvPr>
            <p:custDataLst>
              <p:tags r:id="rId36"/>
            </p:custDataLst>
          </p:nvPr>
        </p:nvSpPr>
        <p:spPr>
          <a:xfrm>
            <a:off x="4887892" y="1811973"/>
            <a:ext cx="373500" cy="186055"/>
          </a:xfrm>
          <a:prstGeom prst="rect">
            <a:avLst/>
          </a:prstGeom>
          <a:noFill/>
        </p:spPr>
        <p:txBody>
          <a:bodyPr vert="horz" wrap="none" lIns="0" tIns="0" rIns="0" bIns="0" rtlCol="0" anchor="ctr" anchorCtr="0">
            <a:noAutofit/>
          </a:bodyPr>
          <a:lstStyle/>
          <a:p>
            <a:r>
              <a:rPr lang="en-US" sz="1200" spc="-16">
                <a:solidFill>
                  <a:schemeClr val="lt1"/>
                </a:solidFill>
                <a:latin typeface="Calibri" panose="020F0502020204030204" pitchFamily="34" charset="0"/>
              </a:rPr>
              <a:t>10/02</a:t>
            </a:r>
          </a:p>
        </p:txBody>
      </p:sp>
      <p:cxnSp>
        <p:nvCxnSpPr>
          <p:cNvPr id="1613" name="OTLSHAPE_TB_00000000000000000000000000000000_Separator4"/>
          <p:cNvCxnSpPr/>
          <p:nvPr>
            <p:custDataLst>
              <p:tags r:id="rId37"/>
            </p:custDataLst>
          </p:nvPr>
        </p:nvCxnSpPr>
        <p:spPr>
          <a:xfrm>
            <a:off x="6095999" y="17780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14" name="OTLSHAPE_TB_00000000000000000000000000000000_TimescaleInterval5"/>
          <p:cNvSpPr txBox="1"/>
          <p:nvPr>
            <p:custDataLst>
              <p:tags r:id="rId38"/>
            </p:custDataLst>
          </p:nvPr>
        </p:nvSpPr>
        <p:spPr>
          <a:xfrm>
            <a:off x="6159501" y="1811973"/>
            <a:ext cx="373500" cy="186055"/>
          </a:xfrm>
          <a:prstGeom prst="rect">
            <a:avLst/>
          </a:prstGeom>
          <a:noFill/>
        </p:spPr>
        <p:txBody>
          <a:bodyPr vert="horz" wrap="none" lIns="0" tIns="0" rIns="0" bIns="0" rtlCol="0" anchor="ctr" anchorCtr="0">
            <a:noAutofit/>
          </a:bodyPr>
          <a:lstStyle/>
          <a:p>
            <a:r>
              <a:rPr lang="en-US" sz="1200" spc="-16">
                <a:solidFill>
                  <a:schemeClr val="lt1"/>
                </a:solidFill>
                <a:latin typeface="Calibri" panose="020F0502020204030204" pitchFamily="34" charset="0"/>
              </a:rPr>
              <a:t>10/09</a:t>
            </a:r>
          </a:p>
        </p:txBody>
      </p:sp>
      <p:cxnSp>
        <p:nvCxnSpPr>
          <p:cNvPr id="1615" name="OTLSHAPE_TB_00000000000000000000000000000000_Separator5"/>
          <p:cNvCxnSpPr/>
          <p:nvPr>
            <p:custDataLst>
              <p:tags r:id="rId39"/>
            </p:custDataLst>
          </p:nvPr>
        </p:nvCxnSpPr>
        <p:spPr>
          <a:xfrm>
            <a:off x="7367608" y="17780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16" name="OTLSHAPE_TB_00000000000000000000000000000000_TimescaleInterval6"/>
          <p:cNvSpPr txBox="1"/>
          <p:nvPr>
            <p:custDataLst>
              <p:tags r:id="rId40"/>
            </p:custDataLst>
          </p:nvPr>
        </p:nvSpPr>
        <p:spPr>
          <a:xfrm>
            <a:off x="7431110" y="1811973"/>
            <a:ext cx="373500" cy="186055"/>
          </a:xfrm>
          <a:prstGeom prst="rect">
            <a:avLst/>
          </a:prstGeom>
          <a:noFill/>
        </p:spPr>
        <p:txBody>
          <a:bodyPr vert="horz" wrap="none" lIns="0" tIns="0" rIns="0" bIns="0" rtlCol="0" anchor="ctr" anchorCtr="0">
            <a:noAutofit/>
          </a:bodyPr>
          <a:lstStyle/>
          <a:p>
            <a:r>
              <a:rPr lang="en-US" sz="1200" spc="-16">
                <a:solidFill>
                  <a:schemeClr val="lt1"/>
                </a:solidFill>
                <a:latin typeface="Calibri" panose="020F0502020204030204" pitchFamily="34" charset="0"/>
              </a:rPr>
              <a:t>10/16</a:t>
            </a:r>
          </a:p>
        </p:txBody>
      </p:sp>
      <p:cxnSp>
        <p:nvCxnSpPr>
          <p:cNvPr id="1617" name="OTLSHAPE_TB_00000000000000000000000000000000_Separator6"/>
          <p:cNvCxnSpPr/>
          <p:nvPr>
            <p:custDataLst>
              <p:tags r:id="rId41"/>
            </p:custDataLst>
          </p:nvPr>
        </p:nvCxnSpPr>
        <p:spPr>
          <a:xfrm>
            <a:off x="8639217" y="17780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18" name="OTLSHAPE_TB_00000000000000000000000000000000_TimescaleInterval7"/>
          <p:cNvSpPr txBox="1"/>
          <p:nvPr>
            <p:custDataLst>
              <p:tags r:id="rId42"/>
            </p:custDataLst>
          </p:nvPr>
        </p:nvSpPr>
        <p:spPr>
          <a:xfrm>
            <a:off x="8702719" y="1811973"/>
            <a:ext cx="373500" cy="186055"/>
          </a:xfrm>
          <a:prstGeom prst="rect">
            <a:avLst/>
          </a:prstGeom>
          <a:noFill/>
        </p:spPr>
        <p:txBody>
          <a:bodyPr vert="horz" wrap="none" lIns="0" tIns="0" rIns="0" bIns="0" rtlCol="0" anchor="ctr" anchorCtr="0">
            <a:noAutofit/>
          </a:bodyPr>
          <a:lstStyle/>
          <a:p>
            <a:r>
              <a:rPr lang="en-US" sz="1200" spc="-16">
                <a:solidFill>
                  <a:schemeClr val="lt1"/>
                </a:solidFill>
                <a:latin typeface="Calibri" panose="020F0502020204030204" pitchFamily="34" charset="0"/>
              </a:rPr>
              <a:t>10/23</a:t>
            </a:r>
          </a:p>
        </p:txBody>
      </p:sp>
      <p:cxnSp>
        <p:nvCxnSpPr>
          <p:cNvPr id="1619" name="OTLSHAPE_TB_00000000000000000000000000000000_Separator7"/>
          <p:cNvCxnSpPr/>
          <p:nvPr>
            <p:custDataLst>
              <p:tags r:id="rId43"/>
            </p:custDataLst>
          </p:nvPr>
        </p:nvCxnSpPr>
        <p:spPr>
          <a:xfrm>
            <a:off x="9910826" y="17780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20" name="OTLSHAPE_TB_00000000000000000000000000000000_TimescaleInterval8"/>
          <p:cNvSpPr txBox="1"/>
          <p:nvPr>
            <p:custDataLst>
              <p:tags r:id="rId44"/>
            </p:custDataLst>
          </p:nvPr>
        </p:nvSpPr>
        <p:spPr>
          <a:xfrm>
            <a:off x="9974328" y="1811973"/>
            <a:ext cx="373500" cy="186055"/>
          </a:xfrm>
          <a:prstGeom prst="rect">
            <a:avLst/>
          </a:prstGeom>
          <a:noFill/>
        </p:spPr>
        <p:txBody>
          <a:bodyPr vert="horz" wrap="none" lIns="0" tIns="0" rIns="0" bIns="0" rtlCol="0" anchor="ctr" anchorCtr="0">
            <a:noAutofit/>
          </a:bodyPr>
          <a:lstStyle/>
          <a:p>
            <a:r>
              <a:rPr lang="en-US" sz="1200" spc="-16">
                <a:solidFill>
                  <a:schemeClr val="lt1"/>
                </a:solidFill>
                <a:latin typeface="Calibri" panose="020F0502020204030204" pitchFamily="34" charset="0"/>
              </a:rPr>
              <a:t>10/30</a:t>
            </a:r>
          </a:p>
        </p:txBody>
      </p:sp>
      <p:sp>
        <p:nvSpPr>
          <p:cNvPr id="1643" name="OTLSHAPE_M_a9a6353529bc4217b3d25afd0857baae_Title"/>
          <p:cNvSpPr txBox="1"/>
          <p:nvPr>
            <p:custDataLst>
              <p:tags r:id="rId45"/>
            </p:custDataLst>
          </p:nvPr>
        </p:nvSpPr>
        <p:spPr>
          <a:xfrm>
            <a:off x="10502745" y="1147657"/>
            <a:ext cx="1092200" cy="170519"/>
          </a:xfrm>
          <a:prstGeom prst="rect">
            <a:avLst/>
          </a:prstGeom>
          <a:noFill/>
        </p:spPr>
        <p:txBody>
          <a:bodyPr vert="horz" wrap="square" lIns="0" tIns="0" rIns="0" bIns="0" rtlCol="0" anchor="ctr" anchorCtr="0">
            <a:spAutoFit/>
          </a:bodyPr>
          <a:lstStyle/>
          <a:p>
            <a:r>
              <a:rPr lang="en-US" sz="1100" b="1" spc="-6" dirty="0">
                <a:solidFill>
                  <a:schemeClr val="dk1"/>
                </a:solidFill>
                <a:latin typeface="Calibri" panose="020F0502020204030204" pitchFamily="34" charset="0"/>
              </a:rPr>
              <a:t>Eagles </a:t>
            </a:r>
            <a:r>
              <a:rPr lang="en-US" sz="1100" b="1" spc="-6" dirty="0" smtClean="0">
                <a:solidFill>
                  <a:schemeClr val="dk1"/>
                </a:solidFill>
                <a:latin typeface="Calibri" panose="020F0502020204030204" pitchFamily="34" charset="0"/>
              </a:rPr>
              <a:t>Consulting</a:t>
            </a:r>
            <a:endParaRPr lang="en-US" sz="1100" b="1" spc="-6" dirty="0">
              <a:solidFill>
                <a:schemeClr val="dk1"/>
              </a:solidFill>
              <a:latin typeface="Calibri" panose="020F0502020204030204" pitchFamily="34" charset="0"/>
            </a:endParaRPr>
          </a:p>
        </p:txBody>
      </p:sp>
      <p:sp>
        <p:nvSpPr>
          <p:cNvPr id="1644" name="OTLSHAPE_M_a9a6353529bc4217b3d25afd0857baae_Date"/>
          <p:cNvSpPr txBox="1"/>
          <p:nvPr>
            <p:custDataLst>
              <p:tags r:id="rId46"/>
            </p:custDataLst>
          </p:nvPr>
        </p:nvSpPr>
        <p:spPr>
          <a:xfrm>
            <a:off x="10502745" y="1343575"/>
            <a:ext cx="622300" cy="155025"/>
          </a:xfrm>
          <a:prstGeom prst="rect">
            <a:avLst/>
          </a:prstGeom>
          <a:noFill/>
        </p:spPr>
        <p:txBody>
          <a:bodyPr vert="horz" wrap="square" lIns="0" tIns="0" rIns="0" bIns="0" rtlCol="0" anchor="ctr" anchorCtr="0">
            <a:spAutoFit/>
          </a:bodyPr>
          <a:lstStyle/>
          <a:p>
            <a:r>
              <a:rPr lang="en-US" sz="1000" spc="-8">
                <a:solidFill>
                  <a:srgbClr val="1F497E"/>
                </a:solidFill>
                <a:latin typeface="Calibri" panose="020F0502020204030204" pitchFamily="34" charset="0"/>
              </a:rPr>
              <a:t>10/31/2016</a:t>
            </a:r>
          </a:p>
        </p:txBody>
      </p:sp>
      <p:sp>
        <p:nvSpPr>
          <p:cNvPr id="1645" name="OTLSHAPE_M_a9a6353529bc4217b3d25afd0857baae_Shape"/>
          <p:cNvSpPr/>
          <p:nvPr>
            <p:custDataLst>
              <p:tags r:id="rId47"/>
            </p:custDataLst>
          </p:nvPr>
        </p:nvSpPr>
        <p:spPr>
          <a:xfrm rot="16200000">
            <a:off x="10305895" y="1265978"/>
            <a:ext cx="165100" cy="165100"/>
          </a:xfrm>
          <a:prstGeom prst="flowChartMerge">
            <a:avLst/>
          </a:prstGeom>
          <a:solidFill>
            <a:srgbClr val="0072BC"/>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6" name="OTLSHAPE_T_9bf7e4265bb341ec8c48ff094a90d868_Shape"/>
          <p:cNvSpPr/>
          <p:nvPr>
            <p:custDataLst>
              <p:tags r:id="rId48"/>
            </p:custDataLst>
          </p:nvPr>
        </p:nvSpPr>
        <p:spPr>
          <a:xfrm>
            <a:off x="1372882" y="2298700"/>
            <a:ext cx="1282700" cy="203200"/>
          </a:xfrm>
          <a:prstGeom prst="roundRect">
            <a:avLst>
              <a:gd name="adj" fmla="val 100000"/>
            </a:avLst>
          </a:prstGeom>
          <a:solidFill>
            <a:schemeClr val="accent2">
              <a:lumMod val="40000"/>
              <a:lumOff val="6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7" name="OTLSHAPE_T_9bf7e4265bb341ec8c48ff094a90d868_ShapePercentage" hidden="1"/>
          <p:cNvSpPr/>
          <p:nvPr>
            <p:custDataLst>
              <p:tags r:id="rId49"/>
            </p:custDataLst>
          </p:nvPr>
        </p:nvSpPr>
        <p:spPr>
          <a:xfrm>
            <a:off x="1372882" y="229870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8" name="OTLSHAPE_T_9bf7e4265bb341ec8c48ff094a90d868_Duration" hidden="1"/>
          <p:cNvSpPr txBox="1"/>
          <p:nvPr>
            <p:custDataLst>
              <p:tags r:id="rId50"/>
            </p:custDataLst>
          </p:nvPr>
        </p:nvSpPr>
        <p:spPr>
          <a:xfrm>
            <a:off x="0" y="2298700"/>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5 days</a:t>
            </a:r>
          </a:p>
        </p:txBody>
      </p:sp>
      <p:sp>
        <p:nvSpPr>
          <p:cNvPr id="1649" name="OTLSHAPE_T_9bf7e4265bb341ec8c48ff094a90d868_TextPercentage" hidden="1"/>
          <p:cNvSpPr txBox="1"/>
          <p:nvPr>
            <p:custDataLst>
              <p:tags r:id="rId51"/>
            </p:custDataLst>
          </p:nvPr>
        </p:nvSpPr>
        <p:spPr>
          <a:xfrm>
            <a:off x="0" y="2453725"/>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650" name="OTLSHAPE_T_9bf7e4265bb341ec8c48ff094a90d868_StartDate" hidden="1"/>
          <p:cNvSpPr txBox="1"/>
          <p:nvPr>
            <p:custDataLst>
              <p:tags r:id="rId52"/>
            </p:custDataLst>
          </p:nvPr>
        </p:nvSpPr>
        <p:spPr>
          <a:xfrm>
            <a:off x="0" y="2453725"/>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651" name="OTLSHAPE_T_9bf7e4265bb341ec8c48ff094a90d868_EndDate" hidden="1"/>
          <p:cNvSpPr txBox="1"/>
          <p:nvPr>
            <p:custDataLst>
              <p:tags r:id="rId53"/>
            </p:custDataLst>
          </p:nvPr>
        </p:nvSpPr>
        <p:spPr>
          <a:xfrm>
            <a:off x="0" y="2453725"/>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652" name="OTLSHAPE_T_9bf7e4265bb341ec8c48ff094a90d868_JoinedDate"/>
          <p:cNvSpPr txBox="1"/>
          <p:nvPr>
            <p:custDataLst>
              <p:tags r:id="rId54"/>
            </p:custDataLst>
          </p:nvPr>
        </p:nvSpPr>
        <p:spPr>
          <a:xfrm>
            <a:off x="2695291" y="2322788"/>
            <a:ext cx="9398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9/13/16 - 9/19/16</a:t>
            </a:r>
          </a:p>
        </p:txBody>
      </p:sp>
      <p:sp>
        <p:nvSpPr>
          <p:cNvPr id="1653" name="OTLSHAPE_T_9bf7e4265bb341ec8c48ff094a90d868_Title"/>
          <p:cNvSpPr txBox="1"/>
          <p:nvPr>
            <p:custDataLst>
              <p:tags r:id="rId55"/>
            </p:custDataLst>
          </p:nvPr>
        </p:nvSpPr>
        <p:spPr>
          <a:xfrm>
            <a:off x="127000" y="2315041"/>
            <a:ext cx="838200" cy="170519"/>
          </a:xfrm>
          <a:prstGeom prst="rect">
            <a:avLst/>
          </a:prstGeom>
          <a:noFill/>
        </p:spPr>
        <p:txBody>
          <a:bodyPr vert="horz" wrap="square" lIns="0" tIns="0" rIns="0" bIns="0" rtlCol="0" anchor="ctr" anchorCtr="0">
            <a:spAutoFit/>
          </a:bodyPr>
          <a:lstStyle/>
          <a:p>
            <a:r>
              <a:rPr lang="en-US" sz="1100" b="1" spc="-8">
                <a:solidFill>
                  <a:schemeClr val="dk1"/>
                </a:solidFill>
                <a:latin typeface="Calibri" panose="020F0502020204030204" pitchFamily="34" charset="0"/>
              </a:rPr>
              <a:t>System Design</a:t>
            </a:r>
          </a:p>
        </p:txBody>
      </p:sp>
      <p:sp>
        <p:nvSpPr>
          <p:cNvPr id="1654" name="OTLSHAPE_T_9de6af356a474d9a94e98b7bd4d7cc68_Shape"/>
          <p:cNvSpPr/>
          <p:nvPr>
            <p:custDataLst>
              <p:tags r:id="rId56"/>
            </p:custDataLst>
          </p:nvPr>
        </p:nvSpPr>
        <p:spPr>
          <a:xfrm>
            <a:off x="2644491" y="2565400"/>
            <a:ext cx="1282700" cy="203200"/>
          </a:xfrm>
          <a:prstGeom prst="roundRect">
            <a:avLst>
              <a:gd name="adj" fmla="val 100000"/>
            </a:avLst>
          </a:prstGeom>
          <a:solidFill>
            <a:schemeClr val="accent1">
              <a:lumMod val="40000"/>
              <a:lumOff val="6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5" name="OTLSHAPE_T_9de6af356a474d9a94e98b7bd4d7cc68_ShapePercentage" hidden="1"/>
          <p:cNvSpPr/>
          <p:nvPr>
            <p:custDataLst>
              <p:tags r:id="rId57"/>
            </p:custDataLst>
          </p:nvPr>
        </p:nvSpPr>
        <p:spPr>
          <a:xfrm>
            <a:off x="2644491" y="256540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6" name="OTLSHAPE_T_9de6af356a474d9a94e98b7bd4d7cc68_Duration" hidden="1"/>
          <p:cNvSpPr txBox="1"/>
          <p:nvPr>
            <p:custDataLst>
              <p:tags r:id="rId58"/>
            </p:custDataLst>
          </p:nvPr>
        </p:nvSpPr>
        <p:spPr>
          <a:xfrm>
            <a:off x="0" y="2565400"/>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5 days</a:t>
            </a:r>
          </a:p>
        </p:txBody>
      </p:sp>
      <p:sp>
        <p:nvSpPr>
          <p:cNvPr id="1657" name="OTLSHAPE_T_9de6af356a474d9a94e98b7bd4d7cc68_TextPercentage" hidden="1"/>
          <p:cNvSpPr txBox="1"/>
          <p:nvPr>
            <p:custDataLst>
              <p:tags r:id="rId59"/>
            </p:custDataLst>
          </p:nvPr>
        </p:nvSpPr>
        <p:spPr>
          <a:xfrm>
            <a:off x="0" y="2720425"/>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658" name="OTLSHAPE_T_9de6af356a474d9a94e98b7bd4d7cc68_StartDate" hidden="1"/>
          <p:cNvSpPr txBox="1"/>
          <p:nvPr>
            <p:custDataLst>
              <p:tags r:id="rId60"/>
            </p:custDataLst>
          </p:nvPr>
        </p:nvSpPr>
        <p:spPr>
          <a:xfrm>
            <a:off x="0" y="2720425"/>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659" name="OTLSHAPE_T_9de6af356a474d9a94e98b7bd4d7cc68_EndDate" hidden="1"/>
          <p:cNvSpPr txBox="1"/>
          <p:nvPr>
            <p:custDataLst>
              <p:tags r:id="rId61"/>
            </p:custDataLst>
          </p:nvPr>
        </p:nvSpPr>
        <p:spPr>
          <a:xfrm>
            <a:off x="0" y="2720425"/>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660" name="OTLSHAPE_T_9de6af356a474d9a94e98b7bd4d7cc68_JoinedDate"/>
          <p:cNvSpPr txBox="1"/>
          <p:nvPr>
            <p:custDataLst>
              <p:tags r:id="rId62"/>
            </p:custDataLst>
          </p:nvPr>
        </p:nvSpPr>
        <p:spPr>
          <a:xfrm>
            <a:off x="3966900" y="2589488"/>
            <a:ext cx="9398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9/20/16 - 9/26/16</a:t>
            </a:r>
          </a:p>
        </p:txBody>
      </p:sp>
      <p:sp>
        <p:nvSpPr>
          <p:cNvPr id="1661" name="OTLSHAPE_T_9de6af356a474d9a94e98b7bd4d7cc68_Title"/>
          <p:cNvSpPr txBox="1"/>
          <p:nvPr>
            <p:custDataLst>
              <p:tags r:id="rId63"/>
            </p:custDataLst>
          </p:nvPr>
        </p:nvSpPr>
        <p:spPr>
          <a:xfrm>
            <a:off x="127000" y="2581741"/>
            <a:ext cx="1638300" cy="170519"/>
          </a:xfrm>
          <a:prstGeom prst="rect">
            <a:avLst/>
          </a:prstGeom>
          <a:noFill/>
        </p:spPr>
        <p:txBody>
          <a:bodyPr vert="horz" wrap="square" lIns="0" tIns="0" rIns="0" bIns="0" rtlCol="0" anchor="ctr" anchorCtr="0">
            <a:spAutoFit/>
          </a:bodyPr>
          <a:lstStyle/>
          <a:p>
            <a:r>
              <a:rPr lang="en-US" sz="1100" b="1" spc="-6">
                <a:solidFill>
                  <a:schemeClr val="dk1"/>
                </a:solidFill>
                <a:latin typeface="Calibri" panose="020F0502020204030204" pitchFamily="34" charset="0"/>
              </a:rPr>
              <a:t>Creation of Financial System</a:t>
            </a:r>
          </a:p>
        </p:txBody>
      </p:sp>
      <p:sp>
        <p:nvSpPr>
          <p:cNvPr id="1662" name="OTLSHAPE_T_a4df544a3d564a3aa613bcc5de122cc3_Shape"/>
          <p:cNvSpPr/>
          <p:nvPr>
            <p:custDataLst>
              <p:tags r:id="rId64"/>
            </p:custDataLst>
          </p:nvPr>
        </p:nvSpPr>
        <p:spPr>
          <a:xfrm>
            <a:off x="3916100" y="2832100"/>
            <a:ext cx="1282700" cy="203200"/>
          </a:xfrm>
          <a:prstGeom prst="roundRect">
            <a:avLst>
              <a:gd name="adj" fmla="val 100000"/>
            </a:avLst>
          </a:prstGeom>
          <a:solidFill>
            <a:schemeClr val="accent1">
              <a:lumMod val="75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3" name="OTLSHAPE_T_a4df544a3d564a3aa613bcc5de122cc3_ShapePercentage" hidden="1"/>
          <p:cNvSpPr/>
          <p:nvPr>
            <p:custDataLst>
              <p:tags r:id="rId65"/>
            </p:custDataLst>
          </p:nvPr>
        </p:nvSpPr>
        <p:spPr>
          <a:xfrm>
            <a:off x="3916100" y="283210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4" name="OTLSHAPE_T_a4df544a3d564a3aa613bcc5de122cc3_Duration" hidden="1"/>
          <p:cNvSpPr txBox="1"/>
          <p:nvPr>
            <p:custDataLst>
              <p:tags r:id="rId66"/>
            </p:custDataLst>
          </p:nvPr>
        </p:nvSpPr>
        <p:spPr>
          <a:xfrm>
            <a:off x="0" y="2832100"/>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5 days</a:t>
            </a:r>
          </a:p>
        </p:txBody>
      </p:sp>
      <p:sp>
        <p:nvSpPr>
          <p:cNvPr id="1665" name="OTLSHAPE_T_a4df544a3d564a3aa613bcc5de122cc3_TextPercentage" hidden="1"/>
          <p:cNvSpPr txBox="1"/>
          <p:nvPr>
            <p:custDataLst>
              <p:tags r:id="rId67"/>
            </p:custDataLst>
          </p:nvPr>
        </p:nvSpPr>
        <p:spPr>
          <a:xfrm>
            <a:off x="0" y="2987125"/>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666" name="OTLSHAPE_T_a4df544a3d564a3aa613bcc5de122cc3_StartDate" hidden="1"/>
          <p:cNvSpPr txBox="1"/>
          <p:nvPr>
            <p:custDataLst>
              <p:tags r:id="rId68"/>
            </p:custDataLst>
          </p:nvPr>
        </p:nvSpPr>
        <p:spPr>
          <a:xfrm>
            <a:off x="0" y="2987125"/>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667" name="OTLSHAPE_T_a4df544a3d564a3aa613bcc5de122cc3_EndDate" hidden="1"/>
          <p:cNvSpPr txBox="1"/>
          <p:nvPr>
            <p:custDataLst>
              <p:tags r:id="rId69"/>
            </p:custDataLst>
          </p:nvPr>
        </p:nvSpPr>
        <p:spPr>
          <a:xfrm>
            <a:off x="0" y="2987125"/>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668" name="OTLSHAPE_T_a4df544a3d564a3aa613bcc5de122cc3_JoinedDate"/>
          <p:cNvSpPr txBox="1"/>
          <p:nvPr>
            <p:custDataLst>
              <p:tags r:id="rId70"/>
            </p:custDataLst>
          </p:nvPr>
        </p:nvSpPr>
        <p:spPr>
          <a:xfrm>
            <a:off x="5238509" y="2856188"/>
            <a:ext cx="9398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9/27/16 - 10/3/16</a:t>
            </a:r>
          </a:p>
        </p:txBody>
      </p:sp>
      <p:sp>
        <p:nvSpPr>
          <p:cNvPr id="1669" name="OTLSHAPE_T_a4df544a3d564a3aa613bcc5de122cc3_Title"/>
          <p:cNvSpPr txBox="1"/>
          <p:nvPr>
            <p:custDataLst>
              <p:tags r:id="rId71"/>
            </p:custDataLst>
          </p:nvPr>
        </p:nvSpPr>
        <p:spPr>
          <a:xfrm>
            <a:off x="127000" y="2848441"/>
            <a:ext cx="1612900" cy="170519"/>
          </a:xfrm>
          <a:prstGeom prst="rect">
            <a:avLst/>
          </a:prstGeom>
          <a:noFill/>
        </p:spPr>
        <p:txBody>
          <a:bodyPr vert="horz" wrap="square" lIns="0" tIns="0" rIns="0" bIns="0" rtlCol="0" anchor="ctr" anchorCtr="0">
            <a:spAutoFit/>
          </a:bodyPr>
          <a:lstStyle/>
          <a:p>
            <a:r>
              <a:rPr lang="en-US" sz="1100" b="1" spc="-6">
                <a:solidFill>
                  <a:schemeClr val="dk1"/>
                </a:solidFill>
                <a:latin typeface="Calibri" panose="020F0502020204030204" pitchFamily="34" charset="0"/>
              </a:rPr>
              <a:t>Creation of Database Sytem</a:t>
            </a:r>
          </a:p>
        </p:txBody>
      </p:sp>
      <p:sp>
        <p:nvSpPr>
          <p:cNvPr id="1670" name="OTLSHAPE_T_83d9e1cc4f0b4481b9f6034704b954a4_Shape"/>
          <p:cNvSpPr/>
          <p:nvPr>
            <p:custDataLst>
              <p:tags r:id="rId72"/>
            </p:custDataLst>
          </p:nvPr>
        </p:nvSpPr>
        <p:spPr>
          <a:xfrm>
            <a:off x="5187709" y="3098800"/>
            <a:ext cx="1282700" cy="203200"/>
          </a:xfrm>
          <a:prstGeom prst="roundRect">
            <a:avLst>
              <a:gd name="adj" fmla="val 100000"/>
            </a:avLst>
          </a:prstGeom>
          <a:solidFill>
            <a:schemeClr val="accent1">
              <a:lumMod val="50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1" name="OTLSHAPE_T_83d9e1cc4f0b4481b9f6034704b954a4_ShapePercentage" hidden="1"/>
          <p:cNvSpPr/>
          <p:nvPr>
            <p:custDataLst>
              <p:tags r:id="rId73"/>
            </p:custDataLst>
          </p:nvPr>
        </p:nvSpPr>
        <p:spPr>
          <a:xfrm>
            <a:off x="5187709" y="309880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2" name="OTLSHAPE_T_83d9e1cc4f0b4481b9f6034704b954a4_Duration" hidden="1"/>
          <p:cNvSpPr txBox="1"/>
          <p:nvPr>
            <p:custDataLst>
              <p:tags r:id="rId74"/>
            </p:custDataLst>
          </p:nvPr>
        </p:nvSpPr>
        <p:spPr>
          <a:xfrm>
            <a:off x="0" y="3098800"/>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5 days</a:t>
            </a:r>
          </a:p>
        </p:txBody>
      </p:sp>
      <p:sp>
        <p:nvSpPr>
          <p:cNvPr id="1673" name="OTLSHAPE_T_83d9e1cc4f0b4481b9f6034704b954a4_TextPercentage" hidden="1"/>
          <p:cNvSpPr txBox="1"/>
          <p:nvPr>
            <p:custDataLst>
              <p:tags r:id="rId75"/>
            </p:custDataLst>
          </p:nvPr>
        </p:nvSpPr>
        <p:spPr>
          <a:xfrm>
            <a:off x="0" y="3253825"/>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674" name="OTLSHAPE_T_83d9e1cc4f0b4481b9f6034704b954a4_StartDate" hidden="1"/>
          <p:cNvSpPr txBox="1"/>
          <p:nvPr>
            <p:custDataLst>
              <p:tags r:id="rId76"/>
            </p:custDataLst>
          </p:nvPr>
        </p:nvSpPr>
        <p:spPr>
          <a:xfrm>
            <a:off x="0" y="3253825"/>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675" name="OTLSHAPE_T_83d9e1cc4f0b4481b9f6034704b954a4_EndDate" hidden="1"/>
          <p:cNvSpPr txBox="1"/>
          <p:nvPr>
            <p:custDataLst>
              <p:tags r:id="rId77"/>
            </p:custDataLst>
          </p:nvPr>
        </p:nvSpPr>
        <p:spPr>
          <a:xfrm>
            <a:off x="0" y="3253825"/>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676" name="OTLSHAPE_T_83d9e1cc4f0b4481b9f6034704b954a4_JoinedDate"/>
          <p:cNvSpPr txBox="1"/>
          <p:nvPr>
            <p:custDataLst>
              <p:tags r:id="rId78"/>
            </p:custDataLst>
          </p:nvPr>
        </p:nvSpPr>
        <p:spPr>
          <a:xfrm>
            <a:off x="6510118" y="3122888"/>
            <a:ext cx="10033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10/4/16 - 10/10/16</a:t>
            </a:r>
          </a:p>
        </p:txBody>
      </p:sp>
      <p:sp>
        <p:nvSpPr>
          <p:cNvPr id="1677" name="OTLSHAPE_T_83d9e1cc4f0b4481b9f6034704b954a4_Title"/>
          <p:cNvSpPr txBox="1"/>
          <p:nvPr>
            <p:custDataLst>
              <p:tags r:id="rId79"/>
            </p:custDataLst>
          </p:nvPr>
        </p:nvSpPr>
        <p:spPr>
          <a:xfrm>
            <a:off x="127000" y="3115141"/>
            <a:ext cx="1003300" cy="170519"/>
          </a:xfrm>
          <a:prstGeom prst="rect">
            <a:avLst/>
          </a:prstGeom>
          <a:noFill/>
        </p:spPr>
        <p:txBody>
          <a:bodyPr vert="horz" wrap="square" lIns="0" tIns="0" rIns="0" bIns="0" rtlCol="0" anchor="ctr" anchorCtr="0">
            <a:spAutoFit/>
          </a:bodyPr>
          <a:lstStyle/>
          <a:p>
            <a:r>
              <a:rPr lang="en-US" sz="1100" b="1" spc="-8">
                <a:solidFill>
                  <a:schemeClr val="dk1"/>
                </a:solidFill>
                <a:latin typeface="Calibri" panose="020F0502020204030204" pitchFamily="34" charset="0"/>
              </a:rPr>
              <a:t>Excell Integration</a:t>
            </a:r>
          </a:p>
        </p:txBody>
      </p:sp>
      <p:sp>
        <p:nvSpPr>
          <p:cNvPr id="1678" name="OTLSHAPE_T_4ece8d4c7b9e4a7ab9065029bd2e101a_Shape"/>
          <p:cNvSpPr/>
          <p:nvPr>
            <p:custDataLst>
              <p:tags r:id="rId80"/>
            </p:custDataLst>
          </p:nvPr>
        </p:nvSpPr>
        <p:spPr>
          <a:xfrm>
            <a:off x="6459318" y="3365500"/>
            <a:ext cx="1282700" cy="203200"/>
          </a:xfrm>
          <a:prstGeom prst="roundRect">
            <a:avLst>
              <a:gd name="adj" fmla="val 100000"/>
            </a:avLst>
          </a:prstGeom>
          <a:solidFill>
            <a:schemeClr val="tx2">
              <a:lumMod val="75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9" name="OTLSHAPE_T_4ece8d4c7b9e4a7ab9065029bd2e101a_ShapePercentage" hidden="1"/>
          <p:cNvSpPr/>
          <p:nvPr>
            <p:custDataLst>
              <p:tags r:id="rId81"/>
            </p:custDataLst>
          </p:nvPr>
        </p:nvSpPr>
        <p:spPr>
          <a:xfrm>
            <a:off x="6459318" y="336550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0" name="OTLSHAPE_T_4ece8d4c7b9e4a7ab9065029bd2e101a_Duration" hidden="1"/>
          <p:cNvSpPr txBox="1"/>
          <p:nvPr>
            <p:custDataLst>
              <p:tags r:id="rId82"/>
            </p:custDataLst>
          </p:nvPr>
        </p:nvSpPr>
        <p:spPr>
          <a:xfrm>
            <a:off x="0" y="3365500"/>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5 days</a:t>
            </a:r>
          </a:p>
        </p:txBody>
      </p:sp>
      <p:sp>
        <p:nvSpPr>
          <p:cNvPr id="1681" name="OTLSHAPE_T_4ece8d4c7b9e4a7ab9065029bd2e101a_TextPercentage" hidden="1"/>
          <p:cNvSpPr txBox="1"/>
          <p:nvPr>
            <p:custDataLst>
              <p:tags r:id="rId83"/>
            </p:custDataLst>
          </p:nvPr>
        </p:nvSpPr>
        <p:spPr>
          <a:xfrm>
            <a:off x="0" y="3520525"/>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682" name="OTLSHAPE_T_4ece8d4c7b9e4a7ab9065029bd2e101a_StartDate" hidden="1"/>
          <p:cNvSpPr txBox="1"/>
          <p:nvPr>
            <p:custDataLst>
              <p:tags r:id="rId84"/>
            </p:custDataLst>
          </p:nvPr>
        </p:nvSpPr>
        <p:spPr>
          <a:xfrm>
            <a:off x="0" y="3520525"/>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683" name="OTLSHAPE_T_4ece8d4c7b9e4a7ab9065029bd2e101a_EndDate" hidden="1"/>
          <p:cNvSpPr txBox="1"/>
          <p:nvPr>
            <p:custDataLst>
              <p:tags r:id="rId85"/>
            </p:custDataLst>
          </p:nvPr>
        </p:nvSpPr>
        <p:spPr>
          <a:xfrm>
            <a:off x="0" y="3520525"/>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684" name="OTLSHAPE_T_4ece8d4c7b9e4a7ab9065029bd2e101a_JoinedDate"/>
          <p:cNvSpPr txBox="1"/>
          <p:nvPr>
            <p:custDataLst>
              <p:tags r:id="rId86"/>
            </p:custDataLst>
          </p:nvPr>
        </p:nvSpPr>
        <p:spPr>
          <a:xfrm>
            <a:off x="7781727" y="3389588"/>
            <a:ext cx="10668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10/11/16 - 10/17/16</a:t>
            </a:r>
          </a:p>
        </p:txBody>
      </p:sp>
      <p:sp>
        <p:nvSpPr>
          <p:cNvPr id="1685" name="OTLSHAPE_T_4ece8d4c7b9e4a7ab9065029bd2e101a_Title"/>
          <p:cNvSpPr txBox="1"/>
          <p:nvPr>
            <p:custDataLst>
              <p:tags r:id="rId87"/>
            </p:custDataLst>
          </p:nvPr>
        </p:nvSpPr>
        <p:spPr>
          <a:xfrm>
            <a:off x="127000" y="3381840"/>
            <a:ext cx="1193800" cy="170519"/>
          </a:xfrm>
          <a:prstGeom prst="rect">
            <a:avLst/>
          </a:prstGeom>
          <a:noFill/>
        </p:spPr>
        <p:txBody>
          <a:bodyPr vert="horz" wrap="square" lIns="0" tIns="0" rIns="0" bIns="0" rtlCol="0" anchor="ctr" anchorCtr="0">
            <a:spAutoFit/>
          </a:bodyPr>
          <a:lstStyle/>
          <a:p>
            <a:r>
              <a:rPr lang="en-US" sz="1100" b="1" spc="-4">
                <a:solidFill>
                  <a:schemeClr val="dk1"/>
                </a:solidFill>
                <a:latin typeface="Calibri" panose="020F0502020204030204" pitchFamily="34" charset="0"/>
              </a:rPr>
              <a:t>Business Documents</a:t>
            </a:r>
          </a:p>
        </p:txBody>
      </p:sp>
      <p:sp>
        <p:nvSpPr>
          <p:cNvPr id="1686" name="OTLSHAPE_T_62c899608ee14311a7a9bf93df086f14_Shape"/>
          <p:cNvSpPr/>
          <p:nvPr>
            <p:custDataLst>
              <p:tags r:id="rId88"/>
            </p:custDataLst>
          </p:nvPr>
        </p:nvSpPr>
        <p:spPr>
          <a:xfrm>
            <a:off x="7730927" y="3632200"/>
            <a:ext cx="1282700" cy="203200"/>
          </a:xfrm>
          <a:prstGeom prst="roundRect">
            <a:avLst>
              <a:gd name="adj" fmla="val 100000"/>
            </a:avLst>
          </a:prstGeom>
          <a:solidFill>
            <a:schemeClr val="accent5">
              <a:lumMod val="75000"/>
            </a:schemeClr>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7" name="OTLSHAPE_T_62c899608ee14311a7a9bf93df086f14_ShapePercentage" hidden="1"/>
          <p:cNvSpPr/>
          <p:nvPr>
            <p:custDataLst>
              <p:tags r:id="rId89"/>
            </p:custDataLst>
          </p:nvPr>
        </p:nvSpPr>
        <p:spPr>
          <a:xfrm>
            <a:off x="7730927" y="363220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8" name="OTLSHAPE_T_62c899608ee14311a7a9bf93df086f14_Duration" hidden="1"/>
          <p:cNvSpPr txBox="1"/>
          <p:nvPr>
            <p:custDataLst>
              <p:tags r:id="rId90"/>
            </p:custDataLst>
          </p:nvPr>
        </p:nvSpPr>
        <p:spPr>
          <a:xfrm>
            <a:off x="0" y="3632200"/>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5 days</a:t>
            </a:r>
          </a:p>
        </p:txBody>
      </p:sp>
      <p:sp>
        <p:nvSpPr>
          <p:cNvPr id="1689" name="OTLSHAPE_T_62c899608ee14311a7a9bf93df086f14_TextPercentage" hidden="1"/>
          <p:cNvSpPr txBox="1"/>
          <p:nvPr>
            <p:custDataLst>
              <p:tags r:id="rId91"/>
            </p:custDataLst>
          </p:nvPr>
        </p:nvSpPr>
        <p:spPr>
          <a:xfrm>
            <a:off x="0" y="3787225"/>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690" name="OTLSHAPE_T_62c899608ee14311a7a9bf93df086f14_StartDate" hidden="1"/>
          <p:cNvSpPr txBox="1"/>
          <p:nvPr>
            <p:custDataLst>
              <p:tags r:id="rId92"/>
            </p:custDataLst>
          </p:nvPr>
        </p:nvSpPr>
        <p:spPr>
          <a:xfrm>
            <a:off x="0" y="3787225"/>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691" name="OTLSHAPE_T_62c899608ee14311a7a9bf93df086f14_EndDate" hidden="1"/>
          <p:cNvSpPr txBox="1"/>
          <p:nvPr>
            <p:custDataLst>
              <p:tags r:id="rId93"/>
            </p:custDataLst>
          </p:nvPr>
        </p:nvSpPr>
        <p:spPr>
          <a:xfrm>
            <a:off x="0" y="3787225"/>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692" name="OTLSHAPE_T_62c899608ee14311a7a9bf93df086f14_JoinedDate"/>
          <p:cNvSpPr txBox="1"/>
          <p:nvPr>
            <p:custDataLst>
              <p:tags r:id="rId94"/>
            </p:custDataLst>
          </p:nvPr>
        </p:nvSpPr>
        <p:spPr>
          <a:xfrm>
            <a:off x="9053336" y="3656288"/>
            <a:ext cx="10668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10/18/16 - 10/24/16</a:t>
            </a:r>
          </a:p>
        </p:txBody>
      </p:sp>
      <p:sp>
        <p:nvSpPr>
          <p:cNvPr id="1693" name="OTLSHAPE_T_62c899608ee14311a7a9bf93df086f14_Title"/>
          <p:cNvSpPr txBox="1"/>
          <p:nvPr>
            <p:custDataLst>
              <p:tags r:id="rId95"/>
            </p:custDataLst>
          </p:nvPr>
        </p:nvSpPr>
        <p:spPr>
          <a:xfrm>
            <a:off x="127000" y="3648540"/>
            <a:ext cx="1244600" cy="170519"/>
          </a:xfrm>
          <a:prstGeom prst="rect">
            <a:avLst/>
          </a:prstGeom>
          <a:noFill/>
        </p:spPr>
        <p:txBody>
          <a:bodyPr vert="horz" wrap="square" lIns="0" tIns="0" rIns="0" bIns="0" rtlCol="0" anchor="ctr" anchorCtr="0">
            <a:spAutoFit/>
          </a:bodyPr>
          <a:lstStyle/>
          <a:p>
            <a:r>
              <a:rPr lang="en-US" sz="1100" b="1" spc="-6">
                <a:solidFill>
                  <a:schemeClr val="dk1"/>
                </a:solidFill>
                <a:latin typeface="Calibri" panose="020F0502020204030204" pitchFamily="34" charset="0"/>
              </a:rPr>
              <a:t>Advertising Materials</a:t>
            </a:r>
          </a:p>
        </p:txBody>
      </p:sp>
      <p:sp>
        <p:nvSpPr>
          <p:cNvPr id="1694" name="OTLSHAPE_T_3033f88a68884a09877032aadcbe4f2a_Shape"/>
          <p:cNvSpPr/>
          <p:nvPr>
            <p:custDataLst>
              <p:tags r:id="rId96"/>
            </p:custDataLst>
          </p:nvPr>
        </p:nvSpPr>
        <p:spPr>
          <a:xfrm>
            <a:off x="9002536" y="3898900"/>
            <a:ext cx="1282700" cy="203200"/>
          </a:xfrm>
          <a:prstGeom prst="roundRect">
            <a:avLst>
              <a:gd name="adj" fmla="val 100000"/>
            </a:avLst>
          </a:prstGeom>
          <a:solidFill>
            <a:schemeClr val="accent1"/>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5" name="OTLSHAPE_T_3033f88a68884a09877032aadcbe4f2a_ShapePercentage" hidden="1"/>
          <p:cNvSpPr/>
          <p:nvPr>
            <p:custDataLst>
              <p:tags r:id="rId97"/>
            </p:custDataLst>
          </p:nvPr>
        </p:nvSpPr>
        <p:spPr>
          <a:xfrm>
            <a:off x="9002536" y="3898900"/>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6" name="OTLSHAPE_T_3033f88a68884a09877032aadcbe4f2a_Duration" hidden="1"/>
          <p:cNvSpPr txBox="1"/>
          <p:nvPr>
            <p:custDataLst>
              <p:tags r:id="rId98"/>
            </p:custDataLst>
          </p:nvPr>
        </p:nvSpPr>
        <p:spPr>
          <a:xfrm>
            <a:off x="0" y="3898900"/>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5 days</a:t>
            </a:r>
          </a:p>
        </p:txBody>
      </p:sp>
      <p:sp>
        <p:nvSpPr>
          <p:cNvPr id="1697" name="OTLSHAPE_T_3033f88a68884a09877032aadcbe4f2a_TextPercentage" hidden="1"/>
          <p:cNvSpPr txBox="1"/>
          <p:nvPr>
            <p:custDataLst>
              <p:tags r:id="rId99"/>
            </p:custDataLst>
          </p:nvPr>
        </p:nvSpPr>
        <p:spPr>
          <a:xfrm>
            <a:off x="0" y="4053925"/>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698" name="OTLSHAPE_T_3033f88a68884a09877032aadcbe4f2a_StartDate" hidden="1"/>
          <p:cNvSpPr txBox="1"/>
          <p:nvPr>
            <p:custDataLst>
              <p:tags r:id="rId100"/>
            </p:custDataLst>
          </p:nvPr>
        </p:nvSpPr>
        <p:spPr>
          <a:xfrm>
            <a:off x="0" y="4053925"/>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699" name="OTLSHAPE_T_3033f88a68884a09877032aadcbe4f2a_EndDate" hidden="1"/>
          <p:cNvSpPr txBox="1"/>
          <p:nvPr>
            <p:custDataLst>
              <p:tags r:id="rId101"/>
            </p:custDataLst>
          </p:nvPr>
        </p:nvSpPr>
        <p:spPr>
          <a:xfrm>
            <a:off x="0" y="4053925"/>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700" name="OTLSHAPE_T_3033f88a68884a09877032aadcbe4f2a_JoinedDate"/>
          <p:cNvSpPr txBox="1"/>
          <p:nvPr>
            <p:custDataLst>
              <p:tags r:id="rId102"/>
            </p:custDataLst>
          </p:nvPr>
        </p:nvSpPr>
        <p:spPr>
          <a:xfrm>
            <a:off x="10324945" y="3922988"/>
            <a:ext cx="10668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10/25/16 - 10/31/16</a:t>
            </a:r>
          </a:p>
        </p:txBody>
      </p:sp>
      <p:sp>
        <p:nvSpPr>
          <p:cNvPr id="1701" name="OTLSHAPE_T_3033f88a68884a09877032aadcbe4f2a_Title"/>
          <p:cNvSpPr txBox="1"/>
          <p:nvPr>
            <p:custDataLst>
              <p:tags r:id="rId103"/>
            </p:custDataLst>
          </p:nvPr>
        </p:nvSpPr>
        <p:spPr>
          <a:xfrm>
            <a:off x="127000" y="3915240"/>
            <a:ext cx="1295400" cy="170519"/>
          </a:xfrm>
          <a:prstGeom prst="rect">
            <a:avLst/>
          </a:prstGeom>
          <a:noFill/>
        </p:spPr>
        <p:txBody>
          <a:bodyPr vert="horz" wrap="square" lIns="0" tIns="0" rIns="0" bIns="0" rtlCol="0" anchor="ctr" anchorCtr="0">
            <a:spAutoFit/>
          </a:bodyPr>
          <a:lstStyle/>
          <a:p>
            <a:r>
              <a:rPr lang="en-US" sz="1100" b="1" spc="-8">
                <a:solidFill>
                  <a:schemeClr val="dk1"/>
                </a:solidFill>
                <a:latin typeface="Calibri" panose="020F0502020204030204" pitchFamily="34" charset="0"/>
              </a:rPr>
              <a:t>Website Development</a:t>
            </a:r>
          </a:p>
        </p:txBody>
      </p:sp>
    </p:spTree>
    <p:custDataLst>
      <p:tags r:id="rId1"/>
    </p:custDataLst>
    <p:extLst>
      <p:ext uri="{BB962C8B-B14F-4D97-AF65-F5344CB8AC3E}">
        <p14:creationId xmlns:p14="http://schemas.microsoft.com/office/powerpoint/2010/main" val="4280094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66" name="OTLSHAPE_T_f90224027dac4a9a83f485826a3ac13c_RightVerticalConnector1"/>
          <p:cNvCxnSpPr/>
          <p:nvPr>
            <p:custDataLst>
              <p:tags r:id="rId2"/>
            </p:custDataLst>
          </p:nvPr>
        </p:nvCxnSpPr>
        <p:spPr>
          <a:xfrm>
            <a:off x="10345648" y="4271857"/>
            <a:ext cx="0" cy="871643"/>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5" name="OTLSHAPE_T_f90224027dac4a9a83f485826a3ac13c_LeftVerticalConnector1"/>
          <p:cNvCxnSpPr/>
          <p:nvPr>
            <p:custDataLst>
              <p:tags r:id="rId3"/>
            </p:custDataLst>
          </p:nvPr>
        </p:nvCxnSpPr>
        <p:spPr>
          <a:xfrm>
            <a:off x="10150739" y="4271857"/>
            <a:ext cx="0" cy="871643"/>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4" name="OTLSHAPE_T_1b3131008aa04c81b00eb74433120cd8_RightVerticalConnector1"/>
          <p:cNvCxnSpPr/>
          <p:nvPr>
            <p:custDataLst>
              <p:tags r:id="rId4"/>
            </p:custDataLst>
          </p:nvPr>
        </p:nvCxnSpPr>
        <p:spPr>
          <a:xfrm>
            <a:off x="10138039" y="4005157"/>
            <a:ext cx="0" cy="1138343"/>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3" name="OTLSHAPE_T_1b3131008aa04c81b00eb74433120cd8_LeftVerticalConnector1"/>
          <p:cNvCxnSpPr/>
          <p:nvPr>
            <p:custDataLst>
              <p:tags r:id="rId5"/>
            </p:custDataLst>
          </p:nvPr>
        </p:nvCxnSpPr>
        <p:spPr>
          <a:xfrm>
            <a:off x="8697471" y="4005157"/>
            <a:ext cx="0" cy="1138343"/>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2" name="OTLSHAPE_T_42b20a8eebc34f5c99627bc04279df3a_RightVerticalConnector1"/>
          <p:cNvCxnSpPr/>
          <p:nvPr>
            <p:custDataLst>
              <p:tags r:id="rId6"/>
            </p:custDataLst>
          </p:nvPr>
        </p:nvCxnSpPr>
        <p:spPr>
          <a:xfrm>
            <a:off x="8684771" y="3738457"/>
            <a:ext cx="0" cy="1405043"/>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1" name="OTLSHAPE_T_42b20a8eebc34f5c99627bc04279df3a_LeftVerticalConnector1"/>
          <p:cNvCxnSpPr/>
          <p:nvPr>
            <p:custDataLst>
              <p:tags r:id="rId7"/>
            </p:custDataLst>
          </p:nvPr>
        </p:nvCxnSpPr>
        <p:spPr>
          <a:xfrm>
            <a:off x="7244204" y="3738457"/>
            <a:ext cx="0" cy="1405043"/>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0" name="OTLSHAPE_T_3d8fa01f968446e58dfd9e374eb48b38_RightVerticalConnector1"/>
          <p:cNvCxnSpPr/>
          <p:nvPr>
            <p:custDataLst>
              <p:tags r:id="rId8"/>
            </p:custDataLst>
          </p:nvPr>
        </p:nvCxnSpPr>
        <p:spPr>
          <a:xfrm>
            <a:off x="7231504" y="3471757"/>
            <a:ext cx="0" cy="1671743"/>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9" name="OTLSHAPE_T_3d8fa01f968446e58dfd9e374eb48b38_LeftVerticalConnector1"/>
          <p:cNvCxnSpPr/>
          <p:nvPr>
            <p:custDataLst>
              <p:tags r:id="rId9"/>
            </p:custDataLst>
          </p:nvPr>
        </p:nvCxnSpPr>
        <p:spPr>
          <a:xfrm>
            <a:off x="5790937" y="3471757"/>
            <a:ext cx="0" cy="1671743"/>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8" name="OTLSHAPE_T_2245ca5ddd12457ca13319dd6c778f20_RightVerticalConnector1"/>
          <p:cNvCxnSpPr/>
          <p:nvPr>
            <p:custDataLst>
              <p:tags r:id="rId10"/>
            </p:custDataLst>
          </p:nvPr>
        </p:nvCxnSpPr>
        <p:spPr>
          <a:xfrm>
            <a:off x="5778237" y="3205057"/>
            <a:ext cx="0" cy="1938443"/>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7" name="OTLSHAPE_T_2245ca5ddd12457ca13319dd6c778f20_LeftVerticalConnector1"/>
          <p:cNvCxnSpPr/>
          <p:nvPr>
            <p:custDataLst>
              <p:tags r:id="rId11"/>
            </p:custDataLst>
          </p:nvPr>
        </p:nvCxnSpPr>
        <p:spPr>
          <a:xfrm>
            <a:off x="4337669" y="3205057"/>
            <a:ext cx="0" cy="1938443"/>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6" name="OTLSHAPE_T_5bc2bb8d83144d839f41b63b0ac49916_RightVerticalConnector1"/>
          <p:cNvCxnSpPr/>
          <p:nvPr>
            <p:custDataLst>
              <p:tags r:id="rId12"/>
            </p:custDataLst>
          </p:nvPr>
        </p:nvCxnSpPr>
        <p:spPr>
          <a:xfrm>
            <a:off x="4324969" y="2938357"/>
            <a:ext cx="0" cy="2205143"/>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5" name="OTLSHAPE_T_5bc2bb8d83144d839f41b63b0ac49916_LeftVerticalConnector1"/>
          <p:cNvCxnSpPr/>
          <p:nvPr>
            <p:custDataLst>
              <p:tags r:id="rId13"/>
            </p:custDataLst>
          </p:nvPr>
        </p:nvCxnSpPr>
        <p:spPr>
          <a:xfrm>
            <a:off x="2884402" y="2938357"/>
            <a:ext cx="0" cy="2205143"/>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4" name="OTLSHAPE_T_63559816eeb3450fbd5cfee8cf07f8b6_RightVerticalConnector1"/>
          <p:cNvCxnSpPr/>
          <p:nvPr>
            <p:custDataLst>
              <p:tags r:id="rId14"/>
            </p:custDataLst>
          </p:nvPr>
        </p:nvCxnSpPr>
        <p:spPr>
          <a:xfrm>
            <a:off x="2871702" y="2671657"/>
            <a:ext cx="0" cy="2471843"/>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3" name="OTLSHAPE_T_63559816eeb3450fbd5cfee8cf07f8b6_LeftVerticalConnector4"/>
          <p:cNvCxnSpPr/>
          <p:nvPr>
            <p:custDataLst>
              <p:tags r:id="rId15"/>
            </p:custDataLst>
          </p:nvPr>
        </p:nvCxnSpPr>
        <p:spPr>
          <a:xfrm>
            <a:off x="1431135" y="4090416"/>
            <a:ext cx="0" cy="1053084"/>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2" name="OTLSHAPE_T_63559816eeb3450fbd5cfee8cf07f8b6_LeftVerticalConnector3"/>
          <p:cNvCxnSpPr/>
          <p:nvPr>
            <p:custDataLst>
              <p:tags r:id="rId16"/>
            </p:custDataLst>
          </p:nvPr>
        </p:nvCxnSpPr>
        <p:spPr>
          <a:xfrm>
            <a:off x="1431135" y="3823716"/>
            <a:ext cx="0" cy="96181"/>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1" name="OTLSHAPE_T_63559816eeb3450fbd5cfee8cf07f8b6_LeftVerticalConnector2"/>
          <p:cNvCxnSpPr/>
          <p:nvPr>
            <p:custDataLst>
              <p:tags r:id="rId17"/>
            </p:custDataLst>
          </p:nvPr>
        </p:nvCxnSpPr>
        <p:spPr>
          <a:xfrm>
            <a:off x="1431135" y="3557016"/>
            <a:ext cx="0" cy="96181"/>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0" name="OTLSHAPE_T_63559816eeb3450fbd5cfee8cf07f8b6_LeftVerticalConnector1"/>
          <p:cNvCxnSpPr/>
          <p:nvPr>
            <p:custDataLst>
              <p:tags r:id="rId18"/>
            </p:custDataLst>
          </p:nvPr>
        </p:nvCxnSpPr>
        <p:spPr>
          <a:xfrm>
            <a:off x="1431135" y="2671657"/>
            <a:ext cx="0" cy="714841"/>
          </a:xfrm>
          <a:prstGeom prst="line">
            <a:avLst/>
          </a:prstGeom>
          <a:ln w="19050" cap="flat" cmpd="sng" algn="ctr">
            <a:solidFill>
              <a:schemeClr val="l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9" name="OTLSHAPE_T_f90224027dac4a9a83f485826a3ac13c_HorizontalConnector1"/>
          <p:cNvCxnSpPr/>
          <p:nvPr>
            <p:custDataLst>
              <p:tags r:id="rId19"/>
            </p:custDataLst>
          </p:nvPr>
        </p:nvCxnSpPr>
        <p:spPr>
          <a:xfrm>
            <a:off x="866013" y="4271857"/>
            <a:ext cx="9278376"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8" name="OTLSHAPE_T_1b3131008aa04c81b00eb74433120cd8_HorizontalConnector1"/>
          <p:cNvCxnSpPr/>
          <p:nvPr>
            <p:custDataLst>
              <p:tags r:id="rId20"/>
            </p:custDataLst>
          </p:nvPr>
        </p:nvCxnSpPr>
        <p:spPr>
          <a:xfrm>
            <a:off x="1728597" y="4005157"/>
            <a:ext cx="6962525"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7" name="OTLSHAPE_T_42b20a8eebc34f5c99627bc04279df3a_HorizontalConnector1"/>
          <p:cNvCxnSpPr/>
          <p:nvPr>
            <p:custDataLst>
              <p:tags r:id="rId21"/>
            </p:custDataLst>
          </p:nvPr>
        </p:nvCxnSpPr>
        <p:spPr>
          <a:xfrm>
            <a:off x="1728597" y="3738457"/>
            <a:ext cx="5509257"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6" name="OTLSHAPE_T_3d8fa01f968446e58dfd9e374eb48b38_HorizontalConnector1"/>
          <p:cNvCxnSpPr/>
          <p:nvPr>
            <p:custDataLst>
              <p:tags r:id="rId22"/>
            </p:custDataLst>
          </p:nvPr>
        </p:nvCxnSpPr>
        <p:spPr>
          <a:xfrm>
            <a:off x="1728597" y="3471757"/>
            <a:ext cx="4055990"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5" name="OTLSHAPE_T_2245ca5ddd12457ca13319dd6c778f20_HorizontalConnector1"/>
          <p:cNvCxnSpPr/>
          <p:nvPr>
            <p:custDataLst>
              <p:tags r:id="rId23"/>
            </p:custDataLst>
          </p:nvPr>
        </p:nvCxnSpPr>
        <p:spPr>
          <a:xfrm>
            <a:off x="589365" y="3205057"/>
            <a:ext cx="3741955"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4" name="OTLSHAPE_T_5bc2bb8d83144d839f41b63b0ac49916_HorizontalConnector1"/>
          <p:cNvCxnSpPr/>
          <p:nvPr>
            <p:custDataLst>
              <p:tags r:id="rId24"/>
            </p:custDataLst>
          </p:nvPr>
        </p:nvCxnSpPr>
        <p:spPr>
          <a:xfrm>
            <a:off x="977307" y="2938357"/>
            <a:ext cx="1900745"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3" name="OTLSHAPE_T_63559816eeb3450fbd5cfee8cf07f8b6_HorizontalConnector1"/>
          <p:cNvCxnSpPr/>
          <p:nvPr>
            <p:custDataLst>
              <p:tags r:id="rId25"/>
            </p:custDataLst>
          </p:nvPr>
        </p:nvCxnSpPr>
        <p:spPr>
          <a:xfrm>
            <a:off x="1045549" y="2671657"/>
            <a:ext cx="379236" cy="0"/>
          </a:xfrm>
          <a:prstGeom prst="line">
            <a:avLst/>
          </a:prstGeom>
          <a:ln w="9525" cap="flat" cmpd="sng" algn="ctr">
            <a:solidFill>
              <a:srgbClr val="CCCCCC"/>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2" name="OTLSHAPE_M_a9a6353529bc4217b3d25afd0857baae_Connector1"/>
          <p:cNvCxnSpPr/>
          <p:nvPr>
            <p:custDataLst>
              <p:tags r:id="rId26"/>
            </p:custDataLst>
          </p:nvPr>
        </p:nvCxnSpPr>
        <p:spPr>
          <a:xfrm>
            <a:off x="10150739" y="4694978"/>
            <a:ext cx="0" cy="448522"/>
          </a:xfrm>
          <a:prstGeom prst="line">
            <a:avLst/>
          </a:prstGeom>
          <a:ln w="9525" cap="flat" cmpd="sng" algn="ctr">
            <a:solidFill>
              <a:srgbClr val="0072BC">
                <a:alpha val="49804"/>
              </a:srgb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23" name="OTLSHAPE_TB_00000000000000000000000000000000_LeftEndCaps" hidden="1"/>
          <p:cNvSpPr txBox="1"/>
          <p:nvPr>
            <p:custDataLst>
              <p:tags r:id="rId27"/>
            </p:custDataLst>
          </p:nvPr>
        </p:nvSpPr>
        <p:spPr>
          <a:xfrm>
            <a:off x="254000" y="5194469"/>
            <a:ext cx="469900" cy="279061"/>
          </a:xfrm>
          <a:prstGeom prst="rect">
            <a:avLst/>
          </a:prstGeom>
          <a:noFill/>
        </p:spPr>
        <p:txBody>
          <a:bodyPr vert="horz" wrap="none" lIns="0" tIns="0" rIns="0" bIns="0" rtlCol="0" anchor="ctr" anchorCtr="0">
            <a:spAutoFit/>
          </a:bodyPr>
          <a:lstStyle/>
          <a:p>
            <a:pPr algn="ctr"/>
            <a:r>
              <a:rPr lang="en-US" b="1">
                <a:solidFill>
                  <a:srgbClr val="C0504D"/>
                </a:solidFill>
                <a:latin typeface="Calibri" panose="020F0502020204030204" pitchFamily="34" charset="0"/>
              </a:rPr>
              <a:t>2016</a:t>
            </a:r>
          </a:p>
        </p:txBody>
      </p:sp>
      <p:sp>
        <p:nvSpPr>
          <p:cNvPr id="1224" name="OTLSHAPE_TB_00000000000000000000000000000000_RightEndCaps"/>
          <p:cNvSpPr txBox="1"/>
          <p:nvPr>
            <p:custDataLst>
              <p:tags r:id="rId28"/>
            </p:custDataLst>
          </p:nvPr>
        </p:nvSpPr>
        <p:spPr>
          <a:xfrm>
            <a:off x="11474534" y="5194469"/>
            <a:ext cx="451662" cy="279061"/>
          </a:xfrm>
          <a:prstGeom prst="rect">
            <a:avLst/>
          </a:prstGeom>
          <a:noFill/>
        </p:spPr>
        <p:txBody>
          <a:bodyPr vert="horz" wrap="none" lIns="0" tIns="0" rIns="0" bIns="0" rtlCol="0" anchor="ctr" anchorCtr="0">
            <a:spAutoFit/>
          </a:bodyPr>
          <a:lstStyle/>
          <a:p>
            <a:pPr algn="ctr"/>
            <a:r>
              <a:rPr lang="en-US" b="1" spc="-38">
                <a:solidFill>
                  <a:srgbClr val="C0504D"/>
                </a:solidFill>
                <a:latin typeface="Calibri" panose="020F0502020204030204" pitchFamily="34" charset="0"/>
              </a:rPr>
              <a:t>2016</a:t>
            </a:r>
          </a:p>
        </p:txBody>
      </p:sp>
      <p:sp>
        <p:nvSpPr>
          <p:cNvPr id="1225" name="OTLSHAPE_TB_00000000000000000000000000000000_ScaleContainer"/>
          <p:cNvSpPr/>
          <p:nvPr>
            <p:custDataLst>
              <p:tags r:id="rId29"/>
            </p:custDataLst>
          </p:nvPr>
        </p:nvSpPr>
        <p:spPr>
          <a:xfrm>
            <a:off x="844465" y="5143500"/>
            <a:ext cx="10515600" cy="381000"/>
          </a:xfrm>
          <a:prstGeom prst="roundRect">
            <a:avLst>
              <a:gd name="adj" fmla="val 100000"/>
            </a:avLst>
          </a:prstGeom>
          <a:gradFill flip="none" rotWithShape="1">
            <a:gsLst>
              <a:gs pos="0">
                <a:srgbClr val="44546A"/>
              </a:gs>
              <a:gs pos="0">
                <a:schemeClr val="dk2"/>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6" name="OTLSHAPE_TB_00000000000000000000000000000000_ElapsedTime" hidden="1"/>
          <p:cNvSpPr/>
          <p:nvPr>
            <p:custDataLst>
              <p:tags r:id="rId30"/>
            </p:custDataLst>
          </p:nvPr>
        </p:nvSpPr>
        <p:spPr>
          <a:xfrm>
            <a:off x="0" y="0"/>
            <a:ext cx="0" cy="0"/>
          </a:xfrm>
          <a:prstGeom prst="roundRect">
            <a:avLst>
              <a:gd name="adj" fmla="val 100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7" name="OTLSHAPE_TB_00000000000000000000000000000000_TodayMarkerShape" hidden="1"/>
          <p:cNvSpPr/>
          <p:nvPr>
            <p:custDataLst>
              <p:tags r:id="rId31"/>
            </p:custDataLst>
          </p:nvPr>
        </p:nvSpPr>
        <p:spPr>
          <a:xfrm>
            <a:off x="955137" y="5524500"/>
            <a:ext cx="108857" cy="127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8" name="OTLSHAPE_TB_00000000000000000000000000000000_TodayMarkerText" hidden="1"/>
          <p:cNvSpPr txBox="1"/>
          <p:nvPr>
            <p:custDataLst>
              <p:tags r:id="rId32"/>
            </p:custDataLst>
          </p:nvPr>
        </p:nvSpPr>
        <p:spPr>
          <a:xfrm>
            <a:off x="1009565" y="5651500"/>
            <a:ext cx="363369" cy="184666"/>
          </a:xfrm>
          <a:prstGeom prst="rect">
            <a:avLst/>
          </a:prstGeom>
          <a:noFill/>
        </p:spPr>
        <p:txBody>
          <a:bodyPr vert="horz" wrap="none" lIns="0" tIns="0" rIns="0" bIns="0" rtlCol="0" anchor="ctr" anchorCtr="0">
            <a:spAutoFit/>
          </a:bodyPr>
          <a:lstStyle/>
          <a:p>
            <a:pPr algn="ctr"/>
            <a:r>
              <a:rPr lang="en-US" sz="1200">
                <a:solidFill>
                  <a:schemeClr val="dk1"/>
                </a:solidFill>
                <a:latin typeface="Calibri" panose="020F0502020204030204" pitchFamily="34" charset="0"/>
              </a:rPr>
              <a:t>Today</a:t>
            </a:r>
          </a:p>
        </p:txBody>
      </p:sp>
      <p:sp>
        <p:nvSpPr>
          <p:cNvPr id="1229" name="OTLSHAPE_TB_00000000000000000000000000000000_TimescaleInterval1"/>
          <p:cNvSpPr txBox="1"/>
          <p:nvPr>
            <p:custDataLst>
              <p:tags r:id="rId33"/>
            </p:custDataLst>
          </p:nvPr>
        </p:nvSpPr>
        <p:spPr>
          <a:xfrm>
            <a:off x="1073065" y="5240972"/>
            <a:ext cx="373500" cy="186055"/>
          </a:xfrm>
          <a:prstGeom prst="rect">
            <a:avLst/>
          </a:prstGeom>
          <a:noFill/>
        </p:spPr>
        <p:txBody>
          <a:bodyPr vert="horz" wrap="none" lIns="0" tIns="0" rIns="0" bIns="0" rtlCol="0" anchor="ctr" anchorCtr="0">
            <a:noAutofit/>
          </a:bodyPr>
          <a:lstStyle/>
          <a:p>
            <a:r>
              <a:rPr lang="en-US" sz="1200" spc="-16">
                <a:solidFill>
                  <a:schemeClr val="lt1"/>
                </a:solidFill>
                <a:latin typeface="Calibri" panose="020F0502020204030204" pitchFamily="34" charset="0"/>
              </a:rPr>
              <a:t>10/30</a:t>
            </a:r>
          </a:p>
        </p:txBody>
      </p:sp>
      <p:cxnSp>
        <p:nvCxnSpPr>
          <p:cNvPr id="1230" name="OTLSHAPE_TB_00000000000000000000000000000000_Separator1"/>
          <p:cNvCxnSpPr/>
          <p:nvPr>
            <p:custDataLst>
              <p:tags r:id="rId34"/>
            </p:custDataLst>
          </p:nvPr>
        </p:nvCxnSpPr>
        <p:spPr>
          <a:xfrm>
            <a:off x="2462830" y="52070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1" name="OTLSHAPE_TB_00000000000000000000000000000000_TimescaleInterval2"/>
          <p:cNvSpPr txBox="1"/>
          <p:nvPr>
            <p:custDataLst>
              <p:tags r:id="rId35"/>
            </p:custDataLst>
          </p:nvPr>
        </p:nvSpPr>
        <p:spPr>
          <a:xfrm>
            <a:off x="2526333" y="5240972"/>
            <a:ext cx="373500" cy="186055"/>
          </a:xfrm>
          <a:prstGeom prst="rect">
            <a:avLst/>
          </a:prstGeom>
          <a:noFill/>
        </p:spPr>
        <p:txBody>
          <a:bodyPr vert="horz" wrap="none" lIns="0" tIns="0" rIns="0" bIns="0" rtlCol="0" anchor="ctr" anchorCtr="0">
            <a:noAutofit/>
          </a:bodyPr>
          <a:lstStyle/>
          <a:p>
            <a:r>
              <a:rPr lang="en-US" sz="1200" spc="-16">
                <a:solidFill>
                  <a:schemeClr val="lt1"/>
                </a:solidFill>
                <a:latin typeface="Calibri" panose="020F0502020204030204" pitchFamily="34" charset="0"/>
              </a:rPr>
              <a:t>11/06</a:t>
            </a:r>
          </a:p>
        </p:txBody>
      </p:sp>
      <p:cxnSp>
        <p:nvCxnSpPr>
          <p:cNvPr id="1232" name="OTLSHAPE_TB_00000000000000000000000000000000_Separator2"/>
          <p:cNvCxnSpPr/>
          <p:nvPr>
            <p:custDataLst>
              <p:tags r:id="rId36"/>
            </p:custDataLst>
          </p:nvPr>
        </p:nvCxnSpPr>
        <p:spPr>
          <a:xfrm>
            <a:off x="3916098" y="52070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3" name="OTLSHAPE_TB_00000000000000000000000000000000_TimescaleInterval3"/>
          <p:cNvSpPr txBox="1"/>
          <p:nvPr>
            <p:custDataLst>
              <p:tags r:id="rId37"/>
            </p:custDataLst>
          </p:nvPr>
        </p:nvSpPr>
        <p:spPr>
          <a:xfrm>
            <a:off x="3979600" y="5240972"/>
            <a:ext cx="373500" cy="186055"/>
          </a:xfrm>
          <a:prstGeom prst="rect">
            <a:avLst/>
          </a:prstGeom>
          <a:noFill/>
        </p:spPr>
        <p:txBody>
          <a:bodyPr vert="horz" wrap="none" lIns="0" tIns="0" rIns="0" bIns="0" rtlCol="0" anchor="ctr" anchorCtr="0">
            <a:noAutofit/>
          </a:bodyPr>
          <a:lstStyle/>
          <a:p>
            <a:r>
              <a:rPr lang="en-US" sz="1200" spc="-16">
                <a:solidFill>
                  <a:schemeClr val="lt1"/>
                </a:solidFill>
                <a:latin typeface="Calibri" panose="020F0502020204030204" pitchFamily="34" charset="0"/>
              </a:rPr>
              <a:t>11/13</a:t>
            </a:r>
          </a:p>
        </p:txBody>
      </p:sp>
      <p:cxnSp>
        <p:nvCxnSpPr>
          <p:cNvPr id="1234" name="OTLSHAPE_TB_00000000000000000000000000000000_Separator3"/>
          <p:cNvCxnSpPr/>
          <p:nvPr>
            <p:custDataLst>
              <p:tags r:id="rId38"/>
            </p:custDataLst>
          </p:nvPr>
        </p:nvCxnSpPr>
        <p:spPr>
          <a:xfrm>
            <a:off x="5369365" y="52070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5" name="OTLSHAPE_TB_00000000000000000000000000000000_TimescaleInterval4"/>
          <p:cNvSpPr txBox="1"/>
          <p:nvPr>
            <p:custDataLst>
              <p:tags r:id="rId39"/>
            </p:custDataLst>
          </p:nvPr>
        </p:nvSpPr>
        <p:spPr>
          <a:xfrm>
            <a:off x="5432868" y="5240972"/>
            <a:ext cx="373500" cy="186055"/>
          </a:xfrm>
          <a:prstGeom prst="rect">
            <a:avLst/>
          </a:prstGeom>
          <a:noFill/>
        </p:spPr>
        <p:txBody>
          <a:bodyPr vert="horz" wrap="none" lIns="0" tIns="0" rIns="0" bIns="0" rtlCol="0" anchor="ctr" anchorCtr="0">
            <a:noAutofit/>
          </a:bodyPr>
          <a:lstStyle/>
          <a:p>
            <a:r>
              <a:rPr lang="en-US" sz="1200" spc="-16">
                <a:solidFill>
                  <a:schemeClr val="lt1"/>
                </a:solidFill>
                <a:latin typeface="Calibri" panose="020F0502020204030204" pitchFamily="34" charset="0"/>
              </a:rPr>
              <a:t>11/20</a:t>
            </a:r>
          </a:p>
        </p:txBody>
      </p:sp>
      <p:cxnSp>
        <p:nvCxnSpPr>
          <p:cNvPr id="1236" name="OTLSHAPE_TB_00000000000000000000000000000000_Separator4"/>
          <p:cNvCxnSpPr/>
          <p:nvPr>
            <p:custDataLst>
              <p:tags r:id="rId40"/>
            </p:custDataLst>
          </p:nvPr>
        </p:nvCxnSpPr>
        <p:spPr>
          <a:xfrm>
            <a:off x="6822632" y="52070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7" name="OTLSHAPE_TB_00000000000000000000000000000000_TimescaleInterval5"/>
          <p:cNvSpPr txBox="1"/>
          <p:nvPr>
            <p:custDataLst>
              <p:tags r:id="rId41"/>
            </p:custDataLst>
          </p:nvPr>
        </p:nvSpPr>
        <p:spPr>
          <a:xfrm>
            <a:off x="6886135" y="5240972"/>
            <a:ext cx="373500" cy="186055"/>
          </a:xfrm>
          <a:prstGeom prst="rect">
            <a:avLst/>
          </a:prstGeom>
          <a:noFill/>
        </p:spPr>
        <p:txBody>
          <a:bodyPr vert="horz" wrap="none" lIns="0" tIns="0" rIns="0" bIns="0" rtlCol="0" anchor="ctr" anchorCtr="0">
            <a:noAutofit/>
          </a:bodyPr>
          <a:lstStyle/>
          <a:p>
            <a:r>
              <a:rPr lang="en-US" sz="1200" spc="-16">
                <a:solidFill>
                  <a:schemeClr val="lt1"/>
                </a:solidFill>
                <a:latin typeface="Calibri" panose="020F0502020204030204" pitchFamily="34" charset="0"/>
              </a:rPr>
              <a:t>11/27</a:t>
            </a:r>
          </a:p>
        </p:txBody>
      </p:sp>
      <p:cxnSp>
        <p:nvCxnSpPr>
          <p:cNvPr id="1238" name="OTLSHAPE_TB_00000000000000000000000000000000_Separator5"/>
          <p:cNvCxnSpPr/>
          <p:nvPr>
            <p:custDataLst>
              <p:tags r:id="rId42"/>
            </p:custDataLst>
          </p:nvPr>
        </p:nvCxnSpPr>
        <p:spPr>
          <a:xfrm>
            <a:off x="8275899" y="52070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9" name="OTLSHAPE_TB_00000000000000000000000000000000_TimescaleInterval6"/>
          <p:cNvSpPr txBox="1"/>
          <p:nvPr>
            <p:custDataLst>
              <p:tags r:id="rId43"/>
            </p:custDataLst>
          </p:nvPr>
        </p:nvSpPr>
        <p:spPr>
          <a:xfrm>
            <a:off x="8339403" y="5240972"/>
            <a:ext cx="373500" cy="186055"/>
          </a:xfrm>
          <a:prstGeom prst="rect">
            <a:avLst/>
          </a:prstGeom>
          <a:noFill/>
        </p:spPr>
        <p:txBody>
          <a:bodyPr vert="horz" wrap="none" lIns="0" tIns="0" rIns="0" bIns="0" rtlCol="0" anchor="ctr" anchorCtr="0">
            <a:noAutofit/>
          </a:bodyPr>
          <a:lstStyle/>
          <a:p>
            <a:r>
              <a:rPr lang="en-US" sz="1200" spc="-16">
                <a:solidFill>
                  <a:schemeClr val="lt1"/>
                </a:solidFill>
                <a:latin typeface="Calibri" panose="020F0502020204030204" pitchFamily="34" charset="0"/>
              </a:rPr>
              <a:t>12/04</a:t>
            </a:r>
          </a:p>
        </p:txBody>
      </p:sp>
      <p:cxnSp>
        <p:nvCxnSpPr>
          <p:cNvPr id="1240" name="OTLSHAPE_TB_00000000000000000000000000000000_Separator6"/>
          <p:cNvCxnSpPr/>
          <p:nvPr>
            <p:custDataLst>
              <p:tags r:id="rId44"/>
            </p:custDataLst>
          </p:nvPr>
        </p:nvCxnSpPr>
        <p:spPr>
          <a:xfrm>
            <a:off x="9729167" y="5207000"/>
            <a:ext cx="0" cy="2540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41" name="OTLSHAPE_TB_00000000000000000000000000000000_TimescaleInterval7"/>
          <p:cNvSpPr txBox="1"/>
          <p:nvPr>
            <p:custDataLst>
              <p:tags r:id="rId45"/>
            </p:custDataLst>
          </p:nvPr>
        </p:nvSpPr>
        <p:spPr>
          <a:xfrm>
            <a:off x="9792670" y="5240972"/>
            <a:ext cx="373500" cy="186055"/>
          </a:xfrm>
          <a:prstGeom prst="rect">
            <a:avLst/>
          </a:prstGeom>
          <a:noFill/>
        </p:spPr>
        <p:txBody>
          <a:bodyPr vert="horz" wrap="none" lIns="0" tIns="0" rIns="0" bIns="0" rtlCol="0" anchor="ctr" anchorCtr="0">
            <a:noAutofit/>
          </a:bodyPr>
          <a:lstStyle/>
          <a:p>
            <a:r>
              <a:rPr lang="en-US" sz="1200" spc="-16">
                <a:solidFill>
                  <a:schemeClr val="lt1"/>
                </a:solidFill>
                <a:latin typeface="Calibri" panose="020F0502020204030204" pitchFamily="34" charset="0"/>
              </a:rPr>
              <a:t>12/11</a:t>
            </a:r>
          </a:p>
        </p:txBody>
      </p:sp>
      <p:sp>
        <p:nvSpPr>
          <p:cNvPr id="1267" name="OTLSHAPE_M_a9a6353529bc4217b3d25afd0857baae_Title"/>
          <p:cNvSpPr txBox="1"/>
          <p:nvPr>
            <p:custDataLst>
              <p:tags r:id="rId46"/>
            </p:custDataLst>
          </p:nvPr>
        </p:nvSpPr>
        <p:spPr>
          <a:xfrm>
            <a:off x="10372989" y="4576657"/>
            <a:ext cx="1092200" cy="170519"/>
          </a:xfrm>
          <a:prstGeom prst="rect">
            <a:avLst/>
          </a:prstGeom>
          <a:noFill/>
        </p:spPr>
        <p:txBody>
          <a:bodyPr vert="horz" wrap="square" lIns="0" tIns="0" rIns="0" bIns="0" rtlCol="0" anchor="ctr" anchorCtr="0">
            <a:spAutoFit/>
          </a:bodyPr>
          <a:lstStyle/>
          <a:p>
            <a:r>
              <a:rPr lang="en-US" sz="1100" b="1" spc="-6" dirty="0">
                <a:solidFill>
                  <a:schemeClr val="dk1"/>
                </a:solidFill>
                <a:latin typeface="Calibri" panose="020F0502020204030204" pitchFamily="34" charset="0"/>
              </a:rPr>
              <a:t>Eagles </a:t>
            </a:r>
            <a:r>
              <a:rPr lang="en-US" sz="1100" b="1" spc="-6" dirty="0" smtClean="0">
                <a:solidFill>
                  <a:schemeClr val="dk1"/>
                </a:solidFill>
                <a:latin typeface="Calibri" panose="020F0502020204030204" pitchFamily="34" charset="0"/>
              </a:rPr>
              <a:t>Consulting</a:t>
            </a:r>
            <a:endParaRPr lang="en-US" sz="1100" b="1" spc="-6" dirty="0">
              <a:solidFill>
                <a:schemeClr val="dk1"/>
              </a:solidFill>
              <a:latin typeface="Calibri" panose="020F0502020204030204" pitchFamily="34" charset="0"/>
            </a:endParaRPr>
          </a:p>
        </p:txBody>
      </p:sp>
      <p:sp>
        <p:nvSpPr>
          <p:cNvPr id="1268" name="OTLSHAPE_M_a9a6353529bc4217b3d25afd0857baae_Date"/>
          <p:cNvSpPr txBox="1"/>
          <p:nvPr>
            <p:custDataLst>
              <p:tags r:id="rId47"/>
            </p:custDataLst>
          </p:nvPr>
        </p:nvSpPr>
        <p:spPr>
          <a:xfrm>
            <a:off x="10372989" y="4772575"/>
            <a:ext cx="622300" cy="155025"/>
          </a:xfrm>
          <a:prstGeom prst="rect">
            <a:avLst/>
          </a:prstGeom>
          <a:noFill/>
        </p:spPr>
        <p:txBody>
          <a:bodyPr vert="horz" wrap="square" lIns="0" tIns="0" rIns="0" bIns="0" rtlCol="0" anchor="ctr" anchorCtr="0">
            <a:spAutoFit/>
          </a:bodyPr>
          <a:lstStyle/>
          <a:p>
            <a:r>
              <a:rPr lang="en-US" sz="1000" spc="-8">
                <a:solidFill>
                  <a:srgbClr val="1F497E"/>
                </a:solidFill>
                <a:latin typeface="Calibri" panose="020F0502020204030204" pitchFamily="34" charset="0"/>
              </a:rPr>
              <a:t>12/12/2016</a:t>
            </a:r>
          </a:p>
        </p:txBody>
      </p:sp>
      <p:sp>
        <p:nvSpPr>
          <p:cNvPr id="1269" name="OTLSHAPE_M_a9a6353529bc4217b3d25afd0857baae_Shape"/>
          <p:cNvSpPr/>
          <p:nvPr>
            <p:custDataLst>
              <p:tags r:id="rId48"/>
            </p:custDataLst>
          </p:nvPr>
        </p:nvSpPr>
        <p:spPr>
          <a:xfrm rot="16200000">
            <a:off x="10176139" y="4694978"/>
            <a:ext cx="165100" cy="165100"/>
          </a:xfrm>
          <a:prstGeom prst="flowChartMerge">
            <a:avLst/>
          </a:prstGeom>
          <a:solidFill>
            <a:srgbClr val="0072BC"/>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0" name="OTLSHAPE_T_63559816eeb3450fbd5cfee8cf07f8b6_Shape"/>
          <p:cNvSpPr/>
          <p:nvPr>
            <p:custDataLst>
              <p:tags r:id="rId49"/>
            </p:custDataLst>
          </p:nvPr>
        </p:nvSpPr>
        <p:spPr>
          <a:xfrm>
            <a:off x="1424785" y="2570057"/>
            <a:ext cx="1460500" cy="203200"/>
          </a:xfrm>
          <a:prstGeom prst="roundRect">
            <a:avLst>
              <a:gd name="adj" fmla="val 100000"/>
            </a:avLst>
          </a:prstGeom>
          <a:solidFill>
            <a:schemeClr val="accent5"/>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1" name="OTLSHAPE_T_63559816eeb3450fbd5cfee8cf07f8b6_ShapePercentage" hidden="1"/>
          <p:cNvSpPr/>
          <p:nvPr>
            <p:custDataLst>
              <p:tags r:id="rId50"/>
            </p:custDataLst>
          </p:nvPr>
        </p:nvSpPr>
        <p:spPr>
          <a:xfrm>
            <a:off x="1424785" y="2570057"/>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2" name="OTLSHAPE_T_63559816eeb3450fbd5cfee8cf07f8b6_Duration" hidden="1"/>
          <p:cNvSpPr txBox="1"/>
          <p:nvPr>
            <p:custDataLst>
              <p:tags r:id="rId51"/>
            </p:custDataLst>
          </p:nvPr>
        </p:nvSpPr>
        <p:spPr>
          <a:xfrm>
            <a:off x="0" y="2570057"/>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5 days</a:t>
            </a:r>
          </a:p>
        </p:txBody>
      </p:sp>
      <p:sp>
        <p:nvSpPr>
          <p:cNvPr id="1273" name="OTLSHAPE_T_63559816eeb3450fbd5cfee8cf07f8b6_TextPercentage" hidden="1"/>
          <p:cNvSpPr txBox="1"/>
          <p:nvPr>
            <p:custDataLst>
              <p:tags r:id="rId52"/>
            </p:custDataLst>
          </p:nvPr>
        </p:nvSpPr>
        <p:spPr>
          <a:xfrm>
            <a:off x="0" y="2725081"/>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274" name="OTLSHAPE_T_63559816eeb3450fbd5cfee8cf07f8b6_StartDate" hidden="1"/>
          <p:cNvSpPr txBox="1"/>
          <p:nvPr>
            <p:custDataLst>
              <p:tags r:id="rId53"/>
            </p:custDataLst>
          </p:nvPr>
        </p:nvSpPr>
        <p:spPr>
          <a:xfrm>
            <a:off x="0" y="272508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275" name="OTLSHAPE_T_63559816eeb3450fbd5cfee8cf07f8b6_EndDate" hidden="1"/>
          <p:cNvSpPr txBox="1"/>
          <p:nvPr>
            <p:custDataLst>
              <p:tags r:id="rId54"/>
            </p:custDataLst>
          </p:nvPr>
        </p:nvSpPr>
        <p:spPr>
          <a:xfrm>
            <a:off x="0" y="272508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276" name="OTLSHAPE_T_63559816eeb3450fbd5cfee8cf07f8b6_JoinedDate"/>
          <p:cNvSpPr txBox="1"/>
          <p:nvPr>
            <p:custDataLst>
              <p:tags r:id="rId55"/>
            </p:custDataLst>
          </p:nvPr>
        </p:nvSpPr>
        <p:spPr>
          <a:xfrm>
            <a:off x="2928852" y="2594144"/>
            <a:ext cx="9398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11/1/16 - 11/7/16</a:t>
            </a:r>
          </a:p>
        </p:txBody>
      </p:sp>
      <p:sp>
        <p:nvSpPr>
          <p:cNvPr id="1277" name="OTLSHAPE_T_63559816eeb3450fbd5cfee8cf07f8b6_Title"/>
          <p:cNvSpPr txBox="1"/>
          <p:nvPr>
            <p:custDataLst>
              <p:tags r:id="rId56"/>
            </p:custDataLst>
          </p:nvPr>
        </p:nvSpPr>
        <p:spPr>
          <a:xfrm>
            <a:off x="127000" y="2586397"/>
            <a:ext cx="927100" cy="170519"/>
          </a:xfrm>
          <a:prstGeom prst="rect">
            <a:avLst/>
          </a:prstGeom>
          <a:noFill/>
        </p:spPr>
        <p:txBody>
          <a:bodyPr vert="horz" wrap="square" lIns="0" tIns="0" rIns="0" bIns="0" rtlCol="0" anchor="ctr" anchorCtr="0">
            <a:spAutoFit/>
          </a:bodyPr>
          <a:lstStyle/>
          <a:p>
            <a:r>
              <a:rPr lang="en-US" sz="1100" b="1" spc="-6">
                <a:solidFill>
                  <a:schemeClr val="dk1"/>
                </a:solidFill>
                <a:latin typeface="Calibri" panose="020F0502020204030204" pitchFamily="34" charset="0"/>
              </a:rPr>
              <a:t>Report Creation</a:t>
            </a:r>
          </a:p>
        </p:txBody>
      </p:sp>
      <p:sp>
        <p:nvSpPr>
          <p:cNvPr id="1278" name="OTLSHAPE_T_5bc2bb8d83144d839f41b63b0ac49916_Shape"/>
          <p:cNvSpPr/>
          <p:nvPr>
            <p:custDataLst>
              <p:tags r:id="rId57"/>
            </p:custDataLst>
          </p:nvPr>
        </p:nvSpPr>
        <p:spPr>
          <a:xfrm>
            <a:off x="2878052" y="2836757"/>
            <a:ext cx="1460500" cy="203200"/>
          </a:xfrm>
          <a:prstGeom prst="roundRect">
            <a:avLst>
              <a:gd name="adj" fmla="val 100000"/>
            </a:avLst>
          </a:prstGeom>
          <a:solidFill>
            <a:schemeClr val="accent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9" name="OTLSHAPE_T_5bc2bb8d83144d839f41b63b0ac49916_ShapePercentage" hidden="1"/>
          <p:cNvSpPr/>
          <p:nvPr>
            <p:custDataLst>
              <p:tags r:id="rId58"/>
            </p:custDataLst>
          </p:nvPr>
        </p:nvSpPr>
        <p:spPr>
          <a:xfrm>
            <a:off x="2878052" y="2836757"/>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0" name="OTLSHAPE_T_5bc2bb8d83144d839f41b63b0ac49916_Duration" hidden="1"/>
          <p:cNvSpPr txBox="1"/>
          <p:nvPr>
            <p:custDataLst>
              <p:tags r:id="rId59"/>
            </p:custDataLst>
          </p:nvPr>
        </p:nvSpPr>
        <p:spPr>
          <a:xfrm>
            <a:off x="0" y="2836757"/>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5 days</a:t>
            </a:r>
          </a:p>
        </p:txBody>
      </p:sp>
      <p:sp>
        <p:nvSpPr>
          <p:cNvPr id="1281" name="OTLSHAPE_T_5bc2bb8d83144d839f41b63b0ac49916_TextPercentage" hidden="1"/>
          <p:cNvSpPr txBox="1"/>
          <p:nvPr>
            <p:custDataLst>
              <p:tags r:id="rId60"/>
            </p:custDataLst>
          </p:nvPr>
        </p:nvSpPr>
        <p:spPr>
          <a:xfrm>
            <a:off x="0" y="2991781"/>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282" name="OTLSHAPE_T_5bc2bb8d83144d839f41b63b0ac49916_StartDate" hidden="1"/>
          <p:cNvSpPr txBox="1"/>
          <p:nvPr>
            <p:custDataLst>
              <p:tags r:id="rId61"/>
            </p:custDataLst>
          </p:nvPr>
        </p:nvSpPr>
        <p:spPr>
          <a:xfrm>
            <a:off x="0" y="299178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283" name="OTLSHAPE_T_5bc2bb8d83144d839f41b63b0ac49916_EndDate" hidden="1"/>
          <p:cNvSpPr txBox="1"/>
          <p:nvPr>
            <p:custDataLst>
              <p:tags r:id="rId62"/>
            </p:custDataLst>
          </p:nvPr>
        </p:nvSpPr>
        <p:spPr>
          <a:xfrm>
            <a:off x="0" y="299178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284" name="OTLSHAPE_T_5bc2bb8d83144d839f41b63b0ac49916_JoinedDate"/>
          <p:cNvSpPr txBox="1"/>
          <p:nvPr>
            <p:custDataLst>
              <p:tags r:id="rId63"/>
            </p:custDataLst>
          </p:nvPr>
        </p:nvSpPr>
        <p:spPr>
          <a:xfrm>
            <a:off x="4382119" y="2860844"/>
            <a:ext cx="10033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11/8/16 - 11/14/16</a:t>
            </a:r>
          </a:p>
        </p:txBody>
      </p:sp>
      <p:sp>
        <p:nvSpPr>
          <p:cNvPr id="1285" name="OTLSHAPE_T_5bc2bb8d83144d839f41b63b0ac49916_Title"/>
          <p:cNvSpPr txBox="1"/>
          <p:nvPr>
            <p:custDataLst>
              <p:tags r:id="rId64"/>
            </p:custDataLst>
          </p:nvPr>
        </p:nvSpPr>
        <p:spPr>
          <a:xfrm>
            <a:off x="127000" y="2853097"/>
            <a:ext cx="850900" cy="170519"/>
          </a:xfrm>
          <a:prstGeom prst="rect">
            <a:avLst/>
          </a:prstGeom>
          <a:noFill/>
        </p:spPr>
        <p:txBody>
          <a:bodyPr vert="horz" wrap="square" lIns="0" tIns="0" rIns="0" bIns="0" rtlCol="0" anchor="ctr" anchorCtr="0">
            <a:spAutoFit/>
          </a:bodyPr>
          <a:lstStyle/>
          <a:p>
            <a:r>
              <a:rPr lang="en-US" sz="1100" b="1" spc="-18">
                <a:solidFill>
                  <a:schemeClr val="dk1"/>
                </a:solidFill>
                <a:latin typeface="Calibri" panose="020F0502020204030204" pitchFamily="34" charset="0"/>
              </a:rPr>
              <a:t>System Testing</a:t>
            </a:r>
          </a:p>
        </p:txBody>
      </p:sp>
      <p:sp>
        <p:nvSpPr>
          <p:cNvPr id="1286" name="OTLSHAPE_T_2245ca5ddd12457ca13319dd6c778f20_Shape"/>
          <p:cNvSpPr/>
          <p:nvPr>
            <p:custDataLst>
              <p:tags r:id="rId65"/>
            </p:custDataLst>
          </p:nvPr>
        </p:nvSpPr>
        <p:spPr>
          <a:xfrm>
            <a:off x="4331319" y="3103457"/>
            <a:ext cx="1460500" cy="203200"/>
          </a:xfrm>
          <a:prstGeom prst="roundRect">
            <a:avLst>
              <a:gd name="adj" fmla="val 100000"/>
            </a:avLst>
          </a:prstGeom>
          <a:solidFill>
            <a:srgbClr val="2F3699"/>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7" name="OTLSHAPE_T_2245ca5ddd12457ca13319dd6c778f20_ShapePercentage" hidden="1"/>
          <p:cNvSpPr/>
          <p:nvPr>
            <p:custDataLst>
              <p:tags r:id="rId66"/>
            </p:custDataLst>
          </p:nvPr>
        </p:nvSpPr>
        <p:spPr>
          <a:xfrm>
            <a:off x="4331319" y="3103457"/>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8" name="OTLSHAPE_T_2245ca5ddd12457ca13319dd6c778f20_Duration" hidden="1"/>
          <p:cNvSpPr txBox="1"/>
          <p:nvPr>
            <p:custDataLst>
              <p:tags r:id="rId67"/>
            </p:custDataLst>
          </p:nvPr>
        </p:nvSpPr>
        <p:spPr>
          <a:xfrm>
            <a:off x="0" y="3103457"/>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5 days</a:t>
            </a:r>
          </a:p>
        </p:txBody>
      </p:sp>
      <p:sp>
        <p:nvSpPr>
          <p:cNvPr id="1289" name="OTLSHAPE_T_2245ca5ddd12457ca13319dd6c778f20_TextPercentage" hidden="1"/>
          <p:cNvSpPr txBox="1"/>
          <p:nvPr>
            <p:custDataLst>
              <p:tags r:id="rId68"/>
            </p:custDataLst>
          </p:nvPr>
        </p:nvSpPr>
        <p:spPr>
          <a:xfrm>
            <a:off x="0" y="3258481"/>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290" name="OTLSHAPE_T_2245ca5ddd12457ca13319dd6c778f20_StartDate" hidden="1"/>
          <p:cNvSpPr txBox="1"/>
          <p:nvPr>
            <p:custDataLst>
              <p:tags r:id="rId69"/>
            </p:custDataLst>
          </p:nvPr>
        </p:nvSpPr>
        <p:spPr>
          <a:xfrm>
            <a:off x="0" y="325848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291" name="OTLSHAPE_T_2245ca5ddd12457ca13319dd6c778f20_EndDate" hidden="1"/>
          <p:cNvSpPr txBox="1"/>
          <p:nvPr>
            <p:custDataLst>
              <p:tags r:id="rId70"/>
            </p:custDataLst>
          </p:nvPr>
        </p:nvSpPr>
        <p:spPr>
          <a:xfrm>
            <a:off x="0" y="325848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292" name="OTLSHAPE_T_2245ca5ddd12457ca13319dd6c778f20_JoinedDate"/>
          <p:cNvSpPr txBox="1"/>
          <p:nvPr>
            <p:custDataLst>
              <p:tags r:id="rId71"/>
            </p:custDataLst>
          </p:nvPr>
        </p:nvSpPr>
        <p:spPr>
          <a:xfrm>
            <a:off x="5835387" y="3127544"/>
            <a:ext cx="10668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11/15/16 - 11/21/16</a:t>
            </a:r>
          </a:p>
        </p:txBody>
      </p:sp>
      <p:sp>
        <p:nvSpPr>
          <p:cNvPr id="1293" name="OTLSHAPE_T_2245ca5ddd12457ca13319dd6c778f20_Title"/>
          <p:cNvSpPr txBox="1"/>
          <p:nvPr>
            <p:custDataLst>
              <p:tags r:id="rId72"/>
            </p:custDataLst>
          </p:nvPr>
        </p:nvSpPr>
        <p:spPr>
          <a:xfrm>
            <a:off x="127000" y="3119797"/>
            <a:ext cx="469900" cy="170519"/>
          </a:xfrm>
          <a:prstGeom prst="rect">
            <a:avLst/>
          </a:prstGeom>
          <a:noFill/>
        </p:spPr>
        <p:txBody>
          <a:bodyPr vert="horz" wrap="square" lIns="0" tIns="0" rIns="0" bIns="0" rtlCol="0" anchor="ctr" anchorCtr="0">
            <a:spAutoFit/>
          </a:bodyPr>
          <a:lstStyle/>
          <a:p>
            <a:r>
              <a:rPr lang="en-US" sz="1100" b="1" spc="-16">
                <a:solidFill>
                  <a:schemeClr val="dk1"/>
                </a:solidFill>
                <a:latin typeface="Calibri" panose="020F0502020204030204" pitchFamily="34" charset="0"/>
              </a:rPr>
              <a:t>Training</a:t>
            </a:r>
          </a:p>
        </p:txBody>
      </p:sp>
      <p:sp>
        <p:nvSpPr>
          <p:cNvPr id="1294" name="OTLSHAPE_T_3d8fa01f968446e58dfd9e374eb48b38_Shape"/>
          <p:cNvSpPr/>
          <p:nvPr>
            <p:custDataLst>
              <p:tags r:id="rId73"/>
            </p:custDataLst>
          </p:nvPr>
        </p:nvSpPr>
        <p:spPr>
          <a:xfrm>
            <a:off x="5784587" y="3370157"/>
            <a:ext cx="1460500" cy="203200"/>
          </a:xfrm>
          <a:prstGeom prst="roundRect">
            <a:avLst>
              <a:gd name="adj" fmla="val 100000"/>
            </a:avLst>
          </a:prstGeom>
          <a:solidFill>
            <a:srgbClr val="B20E1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5" name="OTLSHAPE_T_3d8fa01f968446e58dfd9e374eb48b38_ShapePercentage" hidden="1"/>
          <p:cNvSpPr/>
          <p:nvPr>
            <p:custDataLst>
              <p:tags r:id="rId74"/>
            </p:custDataLst>
          </p:nvPr>
        </p:nvSpPr>
        <p:spPr>
          <a:xfrm>
            <a:off x="5784587" y="3370157"/>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6" name="OTLSHAPE_T_3d8fa01f968446e58dfd9e374eb48b38_Duration" hidden="1"/>
          <p:cNvSpPr txBox="1"/>
          <p:nvPr>
            <p:custDataLst>
              <p:tags r:id="rId75"/>
            </p:custDataLst>
          </p:nvPr>
        </p:nvSpPr>
        <p:spPr>
          <a:xfrm>
            <a:off x="0" y="3370157"/>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5 days</a:t>
            </a:r>
          </a:p>
        </p:txBody>
      </p:sp>
      <p:sp>
        <p:nvSpPr>
          <p:cNvPr id="1297" name="OTLSHAPE_T_3d8fa01f968446e58dfd9e374eb48b38_TextPercentage" hidden="1"/>
          <p:cNvSpPr txBox="1"/>
          <p:nvPr>
            <p:custDataLst>
              <p:tags r:id="rId76"/>
            </p:custDataLst>
          </p:nvPr>
        </p:nvSpPr>
        <p:spPr>
          <a:xfrm>
            <a:off x="0" y="3525181"/>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298" name="OTLSHAPE_T_3d8fa01f968446e58dfd9e374eb48b38_StartDate" hidden="1"/>
          <p:cNvSpPr txBox="1"/>
          <p:nvPr>
            <p:custDataLst>
              <p:tags r:id="rId77"/>
            </p:custDataLst>
          </p:nvPr>
        </p:nvSpPr>
        <p:spPr>
          <a:xfrm>
            <a:off x="0" y="352518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299" name="OTLSHAPE_T_3d8fa01f968446e58dfd9e374eb48b38_EndDate" hidden="1"/>
          <p:cNvSpPr txBox="1"/>
          <p:nvPr>
            <p:custDataLst>
              <p:tags r:id="rId78"/>
            </p:custDataLst>
          </p:nvPr>
        </p:nvSpPr>
        <p:spPr>
          <a:xfrm>
            <a:off x="0" y="352518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300" name="OTLSHAPE_T_3d8fa01f968446e58dfd9e374eb48b38_JoinedDate"/>
          <p:cNvSpPr txBox="1"/>
          <p:nvPr>
            <p:custDataLst>
              <p:tags r:id="rId79"/>
            </p:custDataLst>
          </p:nvPr>
        </p:nvSpPr>
        <p:spPr>
          <a:xfrm>
            <a:off x="7288654" y="3394244"/>
            <a:ext cx="10668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11/22/16 - 11/28/16</a:t>
            </a:r>
          </a:p>
        </p:txBody>
      </p:sp>
      <p:sp>
        <p:nvSpPr>
          <p:cNvPr id="1301" name="OTLSHAPE_T_3d8fa01f968446e58dfd9e374eb48b38_Title"/>
          <p:cNvSpPr txBox="1"/>
          <p:nvPr>
            <p:custDataLst>
              <p:tags r:id="rId80"/>
            </p:custDataLst>
          </p:nvPr>
        </p:nvSpPr>
        <p:spPr>
          <a:xfrm>
            <a:off x="127000" y="3386497"/>
            <a:ext cx="1612900" cy="170519"/>
          </a:xfrm>
          <a:prstGeom prst="rect">
            <a:avLst/>
          </a:prstGeom>
          <a:noFill/>
        </p:spPr>
        <p:txBody>
          <a:bodyPr vert="horz" wrap="square" lIns="0" tIns="0" rIns="0" bIns="0" rtlCol="0" anchor="ctr" anchorCtr="0">
            <a:spAutoFit/>
          </a:bodyPr>
          <a:lstStyle/>
          <a:p>
            <a:r>
              <a:rPr lang="en-US" sz="1100" b="1" spc="-8">
                <a:solidFill>
                  <a:schemeClr val="dk1"/>
                </a:solidFill>
                <a:latin typeface="Calibri" panose="020F0502020204030204" pitchFamily="34" charset="0"/>
              </a:rPr>
              <a:t>System Development Part 1</a:t>
            </a:r>
          </a:p>
        </p:txBody>
      </p:sp>
      <p:sp>
        <p:nvSpPr>
          <p:cNvPr id="1302" name="OTLSHAPE_T_42b20a8eebc34f5c99627bc04279df3a_Shape"/>
          <p:cNvSpPr/>
          <p:nvPr>
            <p:custDataLst>
              <p:tags r:id="rId81"/>
            </p:custDataLst>
          </p:nvPr>
        </p:nvSpPr>
        <p:spPr>
          <a:xfrm>
            <a:off x="7237854" y="3636857"/>
            <a:ext cx="1460500" cy="203200"/>
          </a:xfrm>
          <a:prstGeom prst="roundRect">
            <a:avLst>
              <a:gd name="adj" fmla="val 100000"/>
            </a:avLst>
          </a:prstGeom>
          <a:solidFill>
            <a:srgbClr val="B20E1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3" name="OTLSHAPE_T_42b20a8eebc34f5c99627bc04279df3a_ShapePercentage" hidden="1"/>
          <p:cNvSpPr/>
          <p:nvPr>
            <p:custDataLst>
              <p:tags r:id="rId82"/>
            </p:custDataLst>
          </p:nvPr>
        </p:nvSpPr>
        <p:spPr>
          <a:xfrm>
            <a:off x="7237854" y="3636857"/>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4" name="OTLSHAPE_T_42b20a8eebc34f5c99627bc04279df3a_Duration" hidden="1"/>
          <p:cNvSpPr txBox="1"/>
          <p:nvPr>
            <p:custDataLst>
              <p:tags r:id="rId83"/>
            </p:custDataLst>
          </p:nvPr>
        </p:nvSpPr>
        <p:spPr>
          <a:xfrm>
            <a:off x="0" y="3636857"/>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5 days</a:t>
            </a:r>
          </a:p>
        </p:txBody>
      </p:sp>
      <p:sp>
        <p:nvSpPr>
          <p:cNvPr id="1305" name="OTLSHAPE_T_42b20a8eebc34f5c99627bc04279df3a_TextPercentage" hidden="1"/>
          <p:cNvSpPr txBox="1"/>
          <p:nvPr>
            <p:custDataLst>
              <p:tags r:id="rId84"/>
            </p:custDataLst>
          </p:nvPr>
        </p:nvSpPr>
        <p:spPr>
          <a:xfrm>
            <a:off x="0" y="3791881"/>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306" name="OTLSHAPE_T_42b20a8eebc34f5c99627bc04279df3a_StartDate" hidden="1"/>
          <p:cNvSpPr txBox="1"/>
          <p:nvPr>
            <p:custDataLst>
              <p:tags r:id="rId85"/>
            </p:custDataLst>
          </p:nvPr>
        </p:nvSpPr>
        <p:spPr>
          <a:xfrm>
            <a:off x="0" y="379188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307" name="OTLSHAPE_T_42b20a8eebc34f5c99627bc04279df3a_EndDate" hidden="1"/>
          <p:cNvSpPr txBox="1"/>
          <p:nvPr>
            <p:custDataLst>
              <p:tags r:id="rId86"/>
            </p:custDataLst>
          </p:nvPr>
        </p:nvSpPr>
        <p:spPr>
          <a:xfrm>
            <a:off x="0" y="379188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308" name="OTLSHAPE_T_42b20a8eebc34f5c99627bc04279df3a_JoinedDate"/>
          <p:cNvSpPr txBox="1"/>
          <p:nvPr>
            <p:custDataLst>
              <p:tags r:id="rId87"/>
            </p:custDataLst>
          </p:nvPr>
        </p:nvSpPr>
        <p:spPr>
          <a:xfrm>
            <a:off x="8741921" y="3660944"/>
            <a:ext cx="10033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11/29/16 - 12/5/16</a:t>
            </a:r>
          </a:p>
        </p:txBody>
      </p:sp>
      <p:sp>
        <p:nvSpPr>
          <p:cNvPr id="1309" name="OTLSHAPE_T_42b20a8eebc34f5c99627bc04279df3a_Title"/>
          <p:cNvSpPr txBox="1"/>
          <p:nvPr>
            <p:custDataLst>
              <p:tags r:id="rId88"/>
            </p:custDataLst>
          </p:nvPr>
        </p:nvSpPr>
        <p:spPr>
          <a:xfrm>
            <a:off x="127000" y="3653197"/>
            <a:ext cx="1612900" cy="170519"/>
          </a:xfrm>
          <a:prstGeom prst="rect">
            <a:avLst/>
          </a:prstGeom>
          <a:noFill/>
        </p:spPr>
        <p:txBody>
          <a:bodyPr vert="horz" wrap="square" lIns="0" tIns="0" rIns="0" bIns="0" rtlCol="0" anchor="ctr" anchorCtr="0">
            <a:spAutoFit/>
          </a:bodyPr>
          <a:lstStyle/>
          <a:p>
            <a:r>
              <a:rPr lang="en-US" sz="1100" b="1" spc="-8">
                <a:solidFill>
                  <a:schemeClr val="dk1"/>
                </a:solidFill>
                <a:latin typeface="Calibri" panose="020F0502020204030204" pitchFamily="34" charset="0"/>
              </a:rPr>
              <a:t>System Development Part 2</a:t>
            </a:r>
          </a:p>
        </p:txBody>
      </p:sp>
      <p:sp>
        <p:nvSpPr>
          <p:cNvPr id="1310" name="OTLSHAPE_T_1b3131008aa04c81b00eb74433120cd8_Shape"/>
          <p:cNvSpPr/>
          <p:nvPr>
            <p:custDataLst>
              <p:tags r:id="rId89"/>
            </p:custDataLst>
          </p:nvPr>
        </p:nvSpPr>
        <p:spPr>
          <a:xfrm>
            <a:off x="8691121" y="3903557"/>
            <a:ext cx="1460500" cy="203200"/>
          </a:xfrm>
          <a:prstGeom prst="roundRect">
            <a:avLst>
              <a:gd name="adj" fmla="val 100000"/>
            </a:avLst>
          </a:prstGeom>
          <a:solidFill>
            <a:srgbClr val="B20E12"/>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1" name="OTLSHAPE_T_1b3131008aa04c81b00eb74433120cd8_ShapePercentage" hidden="1"/>
          <p:cNvSpPr/>
          <p:nvPr>
            <p:custDataLst>
              <p:tags r:id="rId90"/>
            </p:custDataLst>
          </p:nvPr>
        </p:nvSpPr>
        <p:spPr>
          <a:xfrm>
            <a:off x="8691121" y="3903557"/>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2" name="OTLSHAPE_T_1b3131008aa04c81b00eb74433120cd8_Duration" hidden="1"/>
          <p:cNvSpPr txBox="1"/>
          <p:nvPr>
            <p:custDataLst>
              <p:tags r:id="rId91"/>
            </p:custDataLst>
          </p:nvPr>
        </p:nvSpPr>
        <p:spPr>
          <a:xfrm>
            <a:off x="0" y="3903557"/>
            <a:ext cx="3302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5 days</a:t>
            </a:r>
          </a:p>
        </p:txBody>
      </p:sp>
      <p:sp>
        <p:nvSpPr>
          <p:cNvPr id="1313" name="OTLSHAPE_T_1b3131008aa04c81b00eb74433120cd8_TextPercentage" hidden="1"/>
          <p:cNvSpPr txBox="1"/>
          <p:nvPr>
            <p:custDataLst>
              <p:tags r:id="rId92"/>
            </p:custDataLst>
          </p:nvPr>
        </p:nvSpPr>
        <p:spPr>
          <a:xfrm>
            <a:off x="0" y="4058581"/>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314" name="OTLSHAPE_T_1b3131008aa04c81b00eb74433120cd8_StartDate" hidden="1"/>
          <p:cNvSpPr txBox="1"/>
          <p:nvPr>
            <p:custDataLst>
              <p:tags r:id="rId93"/>
            </p:custDataLst>
          </p:nvPr>
        </p:nvSpPr>
        <p:spPr>
          <a:xfrm>
            <a:off x="0" y="405858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315" name="OTLSHAPE_T_1b3131008aa04c81b00eb74433120cd8_EndDate" hidden="1"/>
          <p:cNvSpPr txBox="1"/>
          <p:nvPr>
            <p:custDataLst>
              <p:tags r:id="rId94"/>
            </p:custDataLst>
          </p:nvPr>
        </p:nvSpPr>
        <p:spPr>
          <a:xfrm>
            <a:off x="0" y="405858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316" name="OTLSHAPE_T_1b3131008aa04c81b00eb74433120cd8_JoinedDate"/>
          <p:cNvSpPr txBox="1"/>
          <p:nvPr>
            <p:custDataLst>
              <p:tags r:id="rId95"/>
            </p:custDataLst>
          </p:nvPr>
        </p:nvSpPr>
        <p:spPr>
          <a:xfrm>
            <a:off x="10195189" y="3927644"/>
            <a:ext cx="1003300" cy="155025"/>
          </a:xfrm>
          <a:prstGeom prst="rect">
            <a:avLst/>
          </a:prstGeom>
          <a:noFill/>
        </p:spPr>
        <p:txBody>
          <a:bodyPr vert="horz" wrap="square" lIns="0" tIns="0" rIns="0" bIns="0" rtlCol="0" anchor="ctr" anchorCtr="0">
            <a:spAutoFit/>
          </a:bodyPr>
          <a:lstStyle/>
          <a:p>
            <a:r>
              <a:rPr lang="en-US" sz="1000" spc="-6">
                <a:solidFill>
                  <a:srgbClr val="1F497E"/>
                </a:solidFill>
                <a:latin typeface="Calibri" panose="020F0502020204030204" pitchFamily="34" charset="0"/>
              </a:rPr>
              <a:t>12/6/16 - 12/12/16</a:t>
            </a:r>
          </a:p>
        </p:txBody>
      </p:sp>
      <p:sp>
        <p:nvSpPr>
          <p:cNvPr id="1317" name="OTLSHAPE_T_1b3131008aa04c81b00eb74433120cd8_Title"/>
          <p:cNvSpPr txBox="1"/>
          <p:nvPr>
            <p:custDataLst>
              <p:tags r:id="rId96"/>
            </p:custDataLst>
          </p:nvPr>
        </p:nvSpPr>
        <p:spPr>
          <a:xfrm>
            <a:off x="127000" y="3919897"/>
            <a:ext cx="1612900" cy="170519"/>
          </a:xfrm>
          <a:prstGeom prst="rect">
            <a:avLst/>
          </a:prstGeom>
          <a:noFill/>
        </p:spPr>
        <p:txBody>
          <a:bodyPr vert="horz" wrap="square" lIns="0" tIns="0" rIns="0" bIns="0" rtlCol="0" anchor="ctr" anchorCtr="0">
            <a:spAutoFit/>
          </a:bodyPr>
          <a:lstStyle/>
          <a:p>
            <a:r>
              <a:rPr lang="en-US" sz="1100" b="1" spc="-8">
                <a:solidFill>
                  <a:schemeClr val="dk1"/>
                </a:solidFill>
                <a:latin typeface="Calibri" panose="020F0502020204030204" pitchFamily="34" charset="0"/>
              </a:rPr>
              <a:t>System Development Part 3</a:t>
            </a:r>
          </a:p>
        </p:txBody>
      </p:sp>
      <p:sp>
        <p:nvSpPr>
          <p:cNvPr id="1318" name="OTLSHAPE_T_f90224027dac4a9a83f485826a3ac13c_Shape"/>
          <p:cNvSpPr/>
          <p:nvPr>
            <p:custDataLst>
              <p:tags r:id="rId97"/>
            </p:custDataLst>
          </p:nvPr>
        </p:nvSpPr>
        <p:spPr>
          <a:xfrm>
            <a:off x="10144389" y="4170257"/>
            <a:ext cx="215900" cy="203200"/>
          </a:xfrm>
          <a:prstGeom prst="roundRect">
            <a:avLst>
              <a:gd name="adj" fmla="val 100000"/>
            </a:avLst>
          </a:prstGeom>
          <a:solidFill>
            <a:srgbClr val="00B050"/>
          </a:solidFill>
          <a:ln w="12700" cap="flat" cmpd="sng" algn="ctr">
            <a:noFill/>
            <a:prstDash val="solid"/>
            <a:miter lim="800000"/>
          </a:ln>
          <a:effectLst/>
          <a:scene3d>
            <a:camera prst="orthographicFront"/>
            <a:lightRig rig="balanced" dir="t">
              <a:rot lat="0" lon="0" rev="8700000"/>
            </a:lightRig>
          </a:scene3d>
          <a:sp3d>
            <a:bevelT w="165100" h="12700"/>
          </a:sp3d>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9" name="OTLSHAPE_T_f90224027dac4a9a83f485826a3ac13c_ShapePercentage" hidden="1"/>
          <p:cNvSpPr/>
          <p:nvPr>
            <p:custDataLst>
              <p:tags r:id="rId98"/>
            </p:custDataLst>
          </p:nvPr>
        </p:nvSpPr>
        <p:spPr>
          <a:xfrm>
            <a:off x="10144389" y="4170257"/>
            <a:ext cx="0" cy="0"/>
          </a:xfrm>
          <a:prstGeom prst="roundRect">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0" name="OTLSHAPE_T_f90224027dac4a9a83f485826a3ac13c_Duration" hidden="1"/>
          <p:cNvSpPr txBox="1"/>
          <p:nvPr>
            <p:custDataLst>
              <p:tags r:id="rId99"/>
            </p:custDataLst>
          </p:nvPr>
        </p:nvSpPr>
        <p:spPr>
          <a:xfrm>
            <a:off x="0" y="4170257"/>
            <a:ext cx="279400" cy="155025"/>
          </a:xfrm>
          <a:prstGeom prst="rect">
            <a:avLst/>
          </a:prstGeom>
          <a:noFill/>
        </p:spPr>
        <p:txBody>
          <a:bodyPr vert="horz" wrap="square" lIns="0" tIns="0" rIns="0" bIns="0" rtlCol="0" anchor="ctr" anchorCtr="0">
            <a:spAutoFit/>
          </a:bodyPr>
          <a:lstStyle/>
          <a:p>
            <a:pPr algn="ctr"/>
            <a:r>
              <a:rPr lang="en-US" sz="1000">
                <a:solidFill>
                  <a:srgbClr val="C0504D"/>
                </a:solidFill>
                <a:latin typeface="Calibri" panose="020F0502020204030204" pitchFamily="34" charset="0"/>
              </a:rPr>
              <a:t>1 day</a:t>
            </a:r>
          </a:p>
        </p:txBody>
      </p:sp>
      <p:sp>
        <p:nvSpPr>
          <p:cNvPr id="1321" name="OTLSHAPE_T_f90224027dac4a9a83f485826a3ac13c_TextPercentage" hidden="1"/>
          <p:cNvSpPr txBox="1"/>
          <p:nvPr>
            <p:custDataLst>
              <p:tags r:id="rId100"/>
            </p:custDataLst>
          </p:nvPr>
        </p:nvSpPr>
        <p:spPr>
          <a:xfrm>
            <a:off x="0" y="4325281"/>
            <a:ext cx="0" cy="153888"/>
          </a:xfrm>
          <a:prstGeom prst="rect">
            <a:avLst/>
          </a:prstGeom>
          <a:noFill/>
        </p:spPr>
        <p:txBody>
          <a:bodyPr vert="horz" wrap="square" lIns="0" tIns="0" rIns="0" bIns="0" rtlCol="0" anchor="ctr" anchorCtr="0">
            <a:spAutoFit/>
          </a:bodyPr>
          <a:lstStyle/>
          <a:p>
            <a:pPr algn="ctr"/>
            <a:endParaRPr lang="en-US" sz="1000">
              <a:solidFill>
                <a:srgbClr val="C0504D"/>
              </a:solidFill>
              <a:latin typeface="Calibri" panose="020F0502020204030204" pitchFamily="34" charset="0"/>
            </a:endParaRPr>
          </a:p>
        </p:txBody>
      </p:sp>
      <p:sp>
        <p:nvSpPr>
          <p:cNvPr id="1322" name="OTLSHAPE_T_f90224027dac4a9a83f485826a3ac13c_StartDate" hidden="1"/>
          <p:cNvSpPr txBox="1"/>
          <p:nvPr>
            <p:custDataLst>
              <p:tags r:id="rId101"/>
            </p:custDataLst>
          </p:nvPr>
        </p:nvSpPr>
        <p:spPr>
          <a:xfrm>
            <a:off x="0" y="432528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323" name="OTLSHAPE_T_f90224027dac4a9a83f485826a3ac13c_EndDate" hidden="1"/>
          <p:cNvSpPr txBox="1"/>
          <p:nvPr>
            <p:custDataLst>
              <p:tags r:id="rId102"/>
            </p:custDataLst>
          </p:nvPr>
        </p:nvSpPr>
        <p:spPr>
          <a:xfrm>
            <a:off x="0" y="4325281"/>
            <a:ext cx="0" cy="153888"/>
          </a:xfrm>
          <a:prstGeom prst="rect">
            <a:avLst/>
          </a:prstGeom>
          <a:noFill/>
        </p:spPr>
        <p:txBody>
          <a:bodyPr vert="horz" wrap="square" lIns="0" tIns="0" rIns="0" bIns="0" rtlCol="0" anchor="ctr" anchorCtr="0">
            <a:spAutoFit/>
          </a:bodyPr>
          <a:lstStyle/>
          <a:p>
            <a:pPr algn="ctr"/>
            <a:endParaRPr lang="en-US" sz="1000">
              <a:solidFill>
                <a:srgbClr val="1F497E"/>
              </a:solidFill>
              <a:latin typeface="Calibri" panose="020F0502020204030204" pitchFamily="34" charset="0"/>
            </a:endParaRPr>
          </a:p>
        </p:txBody>
      </p:sp>
      <p:sp>
        <p:nvSpPr>
          <p:cNvPr id="1324" name="OTLSHAPE_T_f90224027dac4a9a83f485826a3ac13c_JoinedDate"/>
          <p:cNvSpPr txBox="1"/>
          <p:nvPr>
            <p:custDataLst>
              <p:tags r:id="rId103"/>
            </p:custDataLst>
          </p:nvPr>
        </p:nvSpPr>
        <p:spPr>
          <a:xfrm>
            <a:off x="10402798" y="4194344"/>
            <a:ext cx="495300" cy="155025"/>
          </a:xfrm>
          <a:prstGeom prst="rect">
            <a:avLst/>
          </a:prstGeom>
          <a:noFill/>
        </p:spPr>
        <p:txBody>
          <a:bodyPr vert="horz" wrap="square" lIns="0" tIns="0" rIns="0" bIns="0" rtlCol="0" anchor="ctr" anchorCtr="0">
            <a:spAutoFit/>
          </a:bodyPr>
          <a:lstStyle/>
          <a:p>
            <a:r>
              <a:rPr lang="en-US" sz="1000" spc="-8">
                <a:solidFill>
                  <a:srgbClr val="1F497E"/>
                </a:solidFill>
                <a:latin typeface="Calibri" panose="020F0502020204030204" pitchFamily="34" charset="0"/>
              </a:rPr>
              <a:t>12/13/16</a:t>
            </a:r>
          </a:p>
        </p:txBody>
      </p:sp>
      <p:sp>
        <p:nvSpPr>
          <p:cNvPr id="1325" name="OTLSHAPE_T_f90224027dac4a9a83f485826a3ac13c_Title"/>
          <p:cNvSpPr txBox="1"/>
          <p:nvPr>
            <p:custDataLst>
              <p:tags r:id="rId104"/>
            </p:custDataLst>
          </p:nvPr>
        </p:nvSpPr>
        <p:spPr>
          <a:xfrm>
            <a:off x="127000" y="4186597"/>
            <a:ext cx="749300" cy="170519"/>
          </a:xfrm>
          <a:prstGeom prst="rect">
            <a:avLst/>
          </a:prstGeom>
          <a:noFill/>
        </p:spPr>
        <p:txBody>
          <a:bodyPr vert="horz" wrap="square" lIns="0" tIns="0" rIns="0" bIns="0" rtlCol="0" anchor="ctr" anchorCtr="0">
            <a:spAutoFit/>
          </a:bodyPr>
          <a:lstStyle/>
          <a:p>
            <a:r>
              <a:rPr lang="en-US" sz="1100" b="1" spc="-8">
                <a:solidFill>
                  <a:schemeClr val="dk1"/>
                </a:solidFill>
                <a:latin typeface="Calibri" panose="020F0502020204030204" pitchFamily="34" charset="0"/>
              </a:rPr>
              <a:t>Presentation</a:t>
            </a:r>
          </a:p>
        </p:txBody>
      </p:sp>
    </p:spTree>
    <p:custDataLst>
      <p:tags r:id="rId1"/>
    </p:custDataLst>
    <p:extLst>
      <p:ext uri="{BB962C8B-B14F-4D97-AF65-F5344CB8AC3E}">
        <p14:creationId xmlns:p14="http://schemas.microsoft.com/office/powerpoint/2010/main" val="16405812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type="body" idx="1"/>
          </p:nvPr>
        </p:nvSpPr>
        <p:spPr/>
        <p:txBody>
          <a:bodyPr/>
          <a:lstStyle/>
          <a:p>
            <a:pPr lvl="0"/>
            <a:r>
              <a:rPr lang="en-US" dirty="0" smtClean="0"/>
              <a:t>Brief description of the project</a:t>
            </a:r>
          </a:p>
        </p:txBody>
      </p:sp>
    </p:spTree>
    <p:extLst>
      <p:ext uri="{BB962C8B-B14F-4D97-AF65-F5344CB8AC3E}">
        <p14:creationId xmlns:p14="http://schemas.microsoft.com/office/powerpoint/2010/main" val="333281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custDataLst>
              <p:tags r:id="rId1"/>
            </p:custDataLst>
            <p:extLst>
              <p:ext uri="{D42A27DB-BD31-4B8C-83A1-F6EECF244321}">
                <p14:modId xmlns:p14="http://schemas.microsoft.com/office/powerpoint/2010/main" val="682348070"/>
              </p:ext>
            </p:extLst>
          </p:nvPr>
        </p:nvGraphicFramePr>
        <p:xfrm>
          <a:off x="609600" y="635000"/>
          <a:ext cx="10972800" cy="822960"/>
        </p:xfrm>
        <a:graphic>
          <a:graphicData uri="http://schemas.openxmlformats.org/drawingml/2006/table">
            <a:tbl>
              <a:tblPr firstRow="1" bandRow="1">
                <a:tableStyleId>{5C22544A-7EE6-4342-B048-85BDC9FD1C3A}</a:tableStyleId>
              </a:tblPr>
              <a:tblGrid>
                <a:gridCol w="1079500">
                  <a:extLst>
                    <a:ext uri="{9D8B030D-6E8A-4147-A177-3AD203B41FA5}">
                      <a16:colId xmlns="" xmlns:a16="http://schemas.microsoft.com/office/drawing/2014/main" val="2197856761"/>
                    </a:ext>
                  </a:extLst>
                </a:gridCol>
                <a:gridCol w="9893300">
                  <a:extLst>
                    <a:ext uri="{9D8B030D-6E8A-4147-A177-3AD203B41FA5}">
                      <a16:colId xmlns="" xmlns:a16="http://schemas.microsoft.com/office/drawing/2014/main" val="1739039356"/>
                    </a:ext>
                  </a:extLst>
                </a:gridCol>
              </a:tblGrid>
              <a:tr h="254000">
                <a:tc gridSpan="2">
                  <a:txBody>
                    <a:bodyPr/>
                    <a:lstStyle/>
                    <a:p>
                      <a:r>
                        <a:rPr lang="en-US" sz="1200" dirty="0"/>
                        <a:t>Milestone(s)</a:t>
                      </a:r>
                    </a:p>
                  </a:txBody>
                  <a:tcPr/>
                </a:tc>
                <a:tc hMerge="1">
                  <a:txBody>
                    <a:bodyPr/>
                    <a:lstStyle/>
                    <a:p>
                      <a:endParaRPr lang="en-US"/>
                    </a:p>
                  </a:txBody>
                  <a:tcPr/>
                </a:tc>
                <a:extLst>
                  <a:ext uri="{0D108BD9-81ED-4DB2-BD59-A6C34878D82A}">
                    <a16:rowId xmlns="" xmlns:a16="http://schemas.microsoft.com/office/drawing/2014/main" val="686439187"/>
                  </a:ext>
                </a:extLst>
              </a:tr>
              <a:tr h="254000">
                <a:tc>
                  <a:txBody>
                    <a:bodyPr/>
                    <a:lstStyle/>
                    <a:p>
                      <a:r>
                        <a:rPr lang="en-US" sz="1200" b="1"/>
                        <a:t>Date</a:t>
                      </a:r>
                    </a:p>
                  </a:txBody>
                  <a:tcPr/>
                </a:tc>
                <a:tc>
                  <a:txBody>
                    <a:bodyPr/>
                    <a:lstStyle/>
                    <a:p>
                      <a:r>
                        <a:rPr lang="en-US" sz="1200" b="1"/>
                        <a:t>Description</a:t>
                      </a:r>
                    </a:p>
                  </a:txBody>
                  <a:tcPr/>
                </a:tc>
                <a:extLst>
                  <a:ext uri="{0D108BD9-81ED-4DB2-BD59-A6C34878D82A}">
                    <a16:rowId xmlns="" xmlns:a16="http://schemas.microsoft.com/office/drawing/2014/main" val="179389643"/>
                  </a:ext>
                </a:extLst>
              </a:tr>
              <a:tr h="254000">
                <a:tc>
                  <a:txBody>
                    <a:bodyPr/>
                    <a:lstStyle/>
                    <a:p>
                      <a:r>
                        <a:rPr lang="en-US" sz="1200"/>
                        <a:t>12/12/2016</a:t>
                      </a:r>
                    </a:p>
                  </a:txBody>
                  <a:tcPr/>
                </a:tc>
                <a:tc>
                  <a:txBody>
                    <a:bodyPr/>
                    <a:lstStyle/>
                    <a:p>
                      <a:r>
                        <a:rPr lang="en-US" sz="1200" dirty="0"/>
                        <a:t>Eagles </a:t>
                      </a:r>
                      <a:r>
                        <a:rPr lang="en-US" sz="1200" dirty="0" smtClean="0"/>
                        <a:t>Consulting</a:t>
                      </a:r>
                      <a:endParaRPr lang="en-US" sz="1200" dirty="0"/>
                    </a:p>
                  </a:txBody>
                  <a:tcPr/>
                </a:tc>
                <a:extLst>
                  <a:ext uri="{0D108BD9-81ED-4DB2-BD59-A6C34878D82A}">
                    <a16:rowId xmlns="" xmlns:a16="http://schemas.microsoft.com/office/drawing/2014/main" val="3156657522"/>
                  </a:ext>
                </a:extLst>
              </a:tr>
            </a:tbl>
          </a:graphicData>
        </a:graphic>
      </p:graphicFrame>
      <p:graphicFrame>
        <p:nvGraphicFramePr>
          <p:cNvPr id="3" name="Table 2"/>
          <p:cNvGraphicFramePr>
            <a:graphicFrameLocks noGrp="1"/>
          </p:cNvGraphicFramePr>
          <p:nvPr>
            <p:custDataLst>
              <p:tags r:id="rId2"/>
            </p:custDataLst>
            <p:extLst/>
          </p:nvPr>
        </p:nvGraphicFramePr>
        <p:xfrm>
          <a:off x="609600" y="1692613"/>
          <a:ext cx="9725216" cy="4883292"/>
        </p:xfrm>
        <a:graphic>
          <a:graphicData uri="http://schemas.openxmlformats.org/drawingml/2006/table">
            <a:tbl>
              <a:tblPr firstRow="1" bandRow="1">
                <a:tableStyleId>{5C22544A-7EE6-4342-B048-85BDC9FD1C3A}</a:tableStyleId>
              </a:tblPr>
              <a:tblGrid>
                <a:gridCol w="868680">
                  <a:extLst>
                    <a:ext uri="{9D8B030D-6E8A-4147-A177-3AD203B41FA5}">
                      <a16:colId xmlns="" xmlns:a16="http://schemas.microsoft.com/office/drawing/2014/main" val="1601525868"/>
                    </a:ext>
                  </a:extLst>
                </a:gridCol>
                <a:gridCol w="986028">
                  <a:extLst>
                    <a:ext uri="{9D8B030D-6E8A-4147-A177-3AD203B41FA5}">
                      <a16:colId xmlns="" xmlns:a16="http://schemas.microsoft.com/office/drawing/2014/main" val="3026813537"/>
                    </a:ext>
                  </a:extLst>
                </a:gridCol>
                <a:gridCol w="921068">
                  <a:extLst>
                    <a:ext uri="{9D8B030D-6E8A-4147-A177-3AD203B41FA5}">
                      <a16:colId xmlns="" xmlns:a16="http://schemas.microsoft.com/office/drawing/2014/main" val="1569943109"/>
                    </a:ext>
                  </a:extLst>
                </a:gridCol>
                <a:gridCol w="6949440">
                  <a:extLst>
                    <a:ext uri="{9D8B030D-6E8A-4147-A177-3AD203B41FA5}">
                      <a16:colId xmlns="" xmlns:a16="http://schemas.microsoft.com/office/drawing/2014/main" val="3030932981"/>
                    </a:ext>
                  </a:extLst>
                </a:gridCol>
              </a:tblGrid>
              <a:tr h="459558">
                <a:tc gridSpan="3">
                  <a:txBody>
                    <a:bodyPr/>
                    <a:lstStyle/>
                    <a:p>
                      <a:r>
                        <a:rPr lang="en-US" sz="1200"/>
                        <a:t>Task(s)</a:t>
                      </a:r>
                    </a:p>
                  </a:txBody>
                  <a:tcPr/>
                </a:tc>
                <a:tc hMerge="1">
                  <a:txBody>
                    <a:bodyPr/>
                    <a:lstStyle/>
                    <a:p>
                      <a:endParaRPr lang="en-US"/>
                    </a:p>
                  </a:txBody>
                  <a:tcPr/>
                </a:tc>
                <a:tc hMerge="1">
                  <a:txBody>
                    <a:bodyPr/>
                    <a:lstStyle/>
                    <a:p>
                      <a:endParaRPr lang="en-US"/>
                    </a:p>
                  </a:txBody>
                  <a:tcPr/>
                </a:tc>
                <a:tc>
                  <a:txBody>
                    <a:bodyPr/>
                    <a:lstStyle/>
                    <a:p>
                      <a:endParaRPr lang="en-US" dirty="0"/>
                    </a:p>
                  </a:txBody>
                  <a:tcPr/>
                </a:tc>
                <a:extLst>
                  <a:ext uri="{0D108BD9-81ED-4DB2-BD59-A6C34878D82A}">
                    <a16:rowId xmlns="" xmlns:a16="http://schemas.microsoft.com/office/drawing/2014/main" val="436725634"/>
                  </a:ext>
                </a:extLst>
              </a:tr>
              <a:tr h="470610">
                <a:tc>
                  <a:txBody>
                    <a:bodyPr/>
                    <a:lstStyle/>
                    <a:p>
                      <a:r>
                        <a:rPr lang="en-US" sz="1200" b="1"/>
                        <a:t>Duration
(days)</a:t>
                      </a:r>
                    </a:p>
                  </a:txBody>
                  <a:tcPr/>
                </a:tc>
                <a:tc>
                  <a:txBody>
                    <a:bodyPr/>
                    <a:lstStyle/>
                    <a:p>
                      <a:r>
                        <a:rPr lang="en-US" sz="1200" b="1"/>
                        <a:t>Start Date</a:t>
                      </a:r>
                    </a:p>
                  </a:txBody>
                  <a:tcPr/>
                </a:tc>
                <a:tc>
                  <a:txBody>
                    <a:bodyPr/>
                    <a:lstStyle/>
                    <a:p>
                      <a:r>
                        <a:rPr lang="en-US" sz="1200" b="1"/>
                        <a:t>End Date</a:t>
                      </a:r>
                    </a:p>
                  </a:txBody>
                  <a:tcPr/>
                </a:tc>
                <a:tc>
                  <a:txBody>
                    <a:bodyPr/>
                    <a:lstStyle/>
                    <a:p>
                      <a:r>
                        <a:rPr lang="en-US" sz="1200" b="1"/>
                        <a:t>Description</a:t>
                      </a:r>
                    </a:p>
                  </a:txBody>
                  <a:tcPr/>
                </a:tc>
                <a:extLst>
                  <a:ext uri="{0D108BD9-81ED-4DB2-BD59-A6C34878D82A}">
                    <a16:rowId xmlns="" xmlns:a16="http://schemas.microsoft.com/office/drawing/2014/main" val="3423164986"/>
                  </a:ext>
                </a:extLst>
              </a:tr>
              <a:tr h="282366">
                <a:tc>
                  <a:txBody>
                    <a:bodyPr/>
                    <a:lstStyle/>
                    <a:p>
                      <a:r>
                        <a:rPr lang="en-US" sz="1200"/>
                        <a:t>7</a:t>
                      </a:r>
                    </a:p>
                  </a:txBody>
                  <a:tcPr/>
                </a:tc>
                <a:tc>
                  <a:txBody>
                    <a:bodyPr/>
                    <a:lstStyle/>
                    <a:p>
                      <a:r>
                        <a:rPr lang="en-US" sz="1200"/>
                        <a:t>09/13/2016</a:t>
                      </a:r>
                    </a:p>
                  </a:txBody>
                  <a:tcPr/>
                </a:tc>
                <a:tc>
                  <a:txBody>
                    <a:bodyPr/>
                    <a:lstStyle/>
                    <a:p>
                      <a:r>
                        <a:rPr lang="en-US" sz="1200"/>
                        <a:t>09/19/2016</a:t>
                      </a:r>
                    </a:p>
                  </a:txBody>
                  <a:tcPr/>
                </a:tc>
                <a:tc>
                  <a:txBody>
                    <a:bodyPr/>
                    <a:lstStyle/>
                    <a:p>
                      <a:r>
                        <a:rPr lang="en-US" sz="1200"/>
                        <a:t>System Design</a:t>
                      </a:r>
                    </a:p>
                  </a:txBody>
                  <a:tcPr/>
                </a:tc>
                <a:extLst>
                  <a:ext uri="{0D108BD9-81ED-4DB2-BD59-A6C34878D82A}">
                    <a16:rowId xmlns="" xmlns:a16="http://schemas.microsoft.com/office/drawing/2014/main" val="1043285885"/>
                  </a:ext>
                </a:extLst>
              </a:tr>
              <a:tr h="282366">
                <a:tc>
                  <a:txBody>
                    <a:bodyPr/>
                    <a:lstStyle/>
                    <a:p>
                      <a:r>
                        <a:rPr lang="en-US" sz="1200"/>
                        <a:t>7</a:t>
                      </a:r>
                    </a:p>
                  </a:txBody>
                  <a:tcPr/>
                </a:tc>
                <a:tc>
                  <a:txBody>
                    <a:bodyPr/>
                    <a:lstStyle/>
                    <a:p>
                      <a:r>
                        <a:rPr lang="en-US" sz="1200"/>
                        <a:t>09/20/2016</a:t>
                      </a:r>
                    </a:p>
                  </a:txBody>
                  <a:tcPr/>
                </a:tc>
                <a:tc>
                  <a:txBody>
                    <a:bodyPr/>
                    <a:lstStyle/>
                    <a:p>
                      <a:r>
                        <a:rPr lang="en-US" sz="1200"/>
                        <a:t>09/26/2016</a:t>
                      </a:r>
                    </a:p>
                  </a:txBody>
                  <a:tcPr/>
                </a:tc>
                <a:tc>
                  <a:txBody>
                    <a:bodyPr/>
                    <a:lstStyle/>
                    <a:p>
                      <a:r>
                        <a:rPr lang="en-US" sz="1200"/>
                        <a:t>Creation of Financial System</a:t>
                      </a:r>
                    </a:p>
                  </a:txBody>
                  <a:tcPr/>
                </a:tc>
                <a:extLst>
                  <a:ext uri="{0D108BD9-81ED-4DB2-BD59-A6C34878D82A}">
                    <a16:rowId xmlns="" xmlns:a16="http://schemas.microsoft.com/office/drawing/2014/main" val="4248886988"/>
                  </a:ext>
                </a:extLst>
              </a:tr>
              <a:tr h="282366">
                <a:tc>
                  <a:txBody>
                    <a:bodyPr/>
                    <a:lstStyle/>
                    <a:p>
                      <a:r>
                        <a:rPr lang="en-US" sz="1200"/>
                        <a:t>7</a:t>
                      </a:r>
                    </a:p>
                  </a:txBody>
                  <a:tcPr/>
                </a:tc>
                <a:tc>
                  <a:txBody>
                    <a:bodyPr/>
                    <a:lstStyle/>
                    <a:p>
                      <a:r>
                        <a:rPr lang="en-US" sz="1200"/>
                        <a:t>09/27/2016</a:t>
                      </a:r>
                    </a:p>
                  </a:txBody>
                  <a:tcPr/>
                </a:tc>
                <a:tc>
                  <a:txBody>
                    <a:bodyPr/>
                    <a:lstStyle/>
                    <a:p>
                      <a:r>
                        <a:rPr lang="en-US" sz="1200"/>
                        <a:t>10/03/2016</a:t>
                      </a:r>
                    </a:p>
                  </a:txBody>
                  <a:tcPr/>
                </a:tc>
                <a:tc>
                  <a:txBody>
                    <a:bodyPr/>
                    <a:lstStyle/>
                    <a:p>
                      <a:r>
                        <a:rPr lang="en-US" sz="1200"/>
                        <a:t>Creation of Database Sytem</a:t>
                      </a:r>
                    </a:p>
                  </a:txBody>
                  <a:tcPr/>
                </a:tc>
                <a:extLst>
                  <a:ext uri="{0D108BD9-81ED-4DB2-BD59-A6C34878D82A}">
                    <a16:rowId xmlns="" xmlns:a16="http://schemas.microsoft.com/office/drawing/2014/main" val="2538157359"/>
                  </a:ext>
                </a:extLst>
              </a:tr>
              <a:tr h="282366">
                <a:tc>
                  <a:txBody>
                    <a:bodyPr/>
                    <a:lstStyle/>
                    <a:p>
                      <a:r>
                        <a:rPr lang="en-US" sz="1200"/>
                        <a:t>7</a:t>
                      </a:r>
                    </a:p>
                  </a:txBody>
                  <a:tcPr/>
                </a:tc>
                <a:tc>
                  <a:txBody>
                    <a:bodyPr/>
                    <a:lstStyle/>
                    <a:p>
                      <a:r>
                        <a:rPr lang="en-US" sz="1200"/>
                        <a:t>10/04/2016</a:t>
                      </a:r>
                    </a:p>
                  </a:txBody>
                  <a:tcPr/>
                </a:tc>
                <a:tc>
                  <a:txBody>
                    <a:bodyPr/>
                    <a:lstStyle/>
                    <a:p>
                      <a:r>
                        <a:rPr lang="en-US" sz="1200"/>
                        <a:t>10/10/2016</a:t>
                      </a:r>
                    </a:p>
                  </a:txBody>
                  <a:tcPr/>
                </a:tc>
                <a:tc>
                  <a:txBody>
                    <a:bodyPr/>
                    <a:lstStyle/>
                    <a:p>
                      <a:r>
                        <a:rPr lang="en-US" sz="1200"/>
                        <a:t>Excell Integration</a:t>
                      </a:r>
                    </a:p>
                  </a:txBody>
                  <a:tcPr/>
                </a:tc>
                <a:extLst>
                  <a:ext uri="{0D108BD9-81ED-4DB2-BD59-A6C34878D82A}">
                    <a16:rowId xmlns="" xmlns:a16="http://schemas.microsoft.com/office/drawing/2014/main" val="2467603342"/>
                  </a:ext>
                </a:extLst>
              </a:tr>
              <a:tr h="282366">
                <a:tc>
                  <a:txBody>
                    <a:bodyPr/>
                    <a:lstStyle/>
                    <a:p>
                      <a:r>
                        <a:rPr lang="en-US" sz="1200"/>
                        <a:t>7</a:t>
                      </a:r>
                    </a:p>
                  </a:txBody>
                  <a:tcPr/>
                </a:tc>
                <a:tc>
                  <a:txBody>
                    <a:bodyPr/>
                    <a:lstStyle/>
                    <a:p>
                      <a:r>
                        <a:rPr lang="en-US" sz="1200"/>
                        <a:t>10/11/2016</a:t>
                      </a:r>
                    </a:p>
                  </a:txBody>
                  <a:tcPr/>
                </a:tc>
                <a:tc>
                  <a:txBody>
                    <a:bodyPr/>
                    <a:lstStyle/>
                    <a:p>
                      <a:r>
                        <a:rPr lang="en-US" sz="1200"/>
                        <a:t>10/17/2016</a:t>
                      </a:r>
                    </a:p>
                  </a:txBody>
                  <a:tcPr/>
                </a:tc>
                <a:tc>
                  <a:txBody>
                    <a:bodyPr/>
                    <a:lstStyle/>
                    <a:p>
                      <a:r>
                        <a:rPr lang="en-US" sz="1200"/>
                        <a:t>Business Documents</a:t>
                      </a:r>
                    </a:p>
                  </a:txBody>
                  <a:tcPr/>
                </a:tc>
                <a:extLst>
                  <a:ext uri="{0D108BD9-81ED-4DB2-BD59-A6C34878D82A}">
                    <a16:rowId xmlns="" xmlns:a16="http://schemas.microsoft.com/office/drawing/2014/main" val="3489331256"/>
                  </a:ext>
                </a:extLst>
              </a:tr>
              <a:tr h="282366">
                <a:tc>
                  <a:txBody>
                    <a:bodyPr/>
                    <a:lstStyle/>
                    <a:p>
                      <a:r>
                        <a:rPr lang="en-US" sz="1200"/>
                        <a:t>7</a:t>
                      </a:r>
                    </a:p>
                  </a:txBody>
                  <a:tcPr/>
                </a:tc>
                <a:tc>
                  <a:txBody>
                    <a:bodyPr/>
                    <a:lstStyle/>
                    <a:p>
                      <a:r>
                        <a:rPr lang="en-US" sz="1200"/>
                        <a:t>10/18/2016</a:t>
                      </a:r>
                    </a:p>
                  </a:txBody>
                  <a:tcPr/>
                </a:tc>
                <a:tc>
                  <a:txBody>
                    <a:bodyPr/>
                    <a:lstStyle/>
                    <a:p>
                      <a:r>
                        <a:rPr lang="en-US" sz="1200"/>
                        <a:t>10/24/2016</a:t>
                      </a:r>
                    </a:p>
                  </a:txBody>
                  <a:tcPr/>
                </a:tc>
                <a:tc>
                  <a:txBody>
                    <a:bodyPr/>
                    <a:lstStyle/>
                    <a:p>
                      <a:r>
                        <a:rPr lang="en-US" sz="1200"/>
                        <a:t>Advertising Materials</a:t>
                      </a:r>
                    </a:p>
                  </a:txBody>
                  <a:tcPr/>
                </a:tc>
                <a:extLst>
                  <a:ext uri="{0D108BD9-81ED-4DB2-BD59-A6C34878D82A}">
                    <a16:rowId xmlns="" xmlns:a16="http://schemas.microsoft.com/office/drawing/2014/main" val="3583760790"/>
                  </a:ext>
                </a:extLst>
              </a:tr>
              <a:tr h="282366">
                <a:tc>
                  <a:txBody>
                    <a:bodyPr/>
                    <a:lstStyle/>
                    <a:p>
                      <a:r>
                        <a:rPr lang="en-US" sz="1200" dirty="0"/>
                        <a:t>7</a:t>
                      </a:r>
                    </a:p>
                  </a:txBody>
                  <a:tcPr/>
                </a:tc>
                <a:tc>
                  <a:txBody>
                    <a:bodyPr/>
                    <a:lstStyle/>
                    <a:p>
                      <a:r>
                        <a:rPr lang="en-US" sz="1200"/>
                        <a:t>10/25/2016</a:t>
                      </a:r>
                    </a:p>
                  </a:txBody>
                  <a:tcPr/>
                </a:tc>
                <a:tc>
                  <a:txBody>
                    <a:bodyPr/>
                    <a:lstStyle/>
                    <a:p>
                      <a:r>
                        <a:rPr lang="en-US" sz="1200"/>
                        <a:t>10/31/2016</a:t>
                      </a:r>
                    </a:p>
                  </a:txBody>
                  <a:tcPr/>
                </a:tc>
                <a:tc>
                  <a:txBody>
                    <a:bodyPr/>
                    <a:lstStyle/>
                    <a:p>
                      <a:r>
                        <a:rPr lang="en-US" sz="1200" dirty="0"/>
                        <a:t>Website Development</a:t>
                      </a:r>
                    </a:p>
                  </a:txBody>
                  <a:tcPr/>
                </a:tc>
                <a:extLst>
                  <a:ext uri="{0D108BD9-81ED-4DB2-BD59-A6C34878D82A}">
                    <a16:rowId xmlns="" xmlns:a16="http://schemas.microsoft.com/office/drawing/2014/main" val="3215258045"/>
                  </a:ext>
                </a:extLst>
              </a:tr>
              <a:tr h="282366">
                <a:tc>
                  <a:txBody>
                    <a:bodyPr/>
                    <a:lstStyle/>
                    <a:p>
                      <a:r>
                        <a:rPr lang="en-US" sz="1200" dirty="0"/>
                        <a:t>7</a:t>
                      </a:r>
                    </a:p>
                  </a:txBody>
                  <a:tcPr/>
                </a:tc>
                <a:tc>
                  <a:txBody>
                    <a:bodyPr/>
                    <a:lstStyle/>
                    <a:p>
                      <a:r>
                        <a:rPr lang="en-US" sz="1200"/>
                        <a:t>11/01/2016</a:t>
                      </a:r>
                    </a:p>
                  </a:txBody>
                  <a:tcPr/>
                </a:tc>
                <a:tc>
                  <a:txBody>
                    <a:bodyPr/>
                    <a:lstStyle/>
                    <a:p>
                      <a:r>
                        <a:rPr lang="en-US" sz="1200"/>
                        <a:t>11/07/2016</a:t>
                      </a:r>
                    </a:p>
                  </a:txBody>
                  <a:tcPr/>
                </a:tc>
                <a:tc>
                  <a:txBody>
                    <a:bodyPr/>
                    <a:lstStyle/>
                    <a:p>
                      <a:r>
                        <a:rPr lang="en-US" sz="1200"/>
                        <a:t>Report Creation</a:t>
                      </a:r>
                    </a:p>
                  </a:txBody>
                  <a:tcPr/>
                </a:tc>
                <a:extLst>
                  <a:ext uri="{0D108BD9-81ED-4DB2-BD59-A6C34878D82A}">
                    <a16:rowId xmlns="" xmlns:a16="http://schemas.microsoft.com/office/drawing/2014/main" val="567203969"/>
                  </a:ext>
                </a:extLst>
              </a:tr>
              <a:tr h="282366">
                <a:tc>
                  <a:txBody>
                    <a:bodyPr/>
                    <a:lstStyle/>
                    <a:p>
                      <a:r>
                        <a:rPr lang="en-US" sz="1200"/>
                        <a:t>7</a:t>
                      </a:r>
                    </a:p>
                  </a:txBody>
                  <a:tcPr/>
                </a:tc>
                <a:tc>
                  <a:txBody>
                    <a:bodyPr/>
                    <a:lstStyle/>
                    <a:p>
                      <a:r>
                        <a:rPr lang="en-US" sz="1200"/>
                        <a:t>11/08/2016</a:t>
                      </a:r>
                    </a:p>
                  </a:txBody>
                  <a:tcPr/>
                </a:tc>
                <a:tc>
                  <a:txBody>
                    <a:bodyPr/>
                    <a:lstStyle/>
                    <a:p>
                      <a:r>
                        <a:rPr lang="en-US" sz="1200"/>
                        <a:t>11/14/2016</a:t>
                      </a:r>
                    </a:p>
                  </a:txBody>
                  <a:tcPr/>
                </a:tc>
                <a:tc>
                  <a:txBody>
                    <a:bodyPr/>
                    <a:lstStyle/>
                    <a:p>
                      <a:r>
                        <a:rPr lang="en-US" sz="1200"/>
                        <a:t>System Testing</a:t>
                      </a:r>
                    </a:p>
                  </a:txBody>
                  <a:tcPr/>
                </a:tc>
                <a:extLst>
                  <a:ext uri="{0D108BD9-81ED-4DB2-BD59-A6C34878D82A}">
                    <a16:rowId xmlns="" xmlns:a16="http://schemas.microsoft.com/office/drawing/2014/main" val="1324638587"/>
                  </a:ext>
                </a:extLst>
              </a:tr>
              <a:tr h="282366">
                <a:tc>
                  <a:txBody>
                    <a:bodyPr/>
                    <a:lstStyle/>
                    <a:p>
                      <a:r>
                        <a:rPr lang="en-US" sz="1200"/>
                        <a:t>7</a:t>
                      </a:r>
                    </a:p>
                  </a:txBody>
                  <a:tcPr/>
                </a:tc>
                <a:tc>
                  <a:txBody>
                    <a:bodyPr/>
                    <a:lstStyle/>
                    <a:p>
                      <a:r>
                        <a:rPr lang="en-US" sz="1200"/>
                        <a:t>11/15/2016</a:t>
                      </a:r>
                    </a:p>
                  </a:txBody>
                  <a:tcPr/>
                </a:tc>
                <a:tc>
                  <a:txBody>
                    <a:bodyPr/>
                    <a:lstStyle/>
                    <a:p>
                      <a:r>
                        <a:rPr lang="en-US" sz="1200"/>
                        <a:t>11/21/2016</a:t>
                      </a:r>
                    </a:p>
                  </a:txBody>
                  <a:tcPr/>
                </a:tc>
                <a:tc>
                  <a:txBody>
                    <a:bodyPr/>
                    <a:lstStyle/>
                    <a:p>
                      <a:r>
                        <a:rPr lang="en-US" sz="1200"/>
                        <a:t>Training</a:t>
                      </a:r>
                    </a:p>
                  </a:txBody>
                  <a:tcPr/>
                </a:tc>
                <a:extLst>
                  <a:ext uri="{0D108BD9-81ED-4DB2-BD59-A6C34878D82A}">
                    <a16:rowId xmlns="" xmlns:a16="http://schemas.microsoft.com/office/drawing/2014/main" val="313836245"/>
                  </a:ext>
                </a:extLst>
              </a:tr>
              <a:tr h="282366">
                <a:tc>
                  <a:txBody>
                    <a:bodyPr/>
                    <a:lstStyle/>
                    <a:p>
                      <a:r>
                        <a:rPr lang="en-US" sz="1200"/>
                        <a:t>7</a:t>
                      </a:r>
                    </a:p>
                  </a:txBody>
                  <a:tcPr/>
                </a:tc>
                <a:tc>
                  <a:txBody>
                    <a:bodyPr/>
                    <a:lstStyle/>
                    <a:p>
                      <a:r>
                        <a:rPr lang="en-US" sz="1200"/>
                        <a:t>11/22/2016</a:t>
                      </a:r>
                    </a:p>
                  </a:txBody>
                  <a:tcPr/>
                </a:tc>
                <a:tc>
                  <a:txBody>
                    <a:bodyPr/>
                    <a:lstStyle/>
                    <a:p>
                      <a:r>
                        <a:rPr lang="en-US" sz="1200"/>
                        <a:t>11/28/2016</a:t>
                      </a:r>
                    </a:p>
                  </a:txBody>
                  <a:tcPr/>
                </a:tc>
                <a:tc>
                  <a:txBody>
                    <a:bodyPr/>
                    <a:lstStyle/>
                    <a:p>
                      <a:r>
                        <a:rPr lang="en-US" sz="1200"/>
                        <a:t>System Development Part 1</a:t>
                      </a:r>
                    </a:p>
                  </a:txBody>
                  <a:tcPr/>
                </a:tc>
                <a:extLst>
                  <a:ext uri="{0D108BD9-81ED-4DB2-BD59-A6C34878D82A}">
                    <a16:rowId xmlns="" xmlns:a16="http://schemas.microsoft.com/office/drawing/2014/main" val="518155231"/>
                  </a:ext>
                </a:extLst>
              </a:tr>
              <a:tr h="282366">
                <a:tc>
                  <a:txBody>
                    <a:bodyPr/>
                    <a:lstStyle/>
                    <a:p>
                      <a:r>
                        <a:rPr lang="en-US" sz="1200"/>
                        <a:t>7</a:t>
                      </a:r>
                    </a:p>
                  </a:txBody>
                  <a:tcPr/>
                </a:tc>
                <a:tc>
                  <a:txBody>
                    <a:bodyPr/>
                    <a:lstStyle/>
                    <a:p>
                      <a:r>
                        <a:rPr lang="en-US" sz="1200"/>
                        <a:t>11/29/2016</a:t>
                      </a:r>
                    </a:p>
                  </a:txBody>
                  <a:tcPr/>
                </a:tc>
                <a:tc>
                  <a:txBody>
                    <a:bodyPr/>
                    <a:lstStyle/>
                    <a:p>
                      <a:r>
                        <a:rPr lang="en-US" sz="1200"/>
                        <a:t>12/05/2016</a:t>
                      </a:r>
                    </a:p>
                  </a:txBody>
                  <a:tcPr/>
                </a:tc>
                <a:tc>
                  <a:txBody>
                    <a:bodyPr/>
                    <a:lstStyle/>
                    <a:p>
                      <a:r>
                        <a:rPr lang="en-US" sz="1200" dirty="0"/>
                        <a:t>System Development Part 2</a:t>
                      </a:r>
                    </a:p>
                  </a:txBody>
                  <a:tcPr/>
                </a:tc>
                <a:extLst>
                  <a:ext uri="{0D108BD9-81ED-4DB2-BD59-A6C34878D82A}">
                    <a16:rowId xmlns="" xmlns:a16="http://schemas.microsoft.com/office/drawing/2014/main" val="2448071185"/>
                  </a:ext>
                </a:extLst>
              </a:tr>
              <a:tr h="282366">
                <a:tc>
                  <a:txBody>
                    <a:bodyPr/>
                    <a:lstStyle/>
                    <a:p>
                      <a:r>
                        <a:rPr lang="en-US" sz="1200"/>
                        <a:t>7</a:t>
                      </a:r>
                    </a:p>
                  </a:txBody>
                  <a:tcPr/>
                </a:tc>
                <a:tc>
                  <a:txBody>
                    <a:bodyPr/>
                    <a:lstStyle/>
                    <a:p>
                      <a:r>
                        <a:rPr lang="en-US" sz="1200"/>
                        <a:t>12/06/2016</a:t>
                      </a:r>
                    </a:p>
                  </a:txBody>
                  <a:tcPr/>
                </a:tc>
                <a:tc>
                  <a:txBody>
                    <a:bodyPr/>
                    <a:lstStyle/>
                    <a:p>
                      <a:r>
                        <a:rPr lang="en-US" sz="1200"/>
                        <a:t>12/12/2016</a:t>
                      </a:r>
                    </a:p>
                  </a:txBody>
                  <a:tcPr/>
                </a:tc>
                <a:tc>
                  <a:txBody>
                    <a:bodyPr/>
                    <a:lstStyle/>
                    <a:p>
                      <a:r>
                        <a:rPr lang="en-US" sz="1200"/>
                        <a:t>System Development Part 3</a:t>
                      </a:r>
                    </a:p>
                  </a:txBody>
                  <a:tcPr/>
                </a:tc>
                <a:extLst>
                  <a:ext uri="{0D108BD9-81ED-4DB2-BD59-A6C34878D82A}">
                    <a16:rowId xmlns="" xmlns:a16="http://schemas.microsoft.com/office/drawing/2014/main" val="3562223978"/>
                  </a:ext>
                </a:extLst>
              </a:tr>
              <a:tr h="282366">
                <a:tc>
                  <a:txBody>
                    <a:bodyPr/>
                    <a:lstStyle/>
                    <a:p>
                      <a:r>
                        <a:rPr lang="en-US" sz="1200"/>
                        <a:t>1</a:t>
                      </a:r>
                    </a:p>
                  </a:txBody>
                  <a:tcPr/>
                </a:tc>
                <a:tc>
                  <a:txBody>
                    <a:bodyPr/>
                    <a:lstStyle/>
                    <a:p>
                      <a:r>
                        <a:rPr lang="en-US" sz="1200"/>
                        <a:t>12/13/2016</a:t>
                      </a:r>
                    </a:p>
                  </a:txBody>
                  <a:tcPr/>
                </a:tc>
                <a:tc>
                  <a:txBody>
                    <a:bodyPr/>
                    <a:lstStyle/>
                    <a:p>
                      <a:r>
                        <a:rPr lang="en-US" sz="1200"/>
                        <a:t>12/13/2016</a:t>
                      </a:r>
                    </a:p>
                  </a:txBody>
                  <a:tcPr/>
                </a:tc>
                <a:tc>
                  <a:txBody>
                    <a:bodyPr/>
                    <a:lstStyle/>
                    <a:p>
                      <a:r>
                        <a:rPr lang="en-US" sz="1200" dirty="0"/>
                        <a:t>Presentation</a:t>
                      </a:r>
                    </a:p>
                  </a:txBody>
                  <a:tcPr/>
                </a:tc>
                <a:extLst>
                  <a:ext uri="{0D108BD9-81ED-4DB2-BD59-A6C34878D82A}">
                    <a16:rowId xmlns="" xmlns:a16="http://schemas.microsoft.com/office/drawing/2014/main" val="452655613"/>
                  </a:ext>
                </a:extLst>
              </a:tr>
            </a:tbl>
          </a:graphicData>
        </a:graphic>
      </p:graphicFrame>
      <p:sp>
        <p:nvSpPr>
          <p:cNvPr id="4" name="TextBox 3"/>
          <p:cNvSpPr txBox="1"/>
          <p:nvPr>
            <p:custDataLst>
              <p:tags r:id="rId3"/>
            </p:custDataLst>
          </p:nvPr>
        </p:nvSpPr>
        <p:spPr>
          <a:xfrm>
            <a:off x="609600" y="330200"/>
            <a:ext cx="5080000" cy="307777"/>
          </a:xfrm>
          <a:prstGeom prst="rect">
            <a:avLst/>
          </a:prstGeom>
          <a:noFill/>
        </p:spPr>
        <p:txBody>
          <a:bodyPr vert="horz" rtlCol="0">
            <a:spAutoFit/>
          </a:bodyPr>
          <a:lstStyle/>
          <a:p>
            <a:r>
              <a:rPr lang="en-US" sz="1400"/>
              <a:t>Timeline: 9/13/2016 - 12/12/2016</a:t>
            </a:r>
          </a:p>
        </p:txBody>
      </p:sp>
    </p:spTree>
    <p:extLst>
      <p:ext uri="{BB962C8B-B14F-4D97-AF65-F5344CB8AC3E}">
        <p14:creationId xmlns:p14="http://schemas.microsoft.com/office/powerpoint/2010/main" val="2621896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Risk Management Plan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09899317"/>
              </p:ext>
            </p:extLst>
          </p:nvPr>
        </p:nvGraphicFramePr>
        <p:xfrm>
          <a:off x="1341438" y="1901825"/>
          <a:ext cx="9509125" cy="3522345"/>
        </p:xfrm>
        <a:graphic>
          <a:graphicData uri="http://schemas.openxmlformats.org/drawingml/2006/table">
            <a:tbl>
              <a:tblPr firstRow="1" bandRow="1">
                <a:tableStyleId>{B301B821-A1FF-4177-AEE7-76D212191A09}</a:tableStyleId>
              </a:tblPr>
              <a:tblGrid>
                <a:gridCol w="2392362"/>
                <a:gridCol w="1600200"/>
                <a:gridCol w="1295400"/>
                <a:gridCol w="1447800"/>
                <a:gridCol w="2773363"/>
              </a:tblGrid>
              <a:tr h="777875">
                <a:tc>
                  <a:txBody>
                    <a:bodyPr/>
                    <a:lstStyle/>
                    <a:p>
                      <a:pPr algn="l"/>
                      <a:r>
                        <a:rPr lang="en-US" dirty="0" smtClean="0"/>
                        <a:t>Risk</a:t>
                      </a:r>
                      <a:endParaRPr lang="en-US" dirty="0"/>
                    </a:p>
                  </a:txBody>
                  <a:tcPr anchor="ctr"/>
                </a:tc>
                <a:tc>
                  <a:txBody>
                    <a:bodyPr/>
                    <a:lstStyle/>
                    <a:p>
                      <a:pPr algn="ctr"/>
                      <a:r>
                        <a:rPr lang="en-US" dirty="0" smtClean="0"/>
                        <a:t>Probability</a:t>
                      </a:r>
                      <a:endParaRPr lang="en-US" dirty="0"/>
                    </a:p>
                  </a:txBody>
                  <a:tcPr anchor="ctr"/>
                </a:tc>
                <a:tc>
                  <a:txBody>
                    <a:bodyPr/>
                    <a:lstStyle/>
                    <a:p>
                      <a:pPr algn="ctr"/>
                      <a:r>
                        <a:rPr lang="en-US" dirty="0" smtClean="0"/>
                        <a:t>Impact</a:t>
                      </a:r>
                      <a:endParaRPr lang="en-US" dirty="0"/>
                    </a:p>
                  </a:txBody>
                  <a:tcPr anchor="ctr"/>
                </a:tc>
                <a:tc>
                  <a:txBody>
                    <a:bodyPr/>
                    <a:lstStyle/>
                    <a:p>
                      <a:pPr algn="ctr"/>
                      <a:r>
                        <a:rPr lang="en-US" dirty="0" smtClean="0"/>
                        <a:t>Owner</a:t>
                      </a:r>
                      <a:endParaRPr lang="en-US" dirty="0"/>
                    </a:p>
                  </a:txBody>
                  <a:tcPr anchor="ctr"/>
                </a:tc>
                <a:tc>
                  <a:txBody>
                    <a:bodyPr/>
                    <a:lstStyle/>
                    <a:p>
                      <a:pPr algn="ctr"/>
                      <a:r>
                        <a:rPr lang="en-US" dirty="0" smtClean="0"/>
                        <a:t>Mitigation</a:t>
                      </a:r>
                      <a:r>
                        <a:rPr lang="en-US" baseline="0" dirty="0" smtClean="0"/>
                        <a:t> Plan</a:t>
                      </a:r>
                      <a:endParaRPr lang="en-US" dirty="0"/>
                    </a:p>
                  </a:txBody>
                  <a:tcPr anchor="ctr"/>
                </a:tc>
              </a:tr>
              <a:tr h="777875">
                <a:tc>
                  <a:txBody>
                    <a:bodyPr/>
                    <a:lstStyle/>
                    <a:p>
                      <a:pPr algn="l"/>
                      <a:r>
                        <a:rPr lang="en-US" dirty="0" smtClean="0"/>
                        <a:t>Budget cuts</a:t>
                      </a:r>
                      <a:r>
                        <a:rPr lang="en-US" baseline="0" dirty="0" smtClean="0"/>
                        <a:t> may reduce staff, affecting project scope and schedule</a:t>
                      </a:r>
                      <a:endParaRPr lang="en-US" dirty="0"/>
                    </a:p>
                  </a:txBody>
                  <a:tcPr anchor="ctr"/>
                </a:tc>
                <a:tc>
                  <a:txBody>
                    <a:bodyPr/>
                    <a:lstStyle/>
                    <a:p>
                      <a:pPr algn="ctr"/>
                      <a:r>
                        <a:rPr lang="en-US" dirty="0" smtClean="0"/>
                        <a:t>Medium</a:t>
                      </a:r>
                      <a:endParaRPr lang="en-US" dirty="0"/>
                    </a:p>
                  </a:txBody>
                  <a:tcPr anchor="ctr"/>
                </a:tc>
                <a:tc>
                  <a:txBody>
                    <a:bodyPr/>
                    <a:lstStyle/>
                    <a:p>
                      <a:pPr algn="ctr"/>
                      <a:r>
                        <a:rPr lang="en-US" dirty="0" smtClean="0"/>
                        <a:t>High</a:t>
                      </a:r>
                      <a:endParaRPr lang="en-US" dirty="0"/>
                    </a:p>
                  </a:txBody>
                  <a:tcPr anchor="ctr"/>
                </a:tc>
                <a:tc>
                  <a:txBody>
                    <a:bodyPr/>
                    <a:lstStyle/>
                    <a:p>
                      <a:pPr algn="ctr"/>
                      <a:r>
                        <a:rPr lang="en-US" dirty="0" smtClean="0"/>
                        <a:t>Project Manager</a:t>
                      </a:r>
                      <a:endParaRPr lang="en-US" dirty="0"/>
                    </a:p>
                  </a:txBody>
                  <a:tcPr anchor="ctr"/>
                </a:tc>
                <a:tc>
                  <a:txBody>
                    <a:bodyPr/>
                    <a:lstStyle/>
                    <a:p>
                      <a:pPr algn="l"/>
                      <a:r>
                        <a:rPr lang="en-US" dirty="0" smtClean="0"/>
                        <a:t>See appendix</a:t>
                      </a:r>
                      <a:r>
                        <a:rPr lang="en-US" baseline="0" dirty="0" smtClean="0"/>
                        <a:t> for a phased implementation plan</a:t>
                      </a:r>
                      <a:endParaRPr lang="en-US" dirty="0"/>
                    </a:p>
                  </a:txBody>
                  <a:tcPr anchor="ctr"/>
                </a:tc>
              </a:tr>
              <a:tr h="777875">
                <a:tc>
                  <a:txBody>
                    <a:bodyPr/>
                    <a:lstStyle/>
                    <a:p>
                      <a:pPr algn="l"/>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l"/>
                      <a:endParaRPr lang="en-US" dirty="0"/>
                    </a:p>
                  </a:txBody>
                  <a:tcPr anchor="ctr"/>
                </a:tc>
              </a:tr>
              <a:tr h="777875">
                <a:tc>
                  <a:txBody>
                    <a:bodyPr/>
                    <a:lstStyle/>
                    <a:p>
                      <a:pPr algn="l"/>
                      <a:endParaRPr lang="en-US" dirty="0"/>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l"/>
                      <a:endParaRPr lang="en-US" dirty="0"/>
                    </a:p>
                  </a:txBody>
                  <a:tcPr anchor="ctr"/>
                </a:tc>
              </a:tr>
            </a:tbl>
          </a:graphicData>
        </a:graphic>
      </p:graphicFrame>
    </p:spTree>
    <p:extLst>
      <p:ext uri="{BB962C8B-B14F-4D97-AF65-F5344CB8AC3E}">
        <p14:creationId xmlns:p14="http://schemas.microsoft.com/office/powerpoint/2010/main" val="409184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Quality Management and Performance Measures</a:t>
            </a:r>
            <a:endParaRPr lang="en-US" dirty="0"/>
          </a:p>
        </p:txBody>
      </p:sp>
      <p:sp>
        <p:nvSpPr>
          <p:cNvPr id="3" name="Content Placeholder 2"/>
          <p:cNvSpPr>
            <a:spLocks noGrp="1"/>
          </p:cNvSpPr>
          <p:nvPr>
            <p:ph idx="1"/>
          </p:nvPr>
        </p:nvSpPr>
        <p:spPr/>
        <p:txBody>
          <a:bodyPr/>
          <a:lstStyle/>
          <a:p>
            <a:r>
              <a:rPr lang="en-US" dirty="0" smtClean="0"/>
              <a:t>Define quality management plans </a:t>
            </a:r>
          </a:p>
          <a:p>
            <a:r>
              <a:rPr lang="en-US" dirty="0" smtClean="0"/>
              <a:t>How will you monitor and control costs?</a:t>
            </a:r>
          </a:p>
          <a:p>
            <a:r>
              <a:rPr lang="en-US" dirty="0" smtClean="0"/>
              <a:t>How will you monitor and control schedule?</a:t>
            </a:r>
            <a:endParaRPr lang="en-US" dirty="0"/>
          </a:p>
        </p:txBody>
      </p:sp>
    </p:spTree>
    <p:extLst>
      <p:ext uri="{BB962C8B-B14F-4D97-AF65-F5344CB8AC3E}">
        <p14:creationId xmlns:p14="http://schemas.microsoft.com/office/powerpoint/2010/main" val="158554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sz="half" idx="1"/>
          </p:nvPr>
        </p:nvSpPr>
        <p:spPr/>
        <p:txBody>
          <a:bodyPr/>
          <a:lstStyle/>
          <a:p>
            <a:r>
              <a:rPr lang="en-US" dirty="0" smtClean="0"/>
              <a:t>Reference supplementary materials and resources</a:t>
            </a:r>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340441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Scope</a:t>
            </a:r>
            <a:endParaRPr lang="en-US" dirty="0"/>
          </a:p>
        </p:txBody>
      </p:sp>
      <p:sp>
        <p:nvSpPr>
          <p:cNvPr id="3" name="Content Placeholder 2"/>
          <p:cNvSpPr>
            <a:spLocks noGrp="1"/>
          </p:cNvSpPr>
          <p:nvPr>
            <p:ph idx="1"/>
          </p:nvPr>
        </p:nvSpPr>
        <p:spPr/>
        <p:txBody>
          <a:bodyPr/>
          <a:lstStyle/>
          <a:p>
            <a:r>
              <a:rPr lang="en-US" dirty="0" smtClean="0"/>
              <a:t>Describe the work to be accomplished</a:t>
            </a:r>
          </a:p>
          <a:p>
            <a:r>
              <a:rPr lang="en-US" dirty="0" smtClean="0"/>
              <a:t>What’s the purpose or business need for this project?</a:t>
            </a:r>
          </a:p>
          <a:p>
            <a:r>
              <a:rPr lang="en-US" dirty="0" smtClean="0"/>
              <a:t>Is there a relationship to other projects?</a:t>
            </a:r>
          </a:p>
          <a:p>
            <a:r>
              <a:rPr lang="en-US" dirty="0" smtClean="0"/>
              <a:t>Who are the stakeholders?</a:t>
            </a:r>
          </a:p>
          <a:p>
            <a:r>
              <a:rPr lang="en-US" dirty="0" smtClean="0"/>
              <a:t>What work is out of scope for this project?</a:t>
            </a:r>
            <a:endParaRPr lang="en-US" dirty="0"/>
          </a:p>
        </p:txBody>
      </p:sp>
    </p:spTree>
    <p:extLst>
      <p:ext uri="{BB962C8B-B14F-4D97-AF65-F5344CB8AC3E}">
        <p14:creationId xmlns:p14="http://schemas.microsoft.com/office/powerpoint/2010/main" val="57663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Factors</a:t>
            </a:r>
            <a:endParaRPr lang="en-US" dirty="0"/>
          </a:p>
        </p:txBody>
      </p:sp>
      <p:sp>
        <p:nvSpPr>
          <p:cNvPr id="3" name="Content Placeholder 2"/>
          <p:cNvSpPr>
            <a:spLocks noGrp="1"/>
          </p:cNvSpPr>
          <p:nvPr>
            <p:ph idx="1"/>
          </p:nvPr>
        </p:nvSpPr>
        <p:spPr/>
        <p:txBody>
          <a:bodyPr/>
          <a:lstStyle/>
          <a:p>
            <a:r>
              <a:rPr lang="en-US" dirty="0" smtClean="0"/>
              <a:t>Identify elements that are key to the success of the project, such as:</a:t>
            </a:r>
          </a:p>
          <a:p>
            <a:pPr lvl="1"/>
            <a:r>
              <a:rPr lang="en-US" dirty="0" smtClean="0"/>
              <a:t>Satisfied clients or stakeholders</a:t>
            </a:r>
          </a:p>
          <a:p>
            <a:pPr lvl="1"/>
            <a:r>
              <a:rPr lang="en-US" dirty="0" smtClean="0"/>
              <a:t>Met project objectives</a:t>
            </a:r>
          </a:p>
          <a:p>
            <a:pPr lvl="1"/>
            <a:r>
              <a:rPr lang="en-US" dirty="0" smtClean="0"/>
              <a:t>Completed within budget</a:t>
            </a:r>
          </a:p>
          <a:p>
            <a:pPr lvl="1"/>
            <a:r>
              <a:rPr lang="en-US" dirty="0" smtClean="0"/>
              <a:t>Delivered on time</a:t>
            </a:r>
          </a:p>
        </p:txBody>
      </p:sp>
    </p:spTree>
    <p:extLst>
      <p:ext uri="{BB962C8B-B14F-4D97-AF65-F5344CB8AC3E}">
        <p14:creationId xmlns:p14="http://schemas.microsoft.com/office/powerpoint/2010/main" val="151114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Tasks/activities</a:t>
            </a:r>
          </a:p>
          <a:p>
            <a:r>
              <a:rPr lang="en-US" dirty="0" smtClean="0"/>
              <a:t>Procedures</a:t>
            </a:r>
          </a:p>
          <a:p>
            <a:r>
              <a:rPr lang="en-US" dirty="0" smtClean="0"/>
              <a:t>Tools/technology</a:t>
            </a:r>
          </a:p>
          <a:p>
            <a:r>
              <a:rPr lang="en-US" dirty="0" smtClean="0"/>
              <a:t>Project change control process</a:t>
            </a:r>
          </a:p>
          <a:p>
            <a:endParaRPr lang="en-US" dirty="0"/>
          </a:p>
          <a:p>
            <a:endParaRPr lang="en-US" dirty="0" smtClean="0"/>
          </a:p>
          <a:p>
            <a:pPr marL="45720" indent="0">
              <a:buNone/>
            </a:pPr>
            <a:r>
              <a:rPr lang="en-US" dirty="0" smtClean="0"/>
              <a:t>DYA: define your acronyms!</a:t>
            </a:r>
            <a:endParaRPr lang="en-US" dirty="0"/>
          </a:p>
        </p:txBody>
      </p:sp>
    </p:spTree>
    <p:extLst>
      <p:ext uri="{BB962C8B-B14F-4D97-AF65-F5344CB8AC3E}">
        <p14:creationId xmlns:p14="http://schemas.microsoft.com/office/powerpoint/2010/main" val="367679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6830602"/>
              </p:ext>
            </p:extLst>
          </p:nvPr>
        </p:nvGraphicFramePr>
        <p:xfrm>
          <a:off x="1341438" y="1901825"/>
          <a:ext cx="9509125" cy="4127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8643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Cost Analysis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29842257"/>
              </p:ext>
            </p:extLst>
          </p:nvPr>
        </p:nvGraphicFramePr>
        <p:xfrm>
          <a:off x="1341438" y="1901825"/>
          <a:ext cx="9509125" cy="41275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9978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675640"/>
          </a:xfrm>
        </p:spPr>
        <p:txBody>
          <a:bodyPr/>
          <a:lstStyle/>
          <a:p>
            <a:r>
              <a:rPr lang="en-US" dirty="0" smtClean="0"/>
              <a:t>ABOUT US</a:t>
            </a:r>
            <a:endParaRPr lang="en-US" dirty="0"/>
          </a:p>
        </p:txBody>
      </p:sp>
      <p:sp>
        <p:nvSpPr>
          <p:cNvPr id="3" name="Content Placeholder 2"/>
          <p:cNvSpPr>
            <a:spLocks noGrp="1"/>
          </p:cNvSpPr>
          <p:nvPr>
            <p:ph idx="1"/>
          </p:nvPr>
        </p:nvSpPr>
        <p:spPr>
          <a:xfrm>
            <a:off x="1341120" y="1143000"/>
            <a:ext cx="9509760" cy="4886579"/>
          </a:xfrm>
        </p:spPr>
        <p:txBody>
          <a:bodyPr>
            <a:noAutofit/>
          </a:bodyPr>
          <a:lstStyle/>
          <a:p>
            <a:r>
              <a:rPr lang="en-US" sz="2400" dirty="0"/>
              <a:t>Eagle Consultants has been providing technological solutions to real world business problems for over 20 years. Founded in 1995 with the goal of assisting businesses </a:t>
            </a:r>
            <a:r>
              <a:rPr lang="en-US" sz="2400" dirty="0" smtClean="0"/>
              <a:t>stay </a:t>
            </a:r>
            <a:r>
              <a:rPr lang="en-US" sz="2400" dirty="0"/>
              <a:t>up to date with the technological world around them, Eagle Consultants quickly found itself as an essential “middle man” during the technological boom of the late 90’s and early 2000’s, bringing the latest developments in Information Technology to the average business. Big business has since moved towards these technological advancements, cutting down the need for IT interaction outside their companies. Yet, Eagle Consultants still finds itself enjoying the ability to bring close, personalized service to the companies who need it most, the companies that work hard but find themselves in need of more effective technology solutions. These are the people we are eager to aid</a:t>
            </a:r>
            <a:r>
              <a:rPr lang="en-US" sz="2400" dirty="0" smtClean="0"/>
              <a:t>.</a:t>
            </a:r>
            <a:endParaRPr lang="en-US" sz="2400" dirty="0"/>
          </a:p>
        </p:txBody>
      </p:sp>
    </p:spTree>
    <p:extLst>
      <p:ext uri="{BB962C8B-B14F-4D97-AF65-F5344CB8AC3E}">
        <p14:creationId xmlns:p14="http://schemas.microsoft.com/office/powerpoint/2010/main" val="1629942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751840"/>
          </a:xfrm>
        </p:spPr>
        <p:txBody>
          <a:bodyPr/>
          <a:lstStyle/>
          <a:p>
            <a:r>
              <a:rPr lang="en-US" dirty="0" smtClean="0"/>
              <a:t>Mission / Vision</a:t>
            </a:r>
            <a:endParaRPr lang="en-US" dirty="0"/>
          </a:p>
        </p:txBody>
      </p:sp>
      <p:sp>
        <p:nvSpPr>
          <p:cNvPr id="3" name="Content Placeholder 2"/>
          <p:cNvSpPr>
            <a:spLocks noGrp="1"/>
          </p:cNvSpPr>
          <p:nvPr>
            <p:ph idx="1"/>
          </p:nvPr>
        </p:nvSpPr>
        <p:spPr>
          <a:xfrm>
            <a:off x="1341120" y="1295400"/>
            <a:ext cx="9509760" cy="4734179"/>
          </a:xfrm>
        </p:spPr>
        <p:txBody>
          <a:bodyPr>
            <a:normAutofit/>
          </a:bodyPr>
          <a:lstStyle/>
          <a:p>
            <a:r>
              <a:rPr lang="en-US" sz="2400" dirty="0"/>
              <a:t>Our mission is simple, to stay up to date on current IT developments so that we may provide the most effective solution for your specific business needs. We know that there is no single fix to the issues from business to business, and we know that your company is unique, with a specific role to fill. We aim to provide a fast, efficient, and most importantly effective IT answer that will not only save you time and money, but also have a positive effect on the clientele you closely interact with.</a:t>
            </a:r>
          </a:p>
          <a:p>
            <a:r>
              <a:rPr lang="en-US" sz="2400" dirty="0"/>
              <a:t>Our Vision is to facilitate an ever increasing amount of Information Technology Solutions. The technological world is ever changing and our desire is to constantly learn and develop new techniques. Our aim is to be the best at understanding what makes your company special, so that we may have the best Information Technology solution for you</a:t>
            </a:r>
            <a:r>
              <a:rPr lang="en-US" sz="2400" dirty="0" smtClean="0"/>
              <a:t>!</a:t>
            </a:r>
            <a:endParaRPr lang="en-US" sz="2400" dirty="0"/>
          </a:p>
        </p:txBody>
      </p:sp>
    </p:spTree>
    <p:extLst>
      <p:ext uri="{BB962C8B-B14F-4D97-AF65-F5344CB8AC3E}">
        <p14:creationId xmlns:p14="http://schemas.microsoft.com/office/powerpoint/2010/main" val="1947127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599440"/>
          </a:xfrm>
        </p:spPr>
        <p:txBody>
          <a:bodyPr/>
          <a:lstStyle/>
          <a:p>
            <a:r>
              <a:rPr lang="en-US" dirty="0" smtClean="0"/>
              <a:t>OUR CLIENT – EVER HEALTH FITNESS</a:t>
            </a:r>
            <a:endParaRPr lang="en-US" dirty="0"/>
          </a:p>
        </p:txBody>
      </p:sp>
      <p:sp>
        <p:nvSpPr>
          <p:cNvPr id="3" name="Content Placeholder 2"/>
          <p:cNvSpPr>
            <a:spLocks noGrp="1"/>
          </p:cNvSpPr>
          <p:nvPr>
            <p:ph idx="1"/>
          </p:nvPr>
        </p:nvSpPr>
        <p:spPr>
          <a:xfrm>
            <a:off x="1341120" y="1066800"/>
            <a:ext cx="9509760" cy="4962779"/>
          </a:xfrm>
        </p:spPr>
        <p:txBody>
          <a:bodyPr/>
          <a:lstStyle/>
          <a:p>
            <a:r>
              <a:rPr lang="en-US" dirty="0"/>
              <a:t>Ever Health Fitness is a chain of fitness centers operating in the state of Ohio. These Centers operate 24/7 for personal fitness. </a:t>
            </a:r>
            <a:endParaRPr lang="en-US" dirty="0" smtClean="0"/>
          </a:p>
          <a:p>
            <a:r>
              <a:rPr lang="en-US" dirty="0" smtClean="0"/>
              <a:t>In </a:t>
            </a:r>
            <a:r>
              <a:rPr lang="en-US" dirty="0"/>
              <a:t>1973 two retired coaches, Hennery Truman and Michael Hatch opened the first center in Dayton Ohio.  Several other locations were added with ten years and the chain expanded to suburban communities in other metropolitan areas across several cities in Ohio. </a:t>
            </a:r>
            <a:endParaRPr lang="en-US" dirty="0" smtClean="0"/>
          </a:p>
          <a:p>
            <a:r>
              <a:rPr lang="en-US" dirty="0" smtClean="0"/>
              <a:t>Today </a:t>
            </a:r>
            <a:r>
              <a:rPr lang="en-US" dirty="0"/>
              <a:t>Ever healthy fitness consists of </a:t>
            </a:r>
            <a:r>
              <a:rPr lang="en-US" dirty="0" smtClean="0"/>
              <a:t>twenty two </a:t>
            </a:r>
            <a:r>
              <a:rPr lang="en-US" dirty="0"/>
              <a:t>gyms with an estimated </a:t>
            </a:r>
            <a:r>
              <a:rPr lang="en-US" dirty="0" smtClean="0"/>
              <a:t>20,000 </a:t>
            </a:r>
            <a:r>
              <a:rPr lang="en-US" dirty="0"/>
              <a:t>members across the State. Ever Health facilities include locker rooms, pools, children club where kids play with the supervision of their parents. For the last five years Ever Health introduced </a:t>
            </a:r>
            <a:r>
              <a:rPr lang="en-US" dirty="0" smtClean="0"/>
              <a:t>new </a:t>
            </a:r>
            <a:r>
              <a:rPr lang="en-US" dirty="0"/>
              <a:t>equipment such as free weights, weight machines, stability devices, </a:t>
            </a:r>
            <a:r>
              <a:rPr lang="en-US" dirty="0" smtClean="0"/>
              <a:t>cardiovascular </a:t>
            </a:r>
            <a:r>
              <a:rPr lang="en-US" dirty="0"/>
              <a:t>equipment and fitness classes. Ever Health not only includes equipment and technology but also an atmosphere, view, innovation, tradition and uniqueness</a:t>
            </a:r>
            <a:r>
              <a:rPr lang="en-US" dirty="0" smtClean="0"/>
              <a:t>.</a:t>
            </a:r>
            <a:endParaRPr lang="en-US" dirty="0"/>
          </a:p>
        </p:txBody>
      </p:sp>
    </p:spTree>
    <p:extLst>
      <p:ext uri="{BB962C8B-B14F-4D97-AF65-F5344CB8AC3E}">
        <p14:creationId xmlns:p14="http://schemas.microsoft.com/office/powerpoint/2010/main" val="422787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675640"/>
          </a:xfrm>
        </p:spPr>
        <p:txBody>
          <a:bodyPr/>
          <a:lstStyle/>
          <a:p>
            <a:r>
              <a:rPr lang="en-US" dirty="0" smtClean="0"/>
              <a:t>EVER HEALTH MISSION STATEMENT</a:t>
            </a:r>
            <a:endParaRPr lang="en-US" dirty="0"/>
          </a:p>
        </p:txBody>
      </p:sp>
      <p:sp>
        <p:nvSpPr>
          <p:cNvPr id="3" name="Content Placeholder 2"/>
          <p:cNvSpPr>
            <a:spLocks noGrp="1"/>
          </p:cNvSpPr>
          <p:nvPr>
            <p:ph idx="1"/>
          </p:nvPr>
        </p:nvSpPr>
        <p:spPr>
          <a:xfrm>
            <a:off x="1341120" y="1447800"/>
            <a:ext cx="9509760" cy="4581779"/>
          </a:xfrm>
        </p:spPr>
        <p:txBody>
          <a:bodyPr/>
          <a:lstStyle/>
          <a:p>
            <a:r>
              <a:rPr lang="en-US" sz="2400" dirty="0"/>
              <a:t>Our goal is to provide an environment that promotes accessibility to fitness equipment and knowledge to anyone that needs it.  We aim to provide the tools necessary to start and maintain a healthy </a:t>
            </a:r>
            <a:r>
              <a:rPr lang="en-US" sz="2400" dirty="0" smtClean="0"/>
              <a:t>lifestyle, all while providing a comfortable and welcome environment.</a:t>
            </a:r>
            <a:endParaRPr lang="en-US" sz="2400" dirty="0"/>
          </a:p>
          <a:p>
            <a:endParaRPr lang="en-US" dirty="0"/>
          </a:p>
        </p:txBody>
      </p:sp>
    </p:spTree>
    <p:extLst>
      <p:ext uri="{BB962C8B-B14F-4D97-AF65-F5344CB8AC3E}">
        <p14:creationId xmlns:p14="http://schemas.microsoft.com/office/powerpoint/2010/main" val="2778257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41120" y="467360"/>
            <a:ext cx="9509760" cy="599440"/>
          </a:xfrm>
        </p:spPr>
        <p:txBody>
          <a:bodyPr/>
          <a:lstStyle/>
          <a:p>
            <a:r>
              <a:rPr lang="en-US" dirty="0" smtClean="0"/>
              <a:t>EVER HEALTH ORGANIZATIONAL CHART</a:t>
            </a:r>
            <a:endParaRPr lang="en-US" dirty="0"/>
          </a:p>
        </p:txBody>
      </p:sp>
      <p:graphicFrame>
        <p:nvGraphicFramePr>
          <p:cNvPr id="6" name="Content Placeholder 5" descr="Hierarchy" title="SmartArt"/>
          <p:cNvGraphicFramePr>
            <a:graphicFrameLocks noGrp="1"/>
          </p:cNvGraphicFramePr>
          <p:nvPr>
            <p:ph idx="1"/>
            <p:extLst>
              <p:ext uri="{D42A27DB-BD31-4B8C-83A1-F6EECF244321}">
                <p14:modId xmlns:p14="http://schemas.microsoft.com/office/powerpoint/2010/main" val="2149643421"/>
              </p:ext>
            </p:extLst>
          </p:nvPr>
        </p:nvGraphicFramePr>
        <p:xfrm>
          <a:off x="1096963" y="1066801"/>
          <a:ext cx="10058400" cy="4802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3555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599440"/>
          </a:xfrm>
        </p:spPr>
        <p:txBody>
          <a:bodyPr/>
          <a:lstStyle/>
          <a:p>
            <a:r>
              <a:rPr lang="en-US" dirty="0" smtClean="0"/>
              <a:t>THE PROBLEM</a:t>
            </a:r>
            <a:endParaRPr lang="en-US" dirty="0"/>
          </a:p>
        </p:txBody>
      </p:sp>
      <p:sp>
        <p:nvSpPr>
          <p:cNvPr id="3" name="Content Placeholder 2"/>
          <p:cNvSpPr>
            <a:spLocks noGrp="1"/>
          </p:cNvSpPr>
          <p:nvPr>
            <p:ph idx="1"/>
          </p:nvPr>
        </p:nvSpPr>
        <p:spPr>
          <a:xfrm>
            <a:off x="1341120" y="1143000"/>
            <a:ext cx="9509760" cy="4886579"/>
          </a:xfrm>
        </p:spPr>
        <p:txBody>
          <a:bodyPr/>
          <a:lstStyle/>
          <a:p>
            <a:r>
              <a:rPr lang="en-US" sz="2400" dirty="0" smtClean="0"/>
              <a:t>The Ever Health Website is outdated and lacks any type of client functionality. All information is stored locally and only at specific locations. It is very difficult to share information across gyms.</a:t>
            </a:r>
          </a:p>
          <a:p>
            <a:r>
              <a:rPr lang="en-US" sz="2400" dirty="0" smtClean="0"/>
              <a:t>Currently </a:t>
            </a:r>
            <a:r>
              <a:rPr lang="en-US" sz="2400" dirty="0"/>
              <a:t>customers must travel to the main regional </a:t>
            </a:r>
            <a:r>
              <a:rPr lang="en-US" sz="2400" dirty="0" smtClean="0"/>
              <a:t>gym </a:t>
            </a:r>
            <a:r>
              <a:rPr lang="en-US" sz="2400" dirty="0"/>
              <a:t>locations to renew or cancel their membership.  They cannot cancel or renew their membership at any location.  This is a major hassle that affects their customer retention rate.  </a:t>
            </a:r>
            <a:endParaRPr lang="en-US" sz="2400" dirty="0" smtClean="0"/>
          </a:p>
          <a:p>
            <a:r>
              <a:rPr lang="en-US" sz="2400" dirty="0" smtClean="0"/>
              <a:t>Redundant information is everywhere in their system due to a lack of accurate updating of customer information.</a:t>
            </a:r>
            <a:endParaRPr lang="en-US" sz="2400" dirty="0"/>
          </a:p>
        </p:txBody>
      </p:sp>
    </p:spTree>
    <p:extLst>
      <p:ext uri="{BB962C8B-B14F-4D97-AF65-F5344CB8AC3E}">
        <p14:creationId xmlns:p14="http://schemas.microsoft.com/office/powerpoint/2010/main" val="2022251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467360"/>
            <a:ext cx="9509760" cy="599440"/>
          </a:xfrm>
        </p:spPr>
        <p:txBody>
          <a:bodyPr/>
          <a:lstStyle/>
          <a:p>
            <a:r>
              <a:rPr lang="en-US" dirty="0" smtClean="0"/>
              <a:t>THE COST</a:t>
            </a:r>
            <a:endParaRPr lang="en-US" dirty="0"/>
          </a:p>
        </p:txBody>
      </p:sp>
      <p:sp>
        <p:nvSpPr>
          <p:cNvPr id="3" name="Content Placeholder 2"/>
          <p:cNvSpPr>
            <a:spLocks noGrp="1"/>
          </p:cNvSpPr>
          <p:nvPr>
            <p:ph idx="1"/>
          </p:nvPr>
        </p:nvSpPr>
        <p:spPr>
          <a:xfrm>
            <a:off x="1341120" y="1295400"/>
            <a:ext cx="9509760" cy="4734179"/>
          </a:xfrm>
        </p:spPr>
        <p:txBody>
          <a:bodyPr/>
          <a:lstStyle/>
          <a:p>
            <a:r>
              <a:rPr lang="en-US" sz="2400" dirty="0"/>
              <a:t>As the business has expanded the ability to maintain and handle member information has become increasingly haphazard</a:t>
            </a:r>
            <a:r>
              <a:rPr lang="en-US" sz="2400" dirty="0" smtClean="0"/>
              <a:t>.</a:t>
            </a:r>
          </a:p>
          <a:p>
            <a:r>
              <a:rPr lang="en-US" sz="2400" dirty="0" smtClean="0"/>
              <a:t>In </a:t>
            </a:r>
            <a:r>
              <a:rPr lang="en-US" sz="2400" dirty="0"/>
              <a:t>the past </a:t>
            </a:r>
            <a:r>
              <a:rPr lang="en-US" sz="2400" dirty="0" smtClean="0"/>
              <a:t>2 years </a:t>
            </a:r>
            <a:r>
              <a:rPr lang="en-US" sz="2400" dirty="0"/>
              <a:t>they have seen </a:t>
            </a:r>
            <a:r>
              <a:rPr lang="en-US" sz="2400" dirty="0" smtClean="0"/>
              <a:t>a </a:t>
            </a:r>
            <a:r>
              <a:rPr lang="en-US" sz="2400" dirty="0"/>
              <a:t>30</a:t>
            </a:r>
            <a:r>
              <a:rPr lang="en-US" sz="2400" dirty="0" smtClean="0"/>
              <a:t>% drop </a:t>
            </a:r>
            <a:r>
              <a:rPr lang="en-US" sz="2400" dirty="0"/>
              <a:t>in customer membership renewal state-wide, resulting in a total loss of over $1,000,000.  </a:t>
            </a:r>
            <a:endParaRPr lang="en-US" sz="2400" dirty="0" smtClean="0"/>
          </a:p>
          <a:p>
            <a:r>
              <a:rPr lang="en-US" sz="2400" dirty="0" smtClean="0"/>
              <a:t>Overall customer satisfaction has decreased  20% due to difficulties signing in to gyms and  customers having to deal with duplicate or misinformed records. </a:t>
            </a:r>
            <a:endParaRPr lang="en-US" dirty="0"/>
          </a:p>
        </p:txBody>
      </p:sp>
    </p:spTree>
    <p:extLst>
      <p:ext uri="{BB962C8B-B14F-4D97-AF65-F5344CB8AC3E}">
        <p14:creationId xmlns:p14="http://schemas.microsoft.com/office/powerpoint/2010/main" val="2438927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iJSb2FkbWFwIiwiSXNUZW1wbGF0ZSI6ZmFsc2UsIlZlcnNpb24iOnsiJGlkIjoiMiIsIlZlcnNpb24iOiIzLjAuMSIsIk9yaWdpbmFsQXNzZW1ibHlWZXJzaW9uIjoiMy4wOS4wNS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AsIkFic29sdXRlUG9zaXRpb24iOjEzN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MxLCJHIjoyMzAsIkIiOjIzMH19LCJMaW5lV2VpZ2h0IjoyLjAsIkxpbmVUeXBlIjowLCJQYXJlbnRTdHlsZSI6bnVsbH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IiwiU2VwYXJhdG9yIjoiLyIsIlVzZUludGVybmF0aW9uYWxEYXRlRm9ybWF0IjpmYWxzZX0sIklzVmlzaWJsZSI6dHJ1ZSwiUGFyZW50U3R5bGUiOm51bGx9LCJTaG93RWxhcHNlZFRpbWVHcmFkaWVudFN0eWxlIjpmYWxzZX0sIlNjYWxlIjp7IiRpZCI6IjEyMiIsIlN0YXJ0RGF0ZSI6IjIwMTYtMDktMTNUMDA6MDA6MDBaIiwiRW5kRGF0ZSI6IjIwMTYtMTAtMzFUMjM6NTk6NTkuOTk5WiIsIkZvcm1hdCI6Ik1NL2RkIiwiVHlwZSI6MSwiQXV0b0RhdGVSYW5nZSI6dHJ1ZSwiV29ya2luZ0RheXMiOjMxLCJUb2RheU1hcmtlclRleHQiOiJUb2RheSIsIkF1dG9TY2FsZVR5cGUiOmZhbHNlfSwiTWlsZXN0b25lcyI6W3siJGlkIjoiMTIzIiwiRGF0ZSI6IjIwMTYtMTAtMzF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wLCJHIjoxMTQsIkIiOjE4OH19LCJMaW5lV2VpZ2h0IjoxLjAsIkxpbmVUeXBlIjowLCJQYXJlbnRTdHlsZSI6eyIkcmVmIjoiNTUifX0sIklzQmVsb3dUaW1lYmFuZCI6ZmFsc2UsIkhpZGVEYXRlIjpmYWxzZSwiU2hhcGVTaXplIjoxLCJTcGFjaW5nIjoyLjAsIlBhZGRpbmciOnsiJHJlZiI6IjU4In0sIlNoYXBlU3R5bGUiOnsiJGlkIjoiMTI4IiwiTWFyZ2luIjp7IiRyZWYiOiI2MCJ9LCJQYWRkaW5nIjp7IiRyZWYiOiI2MSJ9LCJCYWNrZ3JvdW5kIjp7IiRpZCI6IjEyOSIsIkNvbG9yIjp7IiRpZCI6IjEzMCIsIkEiOjI1NSwiUiI6MCwiRyI6MTE0LCJCIjoxODh9fSwiSXNWaXNpYmxlIjp0cnVlLCJXaWR0aCI6MTguMCwiSGVpZ2h0IjoyMC4w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CIsIkxpbmVDb2xvciI6bnVsbCwiTGluZVdlaWdodCI6MC4wLCJMaW5lVHlwZSI6MCwiUGFyZW50U3R5bGUiOm51bGx9LCJQYXJlbnRTdHlsZSI6eyIkcmVmIjoiNjUifX0sIkRhdGVTdHlsZSI6eyIkaWQiOiIxMzUiLCJGb250U2V0dGluZ3MiOnsiJGlkIjoiMTM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3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YTlhNjM1MzUtMjliYy00MjE3LWIzZDItNWFmZDA4NTdiYWFlIiwiSW1wb3J0SWQiOm51bGwsIlRpdGxlIjoiRWFnbGVzIENvdW5zdWx0aW5nIiwiTm90ZSI6bnVsbCwiSHlwZXJsaW5rIjpudWxsLCJJc0NoYW5nZWQiOmZhbHNlLCJJc05ldyI6ZmFsc2V9XSwiVGFza3MiOlt7IiRpZCI6IjEzOCIsIkdyb3VwTmFtZSI6bnVsbCwiU3RhcnREYXRlIjoiMjAxNi0wOS0xM1QwMDowMDowMFoiLCJFbmREYXRlIjoiMjAxNi0wOS0xOVQyMzo1OTo1OS45OTlaIiwiUGVyY2VudGFnZUNvbXBsZXRlIjpudWxsLCJTdHlsZSI6eyIkaWQiOiIxMzkiLCJTaGFwZSI6MiwiU2hhcGVUaGlja25lc3MiOjEsIkR1cmF0aW9uRm9ybWF0IjowLCJJbmNsdWRlTm9uV29ya2luZ0RheXNJbkR1cmF0aW9uIjpmYWxzZSwiUGVyY2VudGFnZUNvbXBsZXRlU3R5bGUiOnsiJGlkIjoiMTQwIiwiRm9udFNldHRpbmdzIjp7IiRpZCI6IjE0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0MiIsIkxpbmVDb2xvciI6bnVsbCwiTGluZVdlaWdodCI6MC4wLCJMaW5lVHlwZSI6MCwiUGFyZW50U3R5bGUiOm51bGx9LCJQYXJlbnRTdHlsZSI6eyIkcmVmIjoiODEifX0sIkR1cmF0aW9uU3R5bGUiOnsiJGlkIjoiMTQzIiwiRm9udFNldHRpbmdzIjp7IiRpZCI6IjE0N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0NSIsIkxpbmVDb2xvciI6bnVsbCwiTGluZVdlaWdodCI6MC4wLCJMaW5lVHlwZSI6MCwiUGFyZW50U3R5bGUiOm51bGx9LCJQYXJlbnRTdHlsZSI6eyIkcmVmIjoiODgifX0sIkhvcml6b250YWxDb25uZWN0b3JTdHlsZSI6eyIkaWQiOiIxNDYiLCJMaW5lQ29sb3IiOnsiJHJlZiI6Ijk2In0sIkxpbmVXZWlnaHQiOjEuMCwiTGluZVR5cGUiOjAsIlBhcmVudFN0eWxlIjp7IiRyZWYiOiI5NSJ9fSwiVmVydGljYWxDb25uZWN0b3JTdHlsZSI6eyIkaWQiOiIxNDciLCJMaW5lQ29sb3IiOnsiJHJlZiI6Ijk5In0sIkxpbmVXZWlnaHQiOjIuMCwiTGluZVR5cGUiOjAsIlBhcmVudFN0eWxlIjp7IiRyZWYiOiI5OCJ9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xNDgiLCJNYXJnaW4iOnsiJHJlZiI6IjEwMiJ9LCJQYWRkaW5nIjp7IiRyZWYiOiIxMDMifSwiQmFja2dyb3VuZCI6eyIkaWQiOiIxNDkiLCJDb2xvciI6eyIkaWQiOiIxNTAiLCJBIjoyNTUsIlIiOjIsIkciOjE3OCwiQiI6MjM4fX0sIklzVmlzaWJsZSI6dHJ1ZSwiV2lkdGgiOjAuMCwiSGVpZ2h0IjoxNi4wLCJCb3JkZXJTdHlsZSI6eyIkaWQiOiIxNTEiLCJMaW5lQ29sb3IiOnsiJHJlZiI6IjEwNSJ9LCJMaW5lV2VpZ2h0IjowLjAsIkxpbmVUeXBlIjowLCJQYXJlbnRTdHlsZSI6eyIkcmVmIjoiMTA0In19LCJQYXJlbnRTdHlsZSI6eyIkcmVmIjoiMTAxIn19LCJUaXRsZVN0eWxlIjp7IiRpZCI6IjE1MiIsIkZvbnRTZXR0aW5ncyI6eyIkaWQiOiIxNTM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U0IiwiTGluZUNvbG9yIjpudWxsLCJMaW5lV2VpZ2h0IjowLjAsIkxpbmVUeXBlIjowLCJQYXJlbnRTdHlsZSI6bnVsbH0sIlBhcmVudFN0eWxlIjp7IiRyZWYiOiIxMDcifX0sIkRhdGVTdHlsZSI6eyIkaWQiOiIxNTUiLCJGb250U2V0dGluZ3MiOnsiJGlkIjoiMTU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TciLCJMaW5lQ29sb3IiOm51bGwsIkxpbmVXZWlnaHQiOjAuMCwiTGluZVR5cGUiOjAsIlBhcmVudFN0eWxlIjpudWxsfSwiUGFyZW50U3R5bGUiOnsiJHJlZiI6IjExNCJ9fSwiRGF0ZUZvcm1hdCI6eyIkaWQiOiIxNTgiLCJGb3JtYXRTdHJpbmciOiJNL2QveXkiLCJTZXBhcmF0b3IiOiIvIiwiVXNlSW50ZXJuYXRpb25hbERhdGVGb3JtYXQiOmZhbHNlfSwiSXNWaXNpYmxlIjp0cnVlLCJQYXJlbnRTdHlsZSI6eyIkcmVmIjoiODAifX0sIkluZGV4IjoxLCJJZCI6IjliZjdlNDI2LTViYjMtNDFlYy04YzQ4LWZmMDk0YTkwZDg2OCIsIkltcG9ydElkIjpudWxsLCJUaXRsZSI6IlN5c3RlbSBEZXNpZ24iLCJOb3RlIjpudWxsLCJIeXBlcmxpbmsiOm51bGwsIklzQ2hhbmdlZCI6ZmFsc2UsIklzTmV3IjpmYWxzZX0seyIkaWQiOiIxNTkiLCJHcm91cE5hbWUiOm51bGwsIlN0YXJ0RGF0ZSI6IjIwMTYtMDktMjBUMDA6MDA6MDBaIiwiRW5kRGF0ZSI6IjIwMTYtMDktMjZUMjM6NTk6NTkuOTk5WiIsIlBlcmNlbnRhZ2VDb21wbGV0ZSI6bnVsbCwiU3R5bGUiOnsiJGlkIjoiMTYwIiwiU2hhcGUiOjIsIlNoYXBlVGhpY2tuZXNzIjoxLCJEdXJhdGlvbkZvcm1hdCI6MCwiSW5jbHVkZU5vbldvcmtpbmdEYXlzSW5EdXJhdGlvbiI6ZmFsc2UsIlBlcmNlbnRhZ2VDb21wbGV0ZVN0eWxlIjp7IiRpZCI6IjE2MSIsIkZvbnRTZXR0aW5ncyI6eyIkaWQiOiIxNj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jMiLCJMaW5lQ29sb3IiOm51bGwsIkxpbmVXZWlnaHQiOjAuMCwiTGluZVR5cGUiOjAsIlBhcmVudFN0eWxlIjpudWxsfSwiUGFyZW50U3R5bGUiOnsiJHJlZiI6IjgxIn19LCJEdXJhdGlvblN0eWxlIjp7IiRpZCI6IjE2NCIsIkZvbnRTZXR0aW5ncyI6eyIkaWQiOiIxNj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jYiLCJMaW5lQ29sb3IiOm51bGwsIkxpbmVXZWlnaHQiOjAuMCwiTGluZVR5cGUiOjAsIlBhcmVudFN0eWxlIjpudWxsfSwiUGFyZW50U3R5bGUiOnsiJHJlZiI6Ijg4In19LCJIb3Jpem9udGFsQ29ubmVjdG9yU3R5bGUiOnsiJGlkIjoiMTY3IiwiTGluZUNvbG9yIjp7IiRyZWYiOiI5NiJ9LCJMaW5lV2VpZ2h0IjoxLjAsIkxpbmVUeXBlIjowLCJQYXJlbnRTdHlsZSI6eyIkcmVmIjoiOTUifX0sIlZlcnRpY2FsQ29ubmVjdG9yU3R5bGUiOnsiJGlkIjoiMTY4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Y5IiwiTWFyZ2luIjp7IiRyZWYiOiIxMDIifSwiUGFkZGluZyI6eyIkcmVmIjoiMTAzIn0sIkJhY2tncm91bmQiOnsiJGlkIjoiMTcwIiwiQ29sb3IiOnsiJGlkIjoiMTcxIiwiQSI6MjU1LCJSIjoyLCJHIjoxNzgsIkIiOjIzOH19LCJJc1Zpc2libGUiOnRydWUsIldpZHRoIjowLjAsIkhlaWdodCI6MTYuMCwiQm9yZGVyU3R5bGUiOnsiJGlkIjoiMTcyIiwiTGluZUNvbG9yIjp7IiRyZWYiOiIxMDUifSwiTGluZVdlaWdodCI6MC4wLCJMaW5lVHlwZSI6MCwiUGFyZW50U3R5bGUiOnsiJHJlZiI6IjEwNCJ9fSwiUGFyZW50U3R5bGUiOnsiJHJlZiI6IjEwMSJ9fSwiVGl0bGVTdHlsZSI6eyIkaWQiOiIxNzMiLCJGb250U2V0dGluZ3MiOnsiJGlkIjoiMTc0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E3NSIsIkxpbmVDb2xvciI6bnVsbCwiTGluZVdlaWdodCI6MC4wLCJMaW5lVHlwZSI6MCwiUGFyZW50U3R5bGUiOm51bGx9LCJQYXJlbnRTdHlsZSI6eyIkcmVmIjoiMTA3In19LCJEYXRlU3R5bGUiOnsiJGlkIjoiMTc2IiwiRm9udFNldHRpbmdzIjp7IiRpZCI6IjE3N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c4IiwiTGluZUNvbG9yIjpudWxsLCJMaW5lV2VpZ2h0IjowLjAsIkxpbmVUeXBlIjowLCJQYXJlbnRTdHlsZSI6bnVsbH0sIlBhcmVudFN0eWxlIjp7IiRyZWYiOiIxMTQifX0sIkRhdGVGb3JtYXQiOnsiJGlkIjoiMTc5IiwiRm9ybWF0U3RyaW5nIjoiTS9kL3l5IiwiU2VwYXJhdG9yIjoiLyIsIlVzZUludGVybmF0aW9uYWxEYXRlRm9ybWF0IjpmYWxzZX0sIklzVmlzaWJsZSI6dHJ1ZSwiUGFyZW50U3R5bGUiOnsiJHJlZiI6IjgwIn19LCJJbmRleCI6MiwiSWQiOiI5ZGU2YWYzNS02YTQ3LTRkOWEtOTRlOS04YjdiZDRkN2NjNjgiLCJJbXBvcnRJZCI6bnVsbCwiVGl0bGUiOiJDcmVhdGlvbiBvZiBGaW5hbmNpYWwgU3lzdGVtIiwiTm90ZSI6bnVsbCwiSHlwZXJsaW5rIjpudWxsLCJJc0NoYW5nZWQiOmZhbHNlLCJJc05ldyI6ZmFsc2V9LHsiJGlkIjoiMTgwIiwiR3JvdXBOYW1lIjpudWxsLCJTdGFydERhdGUiOiIyMDE2LTA5LTI3VDAwOjAwOjAwWiIsIkVuZERhdGUiOiIyMDE2LTEwLTAzVDIzOjU5OjU5Ljk5OVoiLCJQZXJjZW50YWdlQ29tcGxldGUiOm51bGwsIlN0eWxlIjp7IiRpZCI6IjE4MSIsIlNoYXBlIjoyLCJTaGFwZVRoaWNrbmVzcyI6MSwiRHVyYXRpb25Gb3JtYXQiOjAsIkluY2x1ZGVOb25Xb3JraW5nRGF5c0luRHVyYXRpb24iOmZhbHNlLCJQZXJjZW50YWdlQ29tcGxldGVTdHlsZSI6eyIkaWQiOiIxODIiLCJGb250U2V0dGluZ3MiOnsiJGlkIjoiMTgz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g0IiwiTGluZUNvbG9yIjpudWxsLCJMaW5lV2VpZ2h0IjowLjAsIkxpbmVUeXBlIjowLCJQYXJlbnRTdHlsZSI6bnVsbH0sIlBhcmVudFN0eWxlIjp7IiRyZWYiOiI4MSJ9fSwiRHVyYXRpb25TdHlsZSI6eyIkaWQiOiIxODUiLCJGb250U2V0dGluZ3MiOnsiJGlkIjoiMTg2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g3IiwiTGluZUNvbG9yIjpudWxsLCJMaW5lV2VpZ2h0IjowLjAsIkxpbmVUeXBlIjowLCJQYXJlbnRTdHlsZSI6bnVsbH0sIlBhcmVudFN0eWxlIjp7IiRyZWYiOiI4OCJ9fSwiSG9yaXpvbnRhbENvbm5lY3RvclN0eWxlIjp7IiRpZCI6IjE4OCIsIkxpbmVDb2xvciI6eyIkcmVmIjoiOTYifSwiTGluZVdlaWdodCI6MS4wLCJMaW5lVHlwZSI6MCwiUGFyZW50U3R5bGUiOnsiJHJlZiI6Ijk1In19LCJWZXJ0aWNhbENvbm5lY3RvclN0eWxlIjp7IiRpZCI6IjE4OSIsIkxpbmVDb2xvciI6eyIkcmVmIjoiOTkifSwiTGluZVdlaWdodCI6Mi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E5MCIsIk1hcmdpbiI6eyIkcmVmIjoiMTAyIn0sIlBhZGRpbmciOnsiJHJlZiI6IjEwMyJ9LCJCYWNrZ3JvdW5kIjp7IiRpZCI6IjE5MSIsIkNvbG9yIjp7IiRpZCI6IjE5MiIsIkEiOjI1NSwiUiI6MiwiRyI6MTc4LCJCIjoyMzh9fSwiSXNWaXNpYmxlIjp0cnVlLCJXaWR0aCI6MC4wLCJIZWlnaHQiOjE2LjAsIkJvcmRlclN0eWxlIjp7IiRpZCI6IjE5MyIsIkxpbmVDb2xvciI6eyIkcmVmIjoiMTA1In0sIkxpbmVXZWlnaHQiOjAuMCwiTGluZVR5cGUiOjAsIlBhcmVudFN0eWxlIjp7IiRyZWYiOiIxMDQifX0sIlBhcmVudFN0eWxlIjp7IiRyZWYiOiIxMDEifX0sIlRpdGxlU3R5bGUiOnsiJGlkIjoiMTk0IiwiRm9udFNldHRpbmdzIjp7IiRpZCI6IjE5NS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OTYiLCJMaW5lQ29sb3IiOm51bGwsIkxpbmVXZWlnaHQiOjAuMCwiTGluZVR5cGUiOjAsIlBhcmVudFN0eWxlIjpudWxsfSwiUGFyZW50U3R5bGUiOnsiJHJlZiI6IjEwNyJ9fSwiRGF0ZVN0eWxlIjp7IiRpZCI6IjE5NyIsIkZvbnRTZXR0aW5ncyI6eyIkaWQiOiIxOTg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5OSIsIkxpbmVDb2xvciI6bnVsbCwiTGluZVdlaWdodCI6MC4wLCJMaW5lVHlwZSI6MCwiUGFyZW50U3R5bGUiOm51bGx9LCJQYXJlbnRTdHlsZSI6eyIkcmVmIjoiMTE0In19LCJEYXRlRm9ybWF0Ijp7IiRpZCI6IjIwMCIsIkZvcm1hdFN0cmluZyI6Ik0vZC95eSIsIlNlcGFyYXRvciI6Ii8iLCJVc2VJbnRlcm5hdGlvbmFsRGF0ZUZvcm1hdCI6ZmFsc2V9LCJJc1Zpc2libGUiOnRydWUsIlBhcmVudFN0eWxlIjp7IiRyZWYiOiI4MCJ9fSwiSW5kZXgiOjMsIklkIjoiYTRkZjU0NGEtM2Q1Ni00YTNhLWE2MTMtYmNjNWRlMTIyY2MzIiwiSW1wb3J0SWQiOm51bGwsIlRpdGxlIjoiQ3JlYXRpb24gb2YgRGF0YWJhc2UgU3l0ZW0iLCJOb3RlIjpudWxsLCJIeXBlcmxpbmsiOm51bGwsIklzQ2hhbmdlZCI6ZmFsc2UsIklzTmV3IjpmYWxzZX0seyIkaWQiOiIyMDEiLCJHcm91cE5hbWUiOm51bGwsIlN0YXJ0RGF0ZSI6IjIwMTYtMTAtMDRUMDA6MDA6MDBaIiwiRW5kRGF0ZSI6IjIwMTYtMTAtMTBUMjM6NTk6NTkuOTk5WiIsIlBlcmNlbnRhZ2VDb21wbGV0ZSI6bnVsbCwiU3R5bGUiOnsiJGlkIjoiMjAyIiwiU2hhcGUiOjIsIlNoYXBlVGhpY2tuZXNzIjoxLCJEdXJhdGlvbkZvcm1hdCI6MCwiSW5jbHVkZU5vbldvcmtpbmdEYXlzSW5EdXJhdGlvbiI6ZmFsc2UsIlBlcmNlbnRhZ2VDb21wbGV0ZVN0eWxlIjp7IiRpZCI6IjIwMyIsIkZvbnRTZXR0aW5ncyI6eyIkaWQiOiIyMD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UiLCJMaW5lQ29sb3IiOm51bGwsIkxpbmVXZWlnaHQiOjAuMCwiTGluZVR5cGUiOjAsIlBhcmVudFN0eWxlIjpudWxsfSwiUGFyZW50U3R5bGUiOnsiJHJlZiI6IjgxIn19LCJEdXJhdGlvblN0eWxlIjp7IiRpZCI6IjIwNiIsIkZvbnRTZXR0aW5ncyI6eyIkaWQiOiIyMD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DgiLCJMaW5lQ29sb3IiOm51bGwsIkxpbmVXZWlnaHQiOjAuMCwiTGluZVR5cGUiOjAsIlBhcmVudFN0eWxlIjpudWxsfSwiUGFyZW50U3R5bGUiOnsiJHJlZiI6Ijg4In19LCJIb3Jpem9udGFsQ29ubmVjdG9yU3R5bGUiOnsiJGlkIjoiMjA5IiwiTGluZUNvbG9yIjp7IiRyZWYiOiI5NiJ9LCJMaW5lV2VpZ2h0IjoxLjAsIkxpbmVUeXBlIjowLCJQYXJlbnRTdHlsZSI6eyIkcmVmIjoiOTUifX0sIlZlcnRpY2FsQ29ubmVjdG9yU3R5bGUiOnsiJGlkIjoiMjEw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ExIiwiTWFyZ2luIjp7IiRyZWYiOiIxMDIifSwiUGFkZGluZyI6eyIkcmVmIjoiMTAzIn0sIkJhY2tncm91bmQiOnsiJGlkIjoiMjEyIiwiQ29sb3IiOnsiJGlkIjoiMjEzIiwiQSI6MjU1LCJSIjoyLCJHIjoxNzgsIkIiOjIzOH19LCJJc1Zpc2libGUiOnRydWUsIldpZHRoIjowLjAsIkhlaWdodCI6MTYuMCwiQm9yZGVyU3R5bGUiOnsiJGlkIjoiMjE0IiwiTGluZUNvbG9yIjp7IiRyZWYiOiIxMDUifSwiTGluZVdlaWdodCI6MC4wLCJMaW5lVHlwZSI6MCwiUGFyZW50U3R5bGUiOnsiJHJlZiI6IjEwNCJ9fSwiUGFyZW50U3R5bGUiOnsiJHJlZiI6IjEwMSJ9fSwiVGl0bGVTdHlsZSI6eyIkaWQiOiIyMTUiLCJGb250U2V0dGluZ3MiOnsiJGlkIjoiMjE2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xNyIsIkxpbmVDb2xvciI6bnVsbCwiTGluZVdlaWdodCI6MC4wLCJMaW5lVHlwZSI6MCwiUGFyZW50U3R5bGUiOm51bGx9LCJQYXJlbnRTdHlsZSI6eyIkcmVmIjoiMTA3In19LCJEYXRlU3R5bGUiOnsiJGlkIjoiMjE4IiwiRm9udFNldHRpbmdzIjp7IiRpZCI6IjIxO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IwIiwiTGluZUNvbG9yIjpudWxsLCJMaW5lV2VpZ2h0IjowLjAsIkxpbmVUeXBlIjowLCJQYXJlbnRTdHlsZSI6bnVsbH0sIlBhcmVudFN0eWxlIjp7IiRyZWYiOiIxMTQifX0sIkRhdGVGb3JtYXQiOnsiJGlkIjoiMjIxIiwiRm9ybWF0U3RyaW5nIjoiTS9kL3l5IiwiU2VwYXJhdG9yIjoiLyIsIlVzZUludGVybmF0aW9uYWxEYXRlRm9ybWF0IjpmYWxzZX0sIklzVmlzaWJsZSI6dHJ1ZSwiUGFyZW50U3R5bGUiOnsiJHJlZiI6IjgwIn19LCJJbmRleCI6NCwiSWQiOiI4M2Q5ZTFjYy00ZjBiLTQ0ODEtYjlmNi0wMzQ3MDRiOTU0YTQiLCJJbXBvcnRJZCI6bnVsbCwiVGl0bGUiOiJFeGNlbGwgSW50ZWdyYXRpb24iLCJOb3RlIjpudWxsLCJIeXBlcmxpbmsiOm51bGwsIklzQ2hhbmdlZCI6ZmFsc2UsIklzTmV3IjpmYWxzZX0seyIkaWQiOiIyMjIiLCJHcm91cE5hbWUiOm51bGwsIlN0YXJ0RGF0ZSI6IjIwMTYtMTAtMTFUMDA6MDA6MDBaIiwiRW5kRGF0ZSI6IjIwMTYtMTAtMTdUMjM6NTk6NTkuOTk5WiIsIlBlcmNlbnRhZ2VDb21wbGV0ZSI6bnVsbCwiU3R5bGUiOnsiJGlkIjoiMjIzIiwiU2hhcGUiOjIsIlNoYXBlVGhpY2tuZXNzIjoxLCJEdXJhdGlvbkZvcm1hdCI6MCwiSW5jbHVkZU5vbldvcmtpbmdEYXlzSW5EdXJhdGlvbiI6ZmFsc2UsIlBlcmNlbnRhZ2VDb21wbGV0ZVN0eWxlIjp7IiRpZCI6IjIyNCIsIkZvbnRTZXR0aW5ncyI6eyIkaWQiOiIyMj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jYiLCJMaW5lQ29sb3IiOm51bGwsIkxpbmVXZWlnaHQiOjAuMCwiTGluZVR5cGUiOjAsIlBhcmVudFN0eWxlIjpudWxsfSwiUGFyZW50U3R5bGUiOnsiJHJlZiI6IjgxIn19LCJEdXJhdGlvblN0eWxlIjp7IiRpZCI6IjIyNyIsIkZvbnRTZXR0aW5ncyI6eyIkaWQiOiIyMj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jkiLCJMaW5lQ29sb3IiOm51bGwsIkxpbmVXZWlnaHQiOjAuMCwiTGluZVR5cGUiOjAsIlBhcmVudFN0eWxlIjpudWxsfSwiUGFyZW50U3R5bGUiOnsiJHJlZiI6Ijg4In19LCJIb3Jpem9udGFsQ29ubmVjdG9yU3R5bGUiOnsiJGlkIjoiMjMwIiwiTGluZUNvbG9yIjp7IiRyZWYiOiI5NiJ9LCJMaW5lV2VpZ2h0IjoxLjAsIkxpbmVUeXBlIjowLCJQYXJlbnRTdHlsZSI6eyIkcmVmIjoiOTUifX0sIlZlcnRpY2FsQ29ubmVjdG9yU3R5bGUiOnsiJGlkIjoiMjMx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MyIiwiTWFyZ2luIjp7IiRyZWYiOiIxMDIifSwiUGFkZGluZyI6eyIkcmVmIjoiMTAzIn0sIkJhY2tncm91bmQiOnsiJGlkIjoiMjMzIiwiQ29sb3IiOnsiJGlkIjoiMjM0IiwiQSI6MjU1LCJSIjoyNiwiRyI6MTcwLCJCIjo2Nn19LCJJc1Zpc2libGUiOnRydWUsIldpZHRoIjowLjAsIkhlaWdodCI6MTYuMCwiQm9yZGVyU3R5bGUiOnsiJGlkIjoiMjM1IiwiTGluZUNvbG9yIjp7IiRyZWYiOiIxMDUifSwiTGluZVdlaWdodCI6MC4wLCJMaW5lVHlwZSI6MCwiUGFyZW50U3R5bGUiOnsiJHJlZiI6IjEwNCJ9fSwiUGFyZW50U3R5bGUiOnsiJHJlZiI6IjEwMSJ9fSwiVGl0bGVTdHlsZSI6eyIkaWQiOiIyMzYiLCJGb250U2V0dGluZ3MiOnsiJGlkIjoiMjM3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zOCIsIkxpbmVDb2xvciI6bnVsbCwiTGluZVdlaWdodCI6MC4wLCJMaW5lVHlwZSI6MCwiUGFyZW50U3R5bGUiOm51bGx9LCJQYXJlbnRTdHlsZSI6eyIkcmVmIjoiMTA3In19LCJEYXRlU3R5bGUiOnsiJGlkIjoiMjM5IiwiRm9udFNldHRpbmdzIjp7IiRpZCI6IjI0M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QxIiwiTGluZUNvbG9yIjpudWxsLCJMaW5lV2VpZ2h0IjowLjAsIkxpbmVUeXBlIjowLCJQYXJlbnRTdHlsZSI6bnVsbH0sIlBhcmVudFN0eWxlIjp7IiRyZWYiOiIxMTQifX0sIkRhdGVGb3JtYXQiOnsiJGlkIjoiMjQyIiwiRm9ybWF0U3RyaW5nIjoiTS9kL3l5IiwiU2VwYXJhdG9yIjoiLyIsIlVzZUludGVybmF0aW9uYWxEYXRlRm9ybWF0IjpmYWxzZX0sIklzVmlzaWJsZSI6dHJ1ZSwiUGFyZW50U3R5bGUiOnsiJHJlZiI6IjgwIn19LCJJbmRleCI6NSwiSWQiOiI0ZWNlOGQ0Yy03YjllLTRhN2EtYjkwNi01MDI5YmQyZTEwMWEiLCJJbXBvcnRJZCI6bnVsbCwiVGl0bGUiOiJCdXNpbmVzcyBEb2N1bWVudHMiLCJOb3RlIjpudWxsLCJIeXBlcmxpbmsiOm51bGwsIklzQ2hhbmdlZCI6ZmFsc2UsIklzTmV3IjpmYWxzZX0seyIkaWQiOiIyNDMiLCJHcm91cE5hbWUiOm51bGwsIlN0YXJ0RGF0ZSI6IjIwMTYtMTAtMThUMDA6MDA6MDBaIiwiRW5kRGF0ZSI6IjIwMTYtMTAtMjRUMjM6NTk6NTkuOTk5WiIsIlBlcmNlbnRhZ2VDb21wbGV0ZSI6bnVsbCwiU3R5bGUiOnsiJGlkIjoiMjQ0IiwiU2hhcGUiOjIsIlNoYXBlVGhpY2tuZXNzIjoxLCJEdXJhdGlvbkZvcm1hdCI6MCwiSW5jbHVkZU5vbldvcmtpbmdEYXlzSW5EdXJhdGlvbiI6ZmFsc2UsIlBlcmNlbnRhZ2VDb21wbGV0ZVN0eWxlIjp7IiRpZCI6IjI0NSIsIkZvbnRTZXR0aW5ncyI6eyIkaWQiOiIyND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ciLCJMaW5lQ29sb3IiOm51bGwsIkxpbmVXZWlnaHQiOjAuMCwiTGluZVR5cGUiOjAsIlBhcmVudFN0eWxlIjpudWxsfSwiUGFyZW50U3R5bGUiOnsiJHJlZiI6IjgxIn19LCJEdXJhdGlvblN0eWxlIjp7IiRpZCI6IjI0OCIsIkZvbnRTZXR0aW5ncyI6eyIkaWQiOiIyND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TAiLCJMaW5lQ29sb3IiOm51bGwsIkxpbmVXZWlnaHQiOjAuMCwiTGluZVR5cGUiOjAsIlBhcmVudFN0eWxlIjpudWxsfSwiUGFyZW50U3R5bGUiOnsiJHJlZiI6Ijg4In19LCJIb3Jpem9udGFsQ29ubmVjdG9yU3R5bGUiOnsiJGlkIjoiMjUxIiwiTGluZUNvbG9yIjp7IiRyZWYiOiI5NiJ9LCJMaW5lV2VpZ2h0IjoxLjAsIkxpbmVUeXBlIjowLCJQYXJlbnRTdHlsZSI6eyIkcmVmIjoiOTUifX0sIlZlcnRpY2FsQ29ubmVjdG9yU3R5bGUiOnsiJGlkIjoiMjUy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UzIiwiTWFyZ2luIjp7IiRyZWYiOiIxMDIifSwiUGFkZGluZyI6eyIkcmVmIjoiMTAzIn0sIkJhY2tncm91bmQiOnsiJGlkIjoiMjU0IiwiQ29sb3IiOnsiJGlkIjoiMjU1IiwiQSI6MjU1LCJSIjo2OCwiRyI6ODQsIkIiOjEwNn19LCJJc1Zpc2libGUiOnRydWUsIldpZHRoIjowLjAsIkhlaWdodCI6MTYuMCwiQm9yZGVyU3R5bGUiOnsiJGlkIjoiMjU2IiwiTGluZUNvbG9yIjp7IiRyZWYiOiIxMDUifSwiTGluZVdlaWdodCI6MC4wLCJMaW5lVHlwZSI6MCwiUGFyZW50U3R5bGUiOnsiJHJlZiI6IjEwNCJ9fSwiUGFyZW50U3R5bGUiOnsiJHJlZiI6IjEwMSJ9fSwiVGl0bGVTdHlsZSI6eyIkaWQiOiIyNTciLCJGb250U2V0dGluZ3MiOnsiJGlkIjoiMjU4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1OSIsIkxpbmVDb2xvciI6bnVsbCwiTGluZVdlaWdodCI6MC4wLCJMaW5lVHlwZSI6MCwiUGFyZW50U3R5bGUiOm51bGx9LCJQYXJlbnRTdHlsZSI6eyIkcmVmIjoiMTA3In19LCJEYXRlU3R5bGUiOnsiJGlkIjoiMjYwIiwiRm9udFNldHRpbmdzIjp7IiRpZCI6IjI2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L3l5IiwiU2VwYXJhdG9yIjoiLyIsIlVzZUludGVybmF0aW9uYWxEYXRlRm9ybWF0IjpmYWxzZX0sIklzVmlzaWJsZSI6dHJ1ZSwiUGFyZW50U3R5bGUiOnsiJHJlZiI6IjgwIn19LCJJbmRleCI6NiwiSWQiOiI2MmM4OTk2MC04ZWUxLTQzMTEtYTdhOS1iZjkzZGYwODZmMTQiLCJJbXBvcnRJZCI6bnVsbCwiVGl0bGUiOiJBZHZlcnRpc2luZyBNYXRlcmlhbHMiLCJOb3RlIjpudWxsLCJIeXBlcmxpbmsiOm51bGwsIklzQ2hhbmdlZCI6ZmFsc2UsIklzTmV3IjpmYWxzZX0seyIkaWQiOiIyNjQiLCJHcm91cE5hbWUiOm51bGwsIlN0YXJ0RGF0ZSI6IjIwMTYtMTAtMjVUMDA6MDA6MDBaIiwiRW5kRGF0ZSI6IjIwMTYtMTAtMzF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pZCI6IjI3NCIsIiR0eXBlIjoiTkxSRS5Db21tb24uRG9tLlNvbGlkQ29sb3JCcnVzaCwgTkxSRS5Db21tb24iLCJDb2xvciI6eyIkaWQiOiIyNzUiLCJBIjoyNTUsIlIiOjkxLCJHIjoxNTUsIkIiOjIxM31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c2IiwiTWFyZ2luIjp7IiRyZWYiOiIxMDIifSwiUGFkZGluZyI6eyIkcmVmIjoiMTAzIn0sIkJhY2tncm91bmQiOnsiJGlkIjoiMjc3IiwiQ29sb3IiOnsiJGlkIjoiMjc4IiwiQSI6MjU1LCJSIjo5MSwiRyI6MTU1LCJCIjoyMTN9fSwiSXNWaXNpYmxlIjp0cnVlLCJXaWR0aCI6MC4wLCJIZWlnaHQiOjE2LjAsIkJvcmRlclN0eWxlIjp7IiRpZCI6IjI3OSIsIkxpbmVDb2xvciI6eyIkcmVmIjoiMTA1In0sIkxpbmVXZWlnaHQiOjAuMCwiTGluZVR5cGUiOjAsIlBhcmVudFN0eWxlIjp7IiRyZWYiOiIxMDQifX0sIlBhcmVudFN0eWxlIjp7IiRyZWYiOiIxMDEifX0sIlRpdGxlU3R5bGUiOnsiJGlkIjoiMjgwIiwiRm9udFNldHRpbmdzIjp7IiRpZCI6IjI4MS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IiLCJMaW5lQ29sb3IiOm51bGwsIkxpbmVXZWlnaHQiOjAuMCwiTGluZVR5cGUiOjAsIlBhcmVudFN0eWxlIjpudWxsfSwiUGFyZW50U3R5bGUiOnsiJHJlZiI6IjEwNyJ9fSwiRGF0ZVN0eWxlIjp7IiRpZCI6IjI4MyIsIkZvbnRTZXR0aW5ncyI6eyIkaWQiOiIyODQ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4NSIsIkxpbmVDb2xvciI6bnVsbCwiTGluZVdlaWdodCI6MC4wLCJMaW5lVHlwZSI6MCwiUGFyZW50U3R5bGUiOm51bGx9LCJQYXJlbnRTdHlsZSI6eyIkcmVmIjoiMTE0In19LCJEYXRlRm9ybWF0Ijp7IiRpZCI6IjI4NiIsIkZvcm1hdFN0cmluZyI6Ik0vZC95eSIsIlNlcGFyYXRvciI6Ii8iLCJVc2VJbnRlcm5hdGlvbmFsRGF0ZUZvcm1hdCI6ZmFsc2V9LCJJc1Zpc2libGUiOnRydWUsIlBhcmVudFN0eWxlIjp7IiRyZWYiOiI4MCJ9fSwiSW5kZXgiOjcsIklkIjoiMzAzM2Y4OGEtNjg4OC00YTA5LTg3NzAtMzJhYWRjYmU0ZjJhIiwiSW1wb3J0SWQiOm51bGwsIlRpdGxlIjoiV2Vic2l0ZSBEZXZlbG9wbWVudCIsIk5vdGUiOm51bGwsIkh5cGVybGluayI6bnVsbCwiSXNDaGFuZ2VkIjpmYWxzZSwiSXNOZXciOmZhbHNlfV0sIk1zUHJvamVjdEl0ZW1zVHJlZSI6eyIkaWQiOiIyODciLCJSb290Ijp7IkltcG9ydElkIjpudWxsLCJJc0ltcG9ydGVkIjpmYWxzZSwiQ2hpbGRyZW4iOltdfX0sIk1ldGFkYXRhIjp7IiRpZCI6IjI4OCJ9LCJTZXR0aW5ncyI6eyIkaWQiOiIyODkiLCJJbXBhT3B0aW9ucyI6eyIkaWQiOiIyOTA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nRydWUsIkltcG9ydFR5cGUiOjAsIkZpbGVQYXRoIjpudWxsLCJUaW1lbGluZUltcG9ydGVkIjpmYWxzZSwiVGltZWxpbmVJbXBvcnRlZEZyb21FeGNlbCI6ZmFsc2V9"/>
  <p:tag name="__MASTER" val="__part_0"/>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00.xml><?xml version="1.0" encoding="utf-8"?>
<p:tagLst xmlns:a="http://schemas.openxmlformats.org/drawingml/2006/main" xmlns:r="http://schemas.openxmlformats.org/officeDocument/2006/relationships" xmlns:p="http://schemas.openxmlformats.org/presentationml/2006/main">
  <p:tag name="OTLMARKERSHAPE" val="OTL"/>
</p:tagLst>
</file>

<file path=ppt/tags/tag101.xml><?xml version="1.0" encoding="utf-8"?>
<p:tagLst xmlns:a="http://schemas.openxmlformats.org/drawingml/2006/main" xmlns:r="http://schemas.openxmlformats.org/officeDocument/2006/relationships" xmlns:p="http://schemas.openxmlformats.org/presentationml/2006/main">
  <p:tag name="OTLMARKERSHAPE" val="OTL"/>
</p:tagLst>
</file>

<file path=ppt/tags/tag102.xml><?xml version="1.0" encoding="utf-8"?>
<p:tagLst xmlns:a="http://schemas.openxmlformats.org/drawingml/2006/main" xmlns:r="http://schemas.openxmlformats.org/officeDocument/2006/relationships" xmlns:p="http://schemas.openxmlformats.org/presentationml/2006/main">
  <p:tag name="OTLMARKERSHAPE" val="OTL"/>
</p:tagLst>
</file>

<file path=ppt/tags/tag103.xml><?xml version="1.0" encoding="utf-8"?>
<p:tagLst xmlns:a="http://schemas.openxmlformats.org/drawingml/2006/main" xmlns:r="http://schemas.openxmlformats.org/officeDocument/2006/relationships" xmlns:p="http://schemas.openxmlformats.org/presentationml/2006/main">
  <p:tag name="OTLMARKERSHAPE" val="OTL"/>
</p:tagLst>
</file>

<file path=ppt/tags/tag104.xml><?xml version="1.0" encoding="utf-8"?>
<p:tagLst xmlns:a="http://schemas.openxmlformats.org/drawingml/2006/main" xmlns:r="http://schemas.openxmlformats.org/officeDocument/2006/relationships" xmlns:p="http://schemas.openxmlformats.org/presentationml/2006/main">
  <p:tag name="__PART_0" val="eyIkaWQiOiIxIiwiQ3VsdHVyZUluZm9OYW1lIjoiZW4tVVMiLCJTdHlsZU5hbWUiOiJSb2FkbWFwIiwiSXNUZW1wbGF0ZSI6ZmFsc2UsIlZlcnNpb24iOnsiJGlkIjoiMiIsIlZlcnNpb24iOiIzLjAuMSIsIk9yaWdpbmFsQXNzZW1ibHlWZXJzaW9uIjoiMy4wOS4wNS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MxLCJHIjoyMzAsIkIiOjIzMH19LCJMaW5lV2VpZ2h0IjoyLjAsIkxpbmVUeXBlIjowLCJQYXJlbnRTdHlsZSI6bnVsbH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CwiRyI6MCwiQiI6MH19LCJNYXhXaWR0aCI6OTY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MxLCJHIjo3MywiQiI6MTI2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95eSIsIlNlcGFyYXRvciI6Ii8iLCJVc2VJbnRlcm5hdGlvbmFsRGF0ZUZvcm1hdCI6ZmFsc2V9LCJJc1Zpc2libGUiOnRydWUsIlBhcmVudFN0eWxlIjpudWxsfSwiU2hvd0VsYXBzZWRUaW1lR3JhZGllbnRTdHlsZSI6ZmFsc2V9LCJTY2FsZSI6eyIkaWQiOiIxMjIiLCJTdGFydERhdGUiOiIyMDE2LTExLTAxVDAwOjAwOjAwWiIsIkVuZERhdGUiOiIyMDE2LTEyLTEzVDIzOjU5OjU5Ljk5OVoiLCJGb3JtYXQiOiJNTS9kZCIsIlR5cGUiOjEsIkF1dG9EYXRlUmFuZ2UiOnRydWUsIldvcmtpbmdEYXlzIjozMSwiVG9kYXlNYXJrZXJUZXh0IjoiVG9kYXkiLCJBdXRvU2NhbGVUeXBlIjpmYWxzZX0sIk1pbGVzdG9uZXMiOlt7IiRpZCI6IjEyMyIsIkRhdGUiOiIyMDE2LTEyLTEyVDIzOjU5OjU5Ljk5OVoiLCJTdHlsZSI6eyIkaWQiOiIxMjQiLCJTaGFwZSI6MiwiQ29ubmVjdG9yTWFyZ2luIjp7IiRyZWYiOiI1NCJ9LCJDb25uZWN0b3JTdHlsZSI6eyIkaWQiOiIxMjUiLCJMaW5lQ29sb3IiOnsiJGlkIjoiMTI2IiwiJHR5cGUiOiJOTFJFLkNvbW1vbi5Eb20uU29saWRDb2xvckJydXNoLCBOTFJFLkNvbW1vbiIsIkNvbG9yIjp7IiRpZCI6IjEyNyIsIkEiOjEyNywiUiI6MCwiRyI6MTE0LCJCIjoxODh9fSwiTGluZVdlaWdodCI6MS4wLCJMaW5lVHlwZSI6MCwiUGFyZW50U3R5bGUiOnsiJHJlZiI6IjU1In19LCJJc0JlbG93VGltZWJhbmQiOmZhbHNlLCJIaWRlRGF0ZSI6ZmFsc2UsIlNoYXBlU2l6ZSI6MSwiU3BhY2luZyI6Mi4wLCJQYWRkaW5nIjp7IiRyZWYiOiI1OCJ9LCJTaGFwZVN0eWxlIjp7IiRpZCI6IjEyOCIsIk1hcmdpbiI6eyIkcmVmIjoiNjAifSwiUGFkZGluZyI6eyIkcmVmIjoiNjEifSwiQmFja2dyb3VuZCI6eyIkaWQiOiIxMjkiLCJDb2xvciI6eyIkaWQiOiIxMzAiLCJBIjoyNTUsIlIiOjAsIkciOjExNCwiQiI6MTg4fX0sIklzVmlzaWJsZSI6dHJ1ZSwiV2lkdGgiOjE4LjAsIkhlaWdodCI6MjAuMCwiQm9yZGVyU3R5bGUiOnsiJGlkIjoiMTMxIiwiTGluZUNvbG9yIjp7IiRyZWYiOiI2MyJ9LCJMaW5lV2VpZ2h0IjowLjAsIkxpbmVUeXBlIjowLCJQYXJlbnRTdHlsZSI6eyIkcmVmIjoiNjIifX0sIlBhcmVudFN0eWxlIjp7IiRyZWYiOiI1OSJ9fSwiVGl0bGVTdHlsZSI6eyIkaWQiOiIxMzIiLCJGb250U2V0dGluZ3MiOnsiJGlkIjoiMTMz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QiLCJMaW5lQ29sb3IiOm51bGwsIkxpbmVXZWlnaHQiOjAuMCwiTGluZVR5cGUiOjAsIlBhcmVudFN0eWxlIjpudWxsfSwiUGFyZW50U3R5bGUiOnsiJHJlZiI6IjY1In19LCJEYXRlU3R5bGUiOnsiJGlkIjoiMTM1IiwiRm9udFNldHRpbmdzIjp7IiRpZCI6IjEz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Ny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mE5YTYzNTM1LTI5YmMtNDIxNy1iM2QyLTVhZmQwODU3YmFhZSIsIkltcG9ydElkIjpudWxsLCJUaXRsZSI6IkVhZ2xlcyBDb3Vuc3VsdGluZyIsIk5vdGUiOm51bGwsIkh5cGVybGluayI6bnVsbCwiSXNDaGFuZ2VkIjpmYWxzZSwiSXNOZXciOmZhbHNlfV0sIlRhc2tzIjpbeyIkaWQiOiIxMzgiLCJHcm91cE5hbWUiOm51bGwsIlN0YXJ0RGF0ZSI6IjIwMTYtMTEtMDFUMDA6MDA6MDBaIiwiRW5kRGF0ZSI6IjIwMTYtMTEtMDdUMjM6NTk6NTkuOTk5WiIsIlBlcmNlbnRhZ2VDb21wbGV0ZSI6bnVsbCwiU3R5bGUiOnsiJGlkIjoiMTM5IiwiU2hhcGUiOjIsIlNoYXBlVGhpY2tuZXNzIjoxLCJEdXJhdGlvbkZvcm1hdCI6MCwiSW5jbHVkZU5vbldvcmtpbmdEYXlzSW5EdXJhdGlvbiI6ZmFsc2UsIlBlcmNlbnRhZ2VDb21wbGV0ZVN0eWxlIjp7IiRpZCI6IjE0MCIsIkZvbnRTZXR0aW5ncyI6eyIkaWQiOiIxND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DIiLCJMaW5lQ29sb3IiOm51bGwsIkxpbmVXZWlnaHQiOjAuMCwiTGluZVR5cGUiOjAsIlBhcmVudFN0eWxlIjpudWxsfSwiUGFyZW50U3R5bGUiOnsiJHJlZiI6IjgxIn19LCJEdXJhdGlvblN0eWxlIjp7IiRpZCI6IjE0MyIsIkZvbnRTZXR0aW5ncyI6eyIkaWQiOiIxND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DUiLCJMaW5lQ29sb3IiOm51bGwsIkxpbmVXZWlnaHQiOjAuMCwiTGluZVR5cGUiOjAsIlBhcmVudFN0eWxlIjpudWxsfSwiUGFyZW50U3R5bGUiOnsiJHJlZiI6Ijg4In19LCJIb3Jpem9udGFsQ29ubmVjdG9yU3R5bGUiOnsiJGlkIjoiMTQ2IiwiTGluZUNvbG9yIjp7IiRyZWYiOiI5NiJ9LCJMaW5lV2VpZ2h0IjoxLjAsIkxpbmVUeXBlIjowLCJQYXJlbnRTdHlsZSI6eyIkcmVmIjoiOTUifX0sIlZlcnRpY2FsQ29ubmVjdG9yU3R5bGUiOnsiJGlkIjoiMTQ3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0OCIsIk1hcmdpbiI6eyIkcmVmIjoiMTAyIn0sIlBhZGRpbmciOnsiJHJlZiI6IjEwMyJ9LCJCYWNrZ3JvdW5kIjp7IiRpZCI6IjE0OSIsIkNvbG9yIjp7IiRpZCI6IjE1MCIsIkEiOjI1NSwiUiI6NjgsIkciOjExNCwiQiI6MTk2fX0sIklzVmlzaWJsZSI6dHJ1ZSwiV2lkdGgiOjAuMCwiSGVpZ2h0IjoxNi4wLCJCb3JkZXJTdHlsZSI6eyIkaWQiOiIxNTEiLCJMaW5lQ29sb3IiOnsiJHJlZiI6IjEwNSJ9LCJMaW5lV2VpZ2h0IjowLjAsIkxpbmVUeXBlIjowLCJQYXJlbnRTdHlsZSI6eyIkcmVmIjoiMTA0In19LCJQYXJlbnRTdHlsZSI6eyIkcmVmIjoiMTAxIn19LCJUaXRsZVN0eWxlIjp7IiRpZCI6IjE1MiIsIkZvbnRTZXR0aW5ncyI6eyIkaWQiOiIxNTM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U0IiwiTGluZUNvbG9yIjpudWxsLCJMaW5lV2VpZ2h0IjowLjAsIkxpbmVUeXBlIjowLCJQYXJlbnRTdHlsZSI6bnVsbH0sIlBhcmVudFN0eWxlIjp7IiRyZWYiOiIxMDcifX0sIkRhdGVTdHlsZSI6eyIkaWQiOiIxNTUiLCJGb250U2V0dGluZ3MiOnsiJGlkIjoiMTU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TciLCJMaW5lQ29sb3IiOm51bGwsIkxpbmVXZWlnaHQiOjAuMCwiTGluZVR5cGUiOjAsIlBhcmVudFN0eWxlIjpudWxsfSwiUGFyZW50U3R5bGUiOnsiJHJlZiI6IjExNCJ9fSwiRGF0ZUZvcm1hdCI6eyIkaWQiOiIxNTgiLCJGb3JtYXRTdHJpbmciOiJNL2QveXkiLCJTZXBhcmF0b3IiOiIvIiwiVXNlSW50ZXJuYXRpb25hbERhdGVGb3JtYXQiOmZhbHNlfSwiSXNWaXNpYmxlIjp0cnVlLCJQYXJlbnRTdHlsZSI6eyIkcmVmIjoiODAifX0sIkluZGV4IjoxLCJJZCI6IjYzNTU5ODE2LWVlYjMtNDUwZi1iZDVjLWZlZThjZjA3ZjhiNiIsIkltcG9ydElkIjpudWxsLCJUaXRsZSI6IlJlcG9ydCBDcmVhdGlvbiIsIk5vdGUiOm51bGwsIkh5cGVybGluayI6bnVsbCwiSXNDaGFuZ2VkIjpmYWxzZSwiSXNOZXciOmZhbHNlfSx7IiRpZCI6IjE1OSIsIkdyb3VwTmFtZSI6bnVsbCwiU3RhcnREYXRlIjoiMjAxNi0xMS0wOFQwMDowMDowMFoiLCJFbmREYXRlIjoiMjAxNi0xMS0xNFQyMzo1OTo1OS45OTlaIiwiUGVyY2VudGFnZUNvbXBsZXRlIjpudWxsLCJTdHlsZSI6eyIkaWQiOiIxNjAiLCJTaGFwZSI6MiwiU2hhcGVUaGlja25lc3MiOjEsIkR1cmF0aW9uRm9ybWF0IjowLCJJbmNsdWRlTm9uV29ya2luZ0RheXNJbkR1cmF0aW9uIjpmYWxzZSwiUGVyY2VudGFnZUNvbXBsZXRlU3R5bGUiOnsiJGlkIjoiMTYxIiwiRm9udFNldHRpbmdzIjp7IiRpZCI6IjE2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2MyIsIkxpbmVDb2xvciI6bnVsbCwiTGluZVdlaWdodCI6MC4wLCJMaW5lVHlwZSI6MCwiUGFyZW50U3R5bGUiOm51bGx9LCJQYXJlbnRTdHlsZSI6eyIkcmVmIjoiODEifX0sIkR1cmF0aW9uU3R5bGUiOnsiJGlkIjoiMTY0IiwiRm9udFNldHRpbmdzIjp7IiRpZCI6IjE2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2NiIsIkxpbmVDb2xvciI6bnVsbCwiTGluZVdlaWdodCI6MC4wLCJMaW5lVHlwZSI6MCwiUGFyZW50U3R5bGUiOm51bGx9LCJQYXJlbnRTdHlsZSI6eyIkcmVmIjoiODgifX0sIkhvcml6b250YWxDb25uZWN0b3JTdHlsZSI6eyIkaWQiOiIxNjciLCJMaW5lQ29sb3IiOnsiJHJlZiI6Ijk2In0sIkxpbmVXZWlnaHQiOjEuMCwiTGluZVR5cGUiOjAsIlBhcmVudFN0eWxlIjp7IiRyZWYiOiI5NSJ9fSwiVmVydGljYWxDb25uZWN0b3JTdHlsZSI6eyIkaWQiOiIxNjgiLCJMaW5lQ29sb3IiOnsiJHJlZiI6Ijk5In0sIkxpbmVXZWlnaHQiOjI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TY5IiwiTWFyZ2luIjp7IiRyZWYiOiIxMDIifSwiUGFkZGluZyI6eyIkcmVmIjoiMTAzIn0sIkJhY2tncm91bmQiOnsiJGlkIjoiMTcwIiwiQ29sb3IiOnsiJGlkIjoiMTcxIiwiQSI6MjU1LCJSIjoxMTIsIkciOjE3MywiQiI6NzF9fSwiSXNWaXNpYmxlIjp0cnVlLCJXaWR0aCI6MC4wLCJIZWlnaHQiOjE2LjAsIkJvcmRlclN0eWxlIjp7IiRpZCI6IjE3MiIsIkxpbmVDb2xvciI6eyIkcmVmIjoiMTA1In0sIkxpbmVXZWlnaHQiOjAuMCwiTGluZVR5cGUiOjAsIlBhcmVudFN0eWxlIjp7IiRyZWYiOiIxMDQifX0sIlBhcmVudFN0eWxlIjp7IiRyZWYiOiIxMDEifX0sIlRpdGxlU3R5bGUiOnsiJGlkIjoiMTczIiwiRm9udFNldHRpbmdzIjp7IiRpZCI6IjE3N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NzUiLCJMaW5lQ29sb3IiOm51bGwsIkxpbmVXZWlnaHQiOjAuMCwiTGluZVR5cGUiOjAsIlBhcmVudFN0eWxlIjpudWxsfSwiUGFyZW50U3R5bGUiOnsiJHJlZiI6IjEwNyJ9fSwiRGF0ZVN0eWxlIjp7IiRpZCI6IjE3NiIsIkZvbnRTZXR0aW5ncyI6eyIkaWQiOiIxNzc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3OCIsIkxpbmVDb2xvciI6bnVsbCwiTGluZVdlaWdodCI6MC4wLCJMaW5lVHlwZSI6MCwiUGFyZW50U3R5bGUiOm51bGx9LCJQYXJlbnRTdHlsZSI6eyIkcmVmIjoiMTE0In19LCJEYXRlRm9ybWF0Ijp7IiRpZCI6IjE3OSIsIkZvcm1hdFN0cmluZyI6Ik0vZC95eSIsIlNlcGFyYXRvciI6Ii8iLCJVc2VJbnRlcm5hdGlvbmFsRGF0ZUZvcm1hdCI6ZmFsc2V9LCJJc1Zpc2libGUiOnRydWUsIlBhcmVudFN0eWxlIjp7IiRyZWYiOiI4MCJ9fSwiSW5kZXgiOjIsIklkIjoiNWJjMmJiOGQtODMxNC00ZDgzLTlmNDEtYjYzYjBhYzQ5OTE2IiwiSW1wb3J0SWQiOm51bGwsIlRpdGxlIjoiU3lzdGVtIFRlc3RpbmciLCJOb3RlIjpudWxsLCJIeXBlcmxpbmsiOm51bGwsIklzQ2hhbmdlZCI6ZmFsc2UsIklzTmV3IjpmYWxzZX0seyIkaWQiOiIxODAiLCJHcm91cE5hbWUiOm51bGwsIlN0YXJ0RGF0ZSI6IjIwMTYtMTEtMTVUMDA6MDA6MDBaIiwiRW5kRGF0ZSI6IjIwMTYtMTEtMjFUMjM6NTk6NTkuOTk5WiIsIlBlcmNlbnRhZ2VDb21wbGV0ZSI6bnVsbCwiU3R5bGUiOnsiJGlkIjoiMTgxIiwiU2hhcGUiOjIsIlNoYXBlVGhpY2tuZXNzIjoxLCJEdXJhdGlvbkZvcm1hdCI6MCwiSW5jbHVkZU5vbldvcmtpbmdEYXlzSW5EdXJhdGlvbiI6ZmFsc2UsIlBlcmNlbnRhZ2VDb21wbGV0ZVN0eWxlIjp7IiRpZCI6IjE4MiIsIkZvbnRTZXR0aW5ncyI6eyIkaWQiOiIxODM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ODQiLCJMaW5lQ29sb3IiOm51bGwsIkxpbmVXZWlnaHQiOjAuMCwiTGluZVR5cGUiOjAsIlBhcmVudFN0eWxlIjpudWxsfSwiUGFyZW50U3R5bGUiOnsiJHJlZiI6IjgxIn19LCJEdXJhdGlvblN0eWxlIjp7IiRpZCI6IjE4NSIsIkZvbnRTZXR0aW5ncyI6eyIkaWQiOiIxODY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ODciLCJMaW5lQ29sb3IiOm51bGwsIkxpbmVXZWlnaHQiOjAuMCwiTGluZVR5cGUiOjAsIlBhcmVudFN0eWxlIjpudWxsfSwiUGFyZW50U3R5bGUiOnsiJHJlZiI6Ijg4In19LCJIb3Jpem9udGFsQ29ubmVjdG9yU3R5bGUiOnsiJGlkIjoiMTg4IiwiTGluZUNvbG9yIjp7IiRyZWYiOiI5NiJ9LCJMaW5lV2VpZ2h0IjoxLjAsIkxpbmVUeXBlIjowLCJQYXJlbnRTdHlsZSI6eyIkcmVmIjoiOTUifX0sIlZlcnRpY2FsQ29ubmVjdG9yU3R5bGUiOnsiJGlkIjoiMTg5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5MCIsIk1hcmdpbiI6eyIkcmVmIjoiMTAyIn0sIlBhZGRpbmciOnsiJHJlZiI6IjEwMyJ9LCJCYWNrZ3JvdW5kIjp7IiRpZCI6IjE5MSIsIkNvbG9yIjp7IiRpZCI6IjE5MiIsIkEiOjI1NSwiUiI6NDcsIkciOjU0LCJCIjoxNTN9fSwiSXNWaXNpYmxlIjp0cnVlLCJXaWR0aCI6MC4wLCJIZWlnaHQiOjE2LjAsIkJvcmRlclN0eWxlIjp7IiRpZCI6IjE5MyIsIkxpbmVDb2xvciI6eyIkcmVmIjoiMTA1In0sIkxpbmVXZWlnaHQiOjAuMCwiTGluZVR5cGUiOjAsIlBhcmVudFN0eWxlIjp7IiRyZWYiOiIxMDQifX0sIlBhcmVudFN0eWxlIjp7IiRyZWYiOiIxMDEifX0sIlRpdGxlU3R5bGUiOnsiJGlkIjoiMTk0IiwiRm9udFNldHRpbmdzIjp7IiRpZCI6IjE5NS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OTYiLCJMaW5lQ29sb3IiOm51bGwsIkxpbmVXZWlnaHQiOjAuMCwiTGluZVR5cGUiOjAsIlBhcmVudFN0eWxlIjpudWxsfSwiUGFyZW50U3R5bGUiOnsiJHJlZiI6IjEwNyJ9fSwiRGF0ZVN0eWxlIjp7IiRpZCI6IjE5NyIsIkZvbnRTZXR0aW5ncyI6eyIkaWQiOiIxOTg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5OSIsIkxpbmVDb2xvciI6bnVsbCwiTGluZVdlaWdodCI6MC4wLCJMaW5lVHlwZSI6MCwiUGFyZW50U3R5bGUiOm51bGx9LCJQYXJlbnRTdHlsZSI6eyIkcmVmIjoiMTE0In19LCJEYXRlRm9ybWF0Ijp7IiRpZCI6IjIwMCIsIkZvcm1hdFN0cmluZyI6Ik0vZC95eSIsIlNlcGFyYXRvciI6Ii8iLCJVc2VJbnRlcm5hdGlvbmFsRGF0ZUZvcm1hdCI6ZmFsc2V9LCJJc1Zpc2libGUiOnRydWUsIlBhcmVudFN0eWxlIjp7IiRyZWYiOiI4MCJ9fSwiSW5kZXgiOjMsIklkIjoiMjI0NWNhNWQtZGQxMi00NTdjLWExMzMtMTlkZDZjNzc4ZjIwIiwiSW1wb3J0SWQiOm51bGwsIlRpdGxlIjoiVHJhaW5pbmciLCJOb3RlIjpudWxsLCJIeXBlcmxpbmsiOm51bGwsIklzQ2hhbmdlZCI6ZmFsc2UsIklzTmV3IjpmYWxzZX0seyIkaWQiOiIyMDEiLCJHcm91cE5hbWUiOm51bGwsIlN0YXJ0RGF0ZSI6IjIwMTYtMTEtMjJUMDA6MDA6MDBaIiwiRW5kRGF0ZSI6IjIwMTYtMTEtMjhUMjM6NTk6NTkuOTk5WiIsIlBlcmNlbnRhZ2VDb21wbGV0ZSI6bnVsbCwiU3R5bGUiOnsiJGlkIjoiMjAyIiwiU2hhcGUiOjIsIlNoYXBlVGhpY2tuZXNzIjoxLCJEdXJhdGlvbkZvcm1hdCI6MCwiSW5jbHVkZU5vbldvcmtpbmdEYXlzSW5EdXJhdGlvbiI6ZmFsc2UsIlBlcmNlbnRhZ2VDb21wbGV0ZVN0eWxlIjp7IiRpZCI6IjIwMyIsIkZvbnRTZXR0aW5ncyI6eyIkaWQiOiIyMD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UiLCJMaW5lQ29sb3IiOm51bGwsIkxpbmVXZWlnaHQiOjAuMCwiTGluZVR5cGUiOjAsIlBhcmVudFN0eWxlIjpudWxsfSwiUGFyZW50U3R5bGUiOnsiJHJlZiI6IjgxIn19LCJEdXJhdGlvblN0eWxlIjp7IiRpZCI6IjIwNiIsIkZvbnRTZXR0aW5ncyI6eyIkaWQiOiIyMD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DgiLCJMaW5lQ29sb3IiOm51bGwsIkxpbmVXZWlnaHQiOjAuMCwiTGluZVR5cGUiOjAsIlBhcmVudFN0eWxlIjpudWxsfSwiUGFyZW50U3R5bGUiOnsiJHJlZiI6Ijg4In19LCJIb3Jpem9udGFsQ29ubmVjdG9yU3R5bGUiOnsiJGlkIjoiMjA5IiwiTGluZUNvbG9yIjp7IiRyZWYiOiI5NiJ9LCJMaW5lV2VpZ2h0IjoxLjAsIkxpbmVUeXBlIjowLCJQYXJlbnRTdHlsZSI6eyIkcmVmIjoiOTUifX0sIlZlcnRpY2FsQ29ubmVjdG9yU3R5bGUiOnsiJGlkIjoiMjEw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xMSIsIk1hcmdpbiI6eyIkcmVmIjoiMTAyIn0sIlBhZGRpbmciOnsiJHJlZiI6IjEwMyJ9LCJCYWNrZ3JvdW5kIjp7IiRpZCI6IjIxMiIsIkNvbG9yIjp7IiRpZCI6IjIxMyIsIkEiOjI1NSwiUiI6MTc4LCJHIjoxNCwiQiI6MTh9fSwiSXNWaXNpYmxlIjp0cnVlLCJXaWR0aCI6MC4wLCJIZWlnaHQiOjE2LjAsIkJvcmRlclN0eWxlIjp7IiRpZCI6IjIxNCIsIkxpbmVDb2xvciI6eyIkcmVmIjoiMTA1In0sIkxpbmVXZWlnaHQiOjAuMCwiTGluZVR5cGUiOjAsIlBhcmVudFN0eWxlIjp7IiRyZWYiOiIxMDQifX0sIlBhcmVudFN0eWxlIjp7IiRyZWYiOiIxMDEifX0sIlRpdGxlU3R5bGUiOnsiJGlkIjoiMjE1IiwiRm9udFNldHRpbmdzIjp7IiRpZCI6IjIxNi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TciLCJMaW5lQ29sb3IiOm51bGwsIkxpbmVXZWlnaHQiOjAuMCwiTGluZVR5cGUiOjAsIlBhcmVudFN0eWxlIjpudWxsfSwiUGFyZW50U3R5bGUiOnsiJHJlZiI6IjEwNyJ9fSwiRGF0ZVN0eWxlIjp7IiRpZCI6IjIxOCIsIkZvbnRTZXR0aW5ncyI6eyIkaWQiOiIyMTk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yMCIsIkxpbmVDb2xvciI6bnVsbCwiTGluZVdlaWdodCI6MC4wLCJMaW5lVHlwZSI6MCwiUGFyZW50U3R5bGUiOm51bGx9LCJQYXJlbnRTdHlsZSI6eyIkcmVmIjoiMTE0In19LCJEYXRlRm9ybWF0Ijp7IiRpZCI6IjIyMSIsIkZvcm1hdFN0cmluZyI6Ik0vZC95eSIsIlNlcGFyYXRvciI6Ii8iLCJVc2VJbnRlcm5hdGlvbmFsRGF0ZUZvcm1hdCI6ZmFsc2V9LCJJc1Zpc2libGUiOnRydWUsIlBhcmVudFN0eWxlIjp7IiRyZWYiOiI4MCJ9fSwiSW5kZXgiOjQsIklkIjoiM2Q4ZmEwMWYtOTY4NC00NmU1LThkZmQtOWUzNzRlYjQ4YjM4IiwiSW1wb3J0SWQiOm51bGwsIlRpdGxlIjoiU3lzdGVtIERldmVsb3BtZW50IFBhcnQgMSIsIk5vdGUiOm51bGwsIkh5cGVybGluayI6bnVsbCwiSXNDaGFuZ2VkIjpmYWxzZSwiSXNOZXciOmZhbHNlfSx7IiRpZCI6IjIyMiIsIkdyb3VwTmFtZSI6bnVsbCwiU3RhcnREYXRlIjoiMjAxNi0xMS0yOVQwMDowMDowMFoiLCJFbmREYXRlIjoiMjAxNi0xMi0wNVQyMzo1OTo1OS45OTlaIiwiUGVyY2VudGFnZUNvbXBsZXRlIjpudWxsLCJTdHlsZSI6eyIkaWQiOiIyMjMiLCJTaGFwZSI6MiwiU2hhcGVUaGlja25lc3MiOjEsIkR1cmF0aW9uRm9ybWF0IjowLCJJbmNsdWRlTm9uV29ya2luZ0RheXNJbkR1cmF0aW9uIjpmYWxzZSwiUGVyY2VudGFnZUNvbXBsZXRlU3R5bGUiOnsiJGlkIjoiMjI0IiwiRm9udFNldHRpbmdzIjp7IiRpZCI6IjIyN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yNiIsIkxpbmVDb2xvciI6bnVsbCwiTGluZVdlaWdodCI6MC4wLCJMaW5lVHlwZSI6MCwiUGFyZW50U3R5bGUiOm51bGx9LCJQYXJlbnRTdHlsZSI6eyIkcmVmIjoiODEifX0sIkR1cmF0aW9uU3R5bGUiOnsiJGlkIjoiMjI3IiwiRm9udFNldHRpbmdzIjp7IiRpZCI6IjIyO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yOSIsIkxpbmVDb2xvciI6bnVsbCwiTGluZVdlaWdodCI6MC4wLCJMaW5lVHlwZSI6MCwiUGFyZW50U3R5bGUiOm51bGx9LCJQYXJlbnRTdHlsZSI6eyIkcmVmIjoiODgifX0sIkhvcml6b250YWxDb25uZWN0b3JTdHlsZSI6eyIkaWQiOiIyMzAiLCJMaW5lQ29sb3IiOnsiJHJlZiI6Ijk2In0sIkxpbmVXZWlnaHQiOjEuMCwiTGluZVR5cGUiOjAsIlBhcmVudFN0eWxlIjp7IiRyZWYiOiI5NSJ9fSwiVmVydGljYWxDb25uZWN0b3JTdHlsZSI6eyIkaWQiOiIyMzEiLCJMaW5lQ29sb3IiOnsiJHJlZiI6Ijk5In0sIkxpbmVXZWlnaHQiOjI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jMyIiwiTWFyZ2luIjp7IiRyZWYiOiIxMDIifSwiUGFkZGluZyI6eyIkcmVmIjoiMTAzIn0sIkJhY2tncm91bmQiOnsiJGlkIjoiMjMzIiwiQ29sb3IiOnsiJGlkIjoiMjM0IiwiQSI6MjU1LCJSIjoxNzgsIkciOjE0LCJCIjoxOH19LCJJc1Zpc2libGUiOnRydWUsIldpZHRoIjowLjAsIkhlaWdodCI6MTYuMCwiQm9yZGVyU3R5bGUiOnsiJGlkIjoiMjM1IiwiTGluZUNvbG9yIjp7IiRyZWYiOiIxMDUifSwiTGluZVdlaWdodCI6MC4wLCJMaW5lVHlwZSI6MCwiUGFyZW50U3R5bGUiOnsiJHJlZiI6IjEwNCJ9fSwiUGFyZW50U3R5bGUiOnsiJHJlZiI6IjEwMSJ9fSwiVGl0bGVTdHlsZSI6eyIkaWQiOiIyMzYiLCJGb250U2V0dGluZ3MiOnsiJGlkIjoiMjM3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zOCIsIkxpbmVDb2xvciI6bnVsbCwiTGluZVdlaWdodCI6MC4wLCJMaW5lVHlwZSI6MCwiUGFyZW50U3R5bGUiOm51bGx9LCJQYXJlbnRTdHlsZSI6eyIkcmVmIjoiMTA3In19LCJEYXRlU3R5bGUiOnsiJGlkIjoiMjM5IiwiRm9udFNldHRpbmdzIjp7IiRpZCI6IjI0M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QxIiwiTGluZUNvbG9yIjpudWxsLCJMaW5lV2VpZ2h0IjowLjAsIkxpbmVUeXBlIjowLCJQYXJlbnRTdHlsZSI6bnVsbH0sIlBhcmVudFN0eWxlIjp7IiRyZWYiOiIxMTQifX0sIkRhdGVGb3JtYXQiOnsiJGlkIjoiMjQyIiwiRm9ybWF0U3RyaW5nIjoiTS9kL3l5IiwiU2VwYXJhdG9yIjoiLyIsIlVzZUludGVybmF0aW9uYWxEYXRlRm9ybWF0IjpmYWxzZX0sIklzVmlzaWJsZSI6dHJ1ZSwiUGFyZW50U3R5bGUiOnsiJHJlZiI6IjgwIn19LCJJbmRleCI6NSwiSWQiOiI0MmIyMGE4ZS1lYmMzLTRmNWMtOTk2Mi03YmMwNDI3OWRmM2EiLCJJbXBvcnRJZCI6bnVsbCwiVGl0bGUiOiJTeXN0ZW0gRGV2ZWxvcG1lbnQgUGFydCAyIiwiTm90ZSI6bnVsbCwiSHlwZXJsaW5rIjpudWxsLCJJc0NoYW5nZWQiOmZhbHNlLCJJc05ldyI6ZmFsc2V9LHsiJGlkIjoiMjQzIiwiR3JvdXBOYW1lIjpudWxsLCJTdGFydERhdGUiOiIyMDE2LTEyLTA2VDAwOjAwOjAwWiIsIkVuZERhdGUiOiIyMDE2LTEyLTEyVDIzOjU5OjU5Ljk5OVoiLCJQZXJjZW50YWdlQ29tcGxldGUiOm51bGwsIlN0eWxlIjp7IiRpZCI6IjI0NCIsIlNoYXBlIjoyLCJTaGFwZVRoaWNrbmVzcyI6MSwiRHVyYXRpb25Gb3JtYXQiOjAsIkluY2x1ZGVOb25Xb3JraW5nRGF5c0luRHVyYXRpb24iOmZhbHNlLCJQZXJjZW50YWdlQ29tcGxldGVTdHlsZSI6eyIkaWQiOiIyNDUiLCJGb250U2V0dGluZ3MiOnsiJGlkIjoiMjQ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Q3IiwiTGluZUNvbG9yIjpudWxsLCJMaW5lV2VpZ2h0IjowLjAsIkxpbmVUeXBlIjowLCJQYXJlbnRTdHlsZSI6bnVsbH0sIlBhcmVudFN0eWxlIjp7IiRyZWYiOiI4MSJ9fSwiRHVyYXRpb25TdHlsZSI6eyIkaWQiOiIyNDgiLCJGb250U2V0dGluZ3MiOnsiJGlkIjoiMjQ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UwIiwiTGluZUNvbG9yIjpudWxsLCJMaW5lV2VpZ2h0IjowLjAsIkxpbmVUeXBlIjowLCJQYXJlbnRTdHlsZSI6bnVsbH0sIlBhcmVudFN0eWxlIjp7IiRyZWYiOiI4OCJ9fSwiSG9yaXpvbnRhbENvbm5lY3RvclN0eWxlIjp7IiRpZCI6IjI1MSIsIkxpbmVDb2xvciI6eyIkcmVmIjoiOTYifSwiTGluZVdlaWdodCI6MS4wLCJMaW5lVHlwZSI6MCwiUGFyZW50U3R5bGUiOnsiJHJlZiI6Ijk1In19LCJWZXJ0aWNhbENvbm5lY3RvclN0eWxlIjp7IiRpZCI6IjI1MiIsIkxpbmVDb2xvciI6eyIkcmVmIjoiOTkifSwiTGluZVdlaWdodCI6Mi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yNTMiLCJNYXJnaW4iOnsiJHJlZiI6IjEwMiJ9LCJQYWRkaW5nIjp7IiRyZWYiOiIxMDMifSwiQmFja2dyb3VuZCI6eyIkaWQiOiIyNTQiLCJDb2xvciI6eyIkaWQiOiIyNTUiLCJBIjoyNTUsIlIiOjE3OCwiRyI6MTQsIkIiOjE4fX0sIklzVmlzaWJsZSI6dHJ1ZSwiV2lkdGgiOjAuMCwiSGVpZ2h0IjoxNi4wLCJCb3JkZXJTdHlsZSI6eyIkaWQiOiIyNTYiLCJMaW5lQ29sb3IiOnsiJHJlZiI6IjEwNSJ9LCJMaW5lV2VpZ2h0IjowLjAsIkxpbmVUeXBlIjowLCJQYXJlbnRTdHlsZSI6eyIkcmVmIjoiMTA0In19LCJQYXJlbnRTdHlsZSI6eyIkcmVmIjoiMTAxIn19LCJUaXRsZVN0eWxlIjp7IiRpZCI6IjI1NyIsIkZvbnRTZXR0aW5ncyI6eyIkaWQiOiIyNTg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U5IiwiTGluZUNvbG9yIjpudWxsLCJMaW5lV2VpZ2h0IjowLjAsIkxpbmVUeXBlIjowLCJQYXJlbnRTdHlsZSI6bnVsbH0sIlBhcmVudFN0eWxlIjp7IiRyZWYiOiIxMDcifX0sIkRhdGVTdHlsZSI6eyIkaWQiOiIyNjAiLCJGb250U2V0dGluZ3MiOnsiJGlkIjoiMjY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jIiLCJMaW5lQ29sb3IiOm51bGwsIkxpbmVXZWlnaHQiOjAuMCwiTGluZVR5cGUiOjAsIlBhcmVudFN0eWxlIjpudWxsfSwiUGFyZW50U3R5bGUiOnsiJHJlZiI6IjExNCJ9fSwiRGF0ZUZvcm1hdCI6eyIkaWQiOiIyNjMiLCJGb3JtYXRTdHJpbmciOiJNL2QveXkiLCJTZXBhcmF0b3IiOiIvIiwiVXNlSW50ZXJuYXRpb25hbERhdGVGb3JtYXQiOmZhbHNlfSwiSXNWaXNpYmxlIjp0cnVlLCJQYXJlbnRTdHlsZSI6eyIkcmVmIjoiODAifX0sIkluZGV4Ijo2LCJJZCI6IjFiMzEzMTAwLThhYTAtNGM4MS1iMDBlLWI3NDQzMzEyMGNkOCIsIkltcG9ydElkIjpudWxsLCJUaXRsZSI6IlN5c3RlbSBEZXZlbG9wbWVudCBQYXJ0IDMiLCJOb3RlIjpudWxsLCJIeXBlcmxpbmsiOm51bGwsIklzQ2hhbmdlZCI6ZmFsc2UsIklzTmV3IjpmYWxzZX0seyIkaWQiOiIyNjQiLCJHcm91cE5hbWUiOm51bGwsIlN0YXJ0RGF0ZSI6IjIwMTYtMTItMTNUMDA6MDA6MDBaIiwiRW5kRGF0ZSI6IjIwMTYtMTItMTN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3NCIsIk1hcmdpbiI6eyIkcmVmIjoiMTAyIn0sIlBhZGRpbmciOnsiJHJlZiI6IjEwMyJ9LCJCYWNrZ3JvdW5kIjp7IiRpZCI6IjI3NSIsIkNvbG9yIjp7IiRpZCI6IjI3NiIsIkEiOjI1NSwiUiI6MjMxLCJHIjoyMzAsIkIiOjIzMH19LCJJc1Zpc2libGUiOnRydWUsIldpZHRoIjowLjAsIkhlaWdodCI6MTYuMCwiQm9yZGVyU3R5bGUiOnsiJGlkIjoiMjc3IiwiTGluZUNvbG9yIjp7IiRyZWYiOiIxMDUifSwiTGluZVdlaWdodCI6MC4wLCJMaW5lVHlwZSI6MCwiUGFyZW50U3R5bGUiOnsiJHJlZiI6IjEwNCJ9fSwiUGFyZW50U3R5bGUiOnsiJHJlZiI6IjEwMSJ9fSwiVGl0bGVTdHlsZSI6eyIkaWQiOiIyNzgiLCJGb250U2V0dGluZ3MiOnsiJGlkIjoiMjc5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4MCIsIkxpbmVDb2xvciI6bnVsbCwiTGluZVdlaWdodCI6MC4wLCJMaW5lVHlwZSI6MCwiUGFyZW50U3R5bGUiOm51bGx9LCJQYXJlbnRTdHlsZSI6eyIkcmVmIjoiMTA3In19LCJEYXRlU3R5bGUiOnsiJGlkIjoiMjgxIiwiRm9udFNldHRpbmdzIjp7IiRpZCI6IjI4M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zIiwiTGluZUNvbG9yIjpudWxsLCJMaW5lV2VpZ2h0IjowLjAsIkxpbmVUeXBlIjowLCJQYXJlbnRTdHlsZSI6bnVsbH0sIlBhcmVudFN0eWxlIjp7IiRyZWYiOiIxMTQifX0sIkRhdGVGb3JtYXQiOnsiJGlkIjoiMjg0IiwiRm9ybWF0U3RyaW5nIjoiTS9kL3l5IiwiU2VwYXJhdG9yIjoiLyIsIlVzZUludGVybmF0aW9uYWxEYXRlRm9ybWF0IjpmYWxzZX0sIklzVmlzaWJsZSI6dHJ1ZSwiUGFyZW50U3R5bGUiOnsiJHJlZiI6IjgwIn19LCJJbmRleCI6NywiSWQiOiJmOTAyMjQwMi03ZGFjLTRhOWEtODNmNC04NTgyNmEzYWMxM2MiLCJJbXBvcnRJZCI6bnVsbCwiVGl0bGUiOiJQcmVzZW50YXRpb24iLCJOb3RlIjpudWxsLCJIeXBlcmxpbmsiOm51bGwsIklzQ2hhbmdlZCI6ZmFsc2UsIklzTmV3IjpmYWxzZX1dLCJNc1Byb2plY3RJdGVtc1RyZWUiOnsiJGlkIjoiMjg1IiwiUm9vdCI6eyJJbXBvcnRJZCI6bnVsbCwiSXNJbXBvcnRlZCI6ZmFsc2UsIkNoaWxkcmVuIjpbXX19LCJNZXRhZGF0YSI6eyIkaWQiOiIyODYifSwiU2V0dGluZ3MiOnsiJGlkIjoiMjg3IiwiSW1wYU9wdGlvbnMiOnsiJGlkIjoiMjg4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WxpbmVJbXBvcnRlZCI6ZmFsc2UsIlRpbWVsaW5lSW1wb3J0ZWRGcm9tRXhjZWwiOmZhbHNlfQ=="/>
  <p:tag name="__MASTER" val="__part_0"/>
</p:tagLst>
</file>

<file path=ppt/tags/tag105.xml><?xml version="1.0" encoding="utf-8"?>
<p:tagLst xmlns:a="http://schemas.openxmlformats.org/drawingml/2006/main" xmlns:r="http://schemas.openxmlformats.org/officeDocument/2006/relationships" xmlns:p="http://schemas.openxmlformats.org/presentationml/2006/main">
  <p:tag name="OTLMARKERSHAPE" val="OTL"/>
</p:tagLst>
</file>

<file path=ppt/tags/tag106.xml><?xml version="1.0" encoding="utf-8"?>
<p:tagLst xmlns:a="http://schemas.openxmlformats.org/drawingml/2006/main" xmlns:r="http://schemas.openxmlformats.org/officeDocument/2006/relationships" xmlns:p="http://schemas.openxmlformats.org/presentationml/2006/main">
  <p:tag name="OTLMARKERSHAPE" val="OTL"/>
</p:tagLst>
</file>

<file path=ppt/tags/tag107.xml><?xml version="1.0" encoding="utf-8"?>
<p:tagLst xmlns:a="http://schemas.openxmlformats.org/drawingml/2006/main" xmlns:r="http://schemas.openxmlformats.org/officeDocument/2006/relationships" xmlns:p="http://schemas.openxmlformats.org/presentationml/2006/main">
  <p:tag name="OTLMARKERSHAPE" val="OTL"/>
</p:tagLst>
</file>

<file path=ppt/tags/tag108.xml><?xml version="1.0" encoding="utf-8"?>
<p:tagLst xmlns:a="http://schemas.openxmlformats.org/drawingml/2006/main" xmlns:r="http://schemas.openxmlformats.org/officeDocument/2006/relationships" xmlns:p="http://schemas.openxmlformats.org/presentationml/2006/main">
  <p:tag name="OTLMARKERSHAPE" val="OTL"/>
</p:tagLst>
</file>

<file path=ppt/tags/tag109.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1.xml><?xml version="1.0" encoding="utf-8"?>
<p:tagLst xmlns:a="http://schemas.openxmlformats.org/drawingml/2006/main" xmlns:r="http://schemas.openxmlformats.org/officeDocument/2006/relationships" xmlns:p="http://schemas.openxmlformats.org/presentationml/2006/main">
  <p:tag name="OTLMARKERSHAPE" val="OTL"/>
</p:tagLst>
</file>

<file path=ppt/tags/tag112.xml><?xml version="1.0" encoding="utf-8"?>
<p:tagLst xmlns:a="http://schemas.openxmlformats.org/drawingml/2006/main" xmlns:r="http://schemas.openxmlformats.org/officeDocument/2006/relationships" xmlns:p="http://schemas.openxmlformats.org/presentationml/2006/main">
  <p:tag name="OTLMARKERSHAPE" val="OTL"/>
</p:tagLst>
</file>

<file path=ppt/tags/tag113.xml><?xml version="1.0" encoding="utf-8"?>
<p:tagLst xmlns:a="http://schemas.openxmlformats.org/drawingml/2006/main" xmlns:r="http://schemas.openxmlformats.org/officeDocument/2006/relationships" xmlns:p="http://schemas.openxmlformats.org/presentationml/2006/main">
  <p:tag name="OTLMARKERSHAPE" val="OTL"/>
</p:tagLst>
</file>

<file path=ppt/tags/tag114.xml><?xml version="1.0" encoding="utf-8"?>
<p:tagLst xmlns:a="http://schemas.openxmlformats.org/drawingml/2006/main" xmlns:r="http://schemas.openxmlformats.org/officeDocument/2006/relationships" xmlns:p="http://schemas.openxmlformats.org/presentationml/2006/main">
  <p:tag name="OTLMARKERSHAPE" val="OTL"/>
</p:tagLst>
</file>

<file path=ppt/tags/tag115.xml><?xml version="1.0" encoding="utf-8"?>
<p:tagLst xmlns:a="http://schemas.openxmlformats.org/drawingml/2006/main" xmlns:r="http://schemas.openxmlformats.org/officeDocument/2006/relationships" xmlns:p="http://schemas.openxmlformats.org/presentationml/2006/main">
  <p:tag name="OTLMARKERSHAPE" val="OTL"/>
</p:tagLst>
</file>

<file path=ppt/tags/tag116.xml><?xml version="1.0" encoding="utf-8"?>
<p:tagLst xmlns:a="http://schemas.openxmlformats.org/drawingml/2006/main" xmlns:r="http://schemas.openxmlformats.org/officeDocument/2006/relationships" xmlns:p="http://schemas.openxmlformats.org/presentationml/2006/main">
  <p:tag name="OTLMARKERSHAPE" val="OTL"/>
</p:tagLst>
</file>

<file path=ppt/tags/tag117.xml><?xml version="1.0" encoding="utf-8"?>
<p:tagLst xmlns:a="http://schemas.openxmlformats.org/drawingml/2006/main" xmlns:r="http://schemas.openxmlformats.org/officeDocument/2006/relationships" xmlns:p="http://schemas.openxmlformats.org/presentationml/2006/main">
  <p:tag name="OTLMARKERSHAPE" val="OTL"/>
</p:tagLst>
</file>

<file path=ppt/tags/tag118.xml><?xml version="1.0" encoding="utf-8"?>
<p:tagLst xmlns:a="http://schemas.openxmlformats.org/drawingml/2006/main" xmlns:r="http://schemas.openxmlformats.org/officeDocument/2006/relationships" xmlns:p="http://schemas.openxmlformats.org/presentationml/2006/main">
  <p:tag name="OTLMARKERSHAPE" val="OTL"/>
</p:tagLst>
</file>

<file path=ppt/tags/tag119.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20.xml><?xml version="1.0" encoding="utf-8"?>
<p:tagLst xmlns:a="http://schemas.openxmlformats.org/drawingml/2006/main" xmlns:r="http://schemas.openxmlformats.org/officeDocument/2006/relationships" xmlns:p="http://schemas.openxmlformats.org/presentationml/2006/main">
  <p:tag name="OTLMARKERSHAPE" val="OTL"/>
</p:tagLst>
</file>

<file path=ppt/tags/tag121.xml><?xml version="1.0" encoding="utf-8"?>
<p:tagLst xmlns:a="http://schemas.openxmlformats.org/drawingml/2006/main" xmlns:r="http://schemas.openxmlformats.org/officeDocument/2006/relationships" xmlns:p="http://schemas.openxmlformats.org/presentationml/2006/main">
  <p:tag name="OTLMARKERSHAPE" val="OTL"/>
</p:tagLst>
</file>

<file path=ppt/tags/tag122.xml><?xml version="1.0" encoding="utf-8"?>
<p:tagLst xmlns:a="http://schemas.openxmlformats.org/drawingml/2006/main" xmlns:r="http://schemas.openxmlformats.org/officeDocument/2006/relationships" xmlns:p="http://schemas.openxmlformats.org/presentationml/2006/main">
  <p:tag name="OTLMARKERSHAPE" val="OTL"/>
</p:tagLst>
</file>

<file path=ppt/tags/tag123.xml><?xml version="1.0" encoding="utf-8"?>
<p:tagLst xmlns:a="http://schemas.openxmlformats.org/drawingml/2006/main" xmlns:r="http://schemas.openxmlformats.org/officeDocument/2006/relationships" xmlns:p="http://schemas.openxmlformats.org/presentationml/2006/main">
  <p:tag name="OTLMARKERSHAPE" val="OTL"/>
</p:tagLst>
</file>

<file path=ppt/tags/tag124.xml><?xml version="1.0" encoding="utf-8"?>
<p:tagLst xmlns:a="http://schemas.openxmlformats.org/drawingml/2006/main" xmlns:r="http://schemas.openxmlformats.org/officeDocument/2006/relationships" xmlns:p="http://schemas.openxmlformats.org/presentationml/2006/main">
  <p:tag name="OTLMARKERSHAPE" val="OTL"/>
</p:tagLst>
</file>

<file path=ppt/tags/tag125.xml><?xml version="1.0" encoding="utf-8"?>
<p:tagLst xmlns:a="http://schemas.openxmlformats.org/drawingml/2006/main" xmlns:r="http://schemas.openxmlformats.org/officeDocument/2006/relationships" xmlns:p="http://schemas.openxmlformats.org/presentationml/2006/main">
  <p:tag name="OTLMARKERSHAPE" val="OTL"/>
</p:tagLst>
</file>

<file path=ppt/tags/tag126.xml><?xml version="1.0" encoding="utf-8"?>
<p:tagLst xmlns:a="http://schemas.openxmlformats.org/drawingml/2006/main" xmlns:r="http://schemas.openxmlformats.org/officeDocument/2006/relationships" xmlns:p="http://schemas.openxmlformats.org/presentationml/2006/main">
  <p:tag name="OTLMARKERSHAPE" val="OTL"/>
</p:tagLst>
</file>

<file path=ppt/tags/tag127.xml><?xml version="1.0" encoding="utf-8"?>
<p:tagLst xmlns:a="http://schemas.openxmlformats.org/drawingml/2006/main" xmlns:r="http://schemas.openxmlformats.org/officeDocument/2006/relationships" xmlns:p="http://schemas.openxmlformats.org/presentationml/2006/main">
  <p:tag name="OTLMARKERSHAPE" val="OTL"/>
</p:tagLst>
</file>

<file path=ppt/tags/tag128.xml><?xml version="1.0" encoding="utf-8"?>
<p:tagLst xmlns:a="http://schemas.openxmlformats.org/drawingml/2006/main" xmlns:r="http://schemas.openxmlformats.org/officeDocument/2006/relationships" xmlns:p="http://schemas.openxmlformats.org/presentationml/2006/main">
  <p:tag name="OTLMARKERSHAPE" val="OTL"/>
</p:tagLst>
</file>

<file path=ppt/tags/tag129.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30.xml><?xml version="1.0" encoding="utf-8"?>
<p:tagLst xmlns:a="http://schemas.openxmlformats.org/drawingml/2006/main" xmlns:r="http://schemas.openxmlformats.org/officeDocument/2006/relationships" xmlns:p="http://schemas.openxmlformats.org/presentationml/2006/main">
  <p:tag name="OTLMARKERSHAPE" val="OTL"/>
</p:tagLst>
</file>

<file path=ppt/tags/tag131.xml><?xml version="1.0" encoding="utf-8"?>
<p:tagLst xmlns:a="http://schemas.openxmlformats.org/drawingml/2006/main" xmlns:r="http://schemas.openxmlformats.org/officeDocument/2006/relationships" xmlns:p="http://schemas.openxmlformats.org/presentationml/2006/main">
  <p:tag name="OTLMARKERSHAPE" val="OTL"/>
</p:tagLst>
</file>

<file path=ppt/tags/tag132.xml><?xml version="1.0" encoding="utf-8"?>
<p:tagLst xmlns:a="http://schemas.openxmlformats.org/drawingml/2006/main" xmlns:r="http://schemas.openxmlformats.org/officeDocument/2006/relationships" xmlns:p="http://schemas.openxmlformats.org/presentationml/2006/main">
  <p:tag name="OTLMARKERSHAPE" val="OTL"/>
</p:tagLst>
</file>

<file path=ppt/tags/tag133.xml><?xml version="1.0" encoding="utf-8"?>
<p:tagLst xmlns:a="http://schemas.openxmlformats.org/drawingml/2006/main" xmlns:r="http://schemas.openxmlformats.org/officeDocument/2006/relationships" xmlns:p="http://schemas.openxmlformats.org/presentationml/2006/main">
  <p:tag name="OTLMARKERSHAPE" val="OTL"/>
</p:tagLst>
</file>

<file path=ppt/tags/tag134.xml><?xml version="1.0" encoding="utf-8"?>
<p:tagLst xmlns:a="http://schemas.openxmlformats.org/drawingml/2006/main" xmlns:r="http://schemas.openxmlformats.org/officeDocument/2006/relationships" xmlns:p="http://schemas.openxmlformats.org/presentationml/2006/main">
  <p:tag name="OTLMARKERSHAPE" val="OTL"/>
</p:tagLst>
</file>

<file path=ppt/tags/tag135.xml><?xml version="1.0" encoding="utf-8"?>
<p:tagLst xmlns:a="http://schemas.openxmlformats.org/drawingml/2006/main" xmlns:r="http://schemas.openxmlformats.org/officeDocument/2006/relationships" xmlns:p="http://schemas.openxmlformats.org/presentationml/2006/main">
  <p:tag name="OTLMARKERSHAPE" val="OTL"/>
</p:tagLst>
</file>

<file path=ppt/tags/tag136.xml><?xml version="1.0" encoding="utf-8"?>
<p:tagLst xmlns:a="http://schemas.openxmlformats.org/drawingml/2006/main" xmlns:r="http://schemas.openxmlformats.org/officeDocument/2006/relationships" xmlns:p="http://schemas.openxmlformats.org/presentationml/2006/main">
  <p:tag name="OTLMARKERSHAPE" val="OTL"/>
</p:tagLst>
</file>

<file path=ppt/tags/tag137.xml><?xml version="1.0" encoding="utf-8"?>
<p:tagLst xmlns:a="http://schemas.openxmlformats.org/drawingml/2006/main" xmlns:r="http://schemas.openxmlformats.org/officeDocument/2006/relationships" xmlns:p="http://schemas.openxmlformats.org/presentationml/2006/main">
  <p:tag name="OTLMARKERSHAPE" val="OTL"/>
</p:tagLst>
</file>

<file path=ppt/tags/tag138.xml><?xml version="1.0" encoding="utf-8"?>
<p:tagLst xmlns:a="http://schemas.openxmlformats.org/drawingml/2006/main" xmlns:r="http://schemas.openxmlformats.org/officeDocument/2006/relationships" xmlns:p="http://schemas.openxmlformats.org/presentationml/2006/main">
  <p:tag name="OTLMARKERSHAPE" val="OTL"/>
</p:tagLst>
</file>

<file path=ppt/tags/tag139.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40.xml><?xml version="1.0" encoding="utf-8"?>
<p:tagLst xmlns:a="http://schemas.openxmlformats.org/drawingml/2006/main" xmlns:r="http://schemas.openxmlformats.org/officeDocument/2006/relationships" xmlns:p="http://schemas.openxmlformats.org/presentationml/2006/main">
  <p:tag name="OTLMARKERSHAPE" val="OTL"/>
</p:tagLst>
</file>

<file path=ppt/tags/tag141.xml><?xml version="1.0" encoding="utf-8"?>
<p:tagLst xmlns:a="http://schemas.openxmlformats.org/drawingml/2006/main" xmlns:r="http://schemas.openxmlformats.org/officeDocument/2006/relationships" xmlns:p="http://schemas.openxmlformats.org/presentationml/2006/main">
  <p:tag name="OTLMARKERSHAPE" val="OTL"/>
</p:tagLst>
</file>

<file path=ppt/tags/tag142.xml><?xml version="1.0" encoding="utf-8"?>
<p:tagLst xmlns:a="http://schemas.openxmlformats.org/drawingml/2006/main" xmlns:r="http://schemas.openxmlformats.org/officeDocument/2006/relationships" xmlns:p="http://schemas.openxmlformats.org/presentationml/2006/main">
  <p:tag name="OTLMARKERSHAPE" val="OTL"/>
</p:tagLst>
</file>

<file path=ppt/tags/tag143.xml><?xml version="1.0" encoding="utf-8"?>
<p:tagLst xmlns:a="http://schemas.openxmlformats.org/drawingml/2006/main" xmlns:r="http://schemas.openxmlformats.org/officeDocument/2006/relationships" xmlns:p="http://schemas.openxmlformats.org/presentationml/2006/main">
  <p:tag name="OTLMARKERSHAPE" val="OTL"/>
</p:tagLst>
</file>

<file path=ppt/tags/tag144.xml><?xml version="1.0" encoding="utf-8"?>
<p:tagLst xmlns:a="http://schemas.openxmlformats.org/drawingml/2006/main" xmlns:r="http://schemas.openxmlformats.org/officeDocument/2006/relationships" xmlns:p="http://schemas.openxmlformats.org/presentationml/2006/main">
  <p:tag name="OTLMARKERSHAPE" val="OTL"/>
</p:tagLst>
</file>

<file path=ppt/tags/tag145.xml><?xml version="1.0" encoding="utf-8"?>
<p:tagLst xmlns:a="http://schemas.openxmlformats.org/drawingml/2006/main" xmlns:r="http://schemas.openxmlformats.org/officeDocument/2006/relationships" xmlns:p="http://schemas.openxmlformats.org/presentationml/2006/main">
  <p:tag name="OTLMARKERSHAPE" val="OTL"/>
</p:tagLst>
</file>

<file path=ppt/tags/tag146.xml><?xml version="1.0" encoding="utf-8"?>
<p:tagLst xmlns:a="http://schemas.openxmlformats.org/drawingml/2006/main" xmlns:r="http://schemas.openxmlformats.org/officeDocument/2006/relationships" xmlns:p="http://schemas.openxmlformats.org/presentationml/2006/main">
  <p:tag name="OTLMARKERSHAPE" val="OTL"/>
</p:tagLst>
</file>

<file path=ppt/tags/tag147.xml><?xml version="1.0" encoding="utf-8"?>
<p:tagLst xmlns:a="http://schemas.openxmlformats.org/drawingml/2006/main" xmlns:r="http://schemas.openxmlformats.org/officeDocument/2006/relationships" xmlns:p="http://schemas.openxmlformats.org/presentationml/2006/main">
  <p:tag name="OTLMARKERSHAPE" val="OTL"/>
</p:tagLst>
</file>

<file path=ppt/tags/tag148.xml><?xml version="1.0" encoding="utf-8"?>
<p:tagLst xmlns:a="http://schemas.openxmlformats.org/drawingml/2006/main" xmlns:r="http://schemas.openxmlformats.org/officeDocument/2006/relationships" xmlns:p="http://schemas.openxmlformats.org/presentationml/2006/main">
  <p:tag name="OTLMARKERSHAPE" val="OTL"/>
</p:tagLst>
</file>

<file path=ppt/tags/tag149.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50.xml><?xml version="1.0" encoding="utf-8"?>
<p:tagLst xmlns:a="http://schemas.openxmlformats.org/drawingml/2006/main" xmlns:r="http://schemas.openxmlformats.org/officeDocument/2006/relationships" xmlns:p="http://schemas.openxmlformats.org/presentationml/2006/main">
  <p:tag name="OTLMARKERSHAPE" val="OTL"/>
</p:tagLst>
</file>

<file path=ppt/tags/tag151.xml><?xml version="1.0" encoding="utf-8"?>
<p:tagLst xmlns:a="http://schemas.openxmlformats.org/drawingml/2006/main" xmlns:r="http://schemas.openxmlformats.org/officeDocument/2006/relationships" xmlns:p="http://schemas.openxmlformats.org/presentationml/2006/main">
  <p:tag name="OTLMARKERSHAPE" val="OTL"/>
</p:tagLst>
</file>

<file path=ppt/tags/tag152.xml><?xml version="1.0" encoding="utf-8"?>
<p:tagLst xmlns:a="http://schemas.openxmlformats.org/drawingml/2006/main" xmlns:r="http://schemas.openxmlformats.org/officeDocument/2006/relationships" xmlns:p="http://schemas.openxmlformats.org/presentationml/2006/main">
  <p:tag name="OTLMARKERSHAPE" val="OTL"/>
</p:tagLst>
</file>

<file path=ppt/tags/tag153.xml><?xml version="1.0" encoding="utf-8"?>
<p:tagLst xmlns:a="http://schemas.openxmlformats.org/drawingml/2006/main" xmlns:r="http://schemas.openxmlformats.org/officeDocument/2006/relationships" xmlns:p="http://schemas.openxmlformats.org/presentationml/2006/main">
  <p:tag name="OTLMARKERSHAPE" val="OTL"/>
</p:tagLst>
</file>

<file path=ppt/tags/tag154.xml><?xml version="1.0" encoding="utf-8"?>
<p:tagLst xmlns:a="http://schemas.openxmlformats.org/drawingml/2006/main" xmlns:r="http://schemas.openxmlformats.org/officeDocument/2006/relationships" xmlns:p="http://schemas.openxmlformats.org/presentationml/2006/main">
  <p:tag name="OTLMARKERSHAPE" val="OTL"/>
</p:tagLst>
</file>

<file path=ppt/tags/tag155.xml><?xml version="1.0" encoding="utf-8"?>
<p:tagLst xmlns:a="http://schemas.openxmlformats.org/drawingml/2006/main" xmlns:r="http://schemas.openxmlformats.org/officeDocument/2006/relationships" xmlns:p="http://schemas.openxmlformats.org/presentationml/2006/main">
  <p:tag name="OTLMARKERSHAPE" val="OTL"/>
</p:tagLst>
</file>

<file path=ppt/tags/tag156.xml><?xml version="1.0" encoding="utf-8"?>
<p:tagLst xmlns:a="http://schemas.openxmlformats.org/drawingml/2006/main" xmlns:r="http://schemas.openxmlformats.org/officeDocument/2006/relationships" xmlns:p="http://schemas.openxmlformats.org/presentationml/2006/main">
  <p:tag name="OTLMARKERSHAPE" val="OTL"/>
</p:tagLst>
</file>

<file path=ppt/tags/tag157.xml><?xml version="1.0" encoding="utf-8"?>
<p:tagLst xmlns:a="http://schemas.openxmlformats.org/drawingml/2006/main" xmlns:r="http://schemas.openxmlformats.org/officeDocument/2006/relationships" xmlns:p="http://schemas.openxmlformats.org/presentationml/2006/main">
  <p:tag name="OTLMARKERSHAPE" val="OTL"/>
</p:tagLst>
</file>

<file path=ppt/tags/tag158.xml><?xml version="1.0" encoding="utf-8"?>
<p:tagLst xmlns:a="http://schemas.openxmlformats.org/drawingml/2006/main" xmlns:r="http://schemas.openxmlformats.org/officeDocument/2006/relationships" xmlns:p="http://schemas.openxmlformats.org/presentationml/2006/main">
  <p:tag name="OTLMARKERSHAPE" val="OTL"/>
</p:tagLst>
</file>

<file path=ppt/tags/tag159.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60.xml><?xml version="1.0" encoding="utf-8"?>
<p:tagLst xmlns:a="http://schemas.openxmlformats.org/drawingml/2006/main" xmlns:r="http://schemas.openxmlformats.org/officeDocument/2006/relationships" xmlns:p="http://schemas.openxmlformats.org/presentationml/2006/main">
  <p:tag name="OTLMARKERSHAPE" val="OTL"/>
</p:tagLst>
</file>

<file path=ppt/tags/tag161.xml><?xml version="1.0" encoding="utf-8"?>
<p:tagLst xmlns:a="http://schemas.openxmlformats.org/drawingml/2006/main" xmlns:r="http://schemas.openxmlformats.org/officeDocument/2006/relationships" xmlns:p="http://schemas.openxmlformats.org/presentationml/2006/main">
  <p:tag name="OTLMARKERSHAPE" val="OTL"/>
</p:tagLst>
</file>

<file path=ppt/tags/tag162.xml><?xml version="1.0" encoding="utf-8"?>
<p:tagLst xmlns:a="http://schemas.openxmlformats.org/drawingml/2006/main" xmlns:r="http://schemas.openxmlformats.org/officeDocument/2006/relationships" xmlns:p="http://schemas.openxmlformats.org/presentationml/2006/main">
  <p:tag name="OTLMARKERSHAPE" val="OTL"/>
</p:tagLst>
</file>

<file path=ppt/tags/tag163.xml><?xml version="1.0" encoding="utf-8"?>
<p:tagLst xmlns:a="http://schemas.openxmlformats.org/drawingml/2006/main" xmlns:r="http://schemas.openxmlformats.org/officeDocument/2006/relationships" xmlns:p="http://schemas.openxmlformats.org/presentationml/2006/main">
  <p:tag name="OTLMARKERSHAPE" val="OTL"/>
</p:tagLst>
</file>

<file path=ppt/tags/tag164.xml><?xml version="1.0" encoding="utf-8"?>
<p:tagLst xmlns:a="http://schemas.openxmlformats.org/drawingml/2006/main" xmlns:r="http://schemas.openxmlformats.org/officeDocument/2006/relationships" xmlns:p="http://schemas.openxmlformats.org/presentationml/2006/main">
  <p:tag name="OTLMARKERSHAPE" val="OTL"/>
</p:tagLst>
</file>

<file path=ppt/tags/tag165.xml><?xml version="1.0" encoding="utf-8"?>
<p:tagLst xmlns:a="http://schemas.openxmlformats.org/drawingml/2006/main" xmlns:r="http://schemas.openxmlformats.org/officeDocument/2006/relationships" xmlns:p="http://schemas.openxmlformats.org/presentationml/2006/main">
  <p:tag name="OTLMARKERSHAPE" val="OTL"/>
</p:tagLst>
</file>

<file path=ppt/tags/tag166.xml><?xml version="1.0" encoding="utf-8"?>
<p:tagLst xmlns:a="http://schemas.openxmlformats.org/drawingml/2006/main" xmlns:r="http://schemas.openxmlformats.org/officeDocument/2006/relationships" xmlns:p="http://schemas.openxmlformats.org/presentationml/2006/main">
  <p:tag name="OTLMARKERSHAPE" val="OTL"/>
</p:tagLst>
</file>

<file path=ppt/tags/tag167.xml><?xml version="1.0" encoding="utf-8"?>
<p:tagLst xmlns:a="http://schemas.openxmlformats.org/drawingml/2006/main" xmlns:r="http://schemas.openxmlformats.org/officeDocument/2006/relationships" xmlns:p="http://schemas.openxmlformats.org/presentationml/2006/main">
  <p:tag name="OTLMARKERSHAPE" val="OTL"/>
</p:tagLst>
</file>

<file path=ppt/tags/tag168.xml><?xml version="1.0" encoding="utf-8"?>
<p:tagLst xmlns:a="http://schemas.openxmlformats.org/drawingml/2006/main" xmlns:r="http://schemas.openxmlformats.org/officeDocument/2006/relationships" xmlns:p="http://schemas.openxmlformats.org/presentationml/2006/main">
  <p:tag name="OTLMARKERSHAPE" val="OTL"/>
</p:tagLst>
</file>

<file path=ppt/tags/tag169.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70.xml><?xml version="1.0" encoding="utf-8"?>
<p:tagLst xmlns:a="http://schemas.openxmlformats.org/drawingml/2006/main" xmlns:r="http://schemas.openxmlformats.org/officeDocument/2006/relationships" xmlns:p="http://schemas.openxmlformats.org/presentationml/2006/main">
  <p:tag name="OTLMARKERSHAPE" val="OTL"/>
</p:tagLst>
</file>

<file path=ppt/tags/tag171.xml><?xml version="1.0" encoding="utf-8"?>
<p:tagLst xmlns:a="http://schemas.openxmlformats.org/drawingml/2006/main" xmlns:r="http://schemas.openxmlformats.org/officeDocument/2006/relationships" xmlns:p="http://schemas.openxmlformats.org/presentationml/2006/main">
  <p:tag name="OTLMARKERSHAPE" val="OTL"/>
</p:tagLst>
</file>

<file path=ppt/tags/tag172.xml><?xml version="1.0" encoding="utf-8"?>
<p:tagLst xmlns:a="http://schemas.openxmlformats.org/drawingml/2006/main" xmlns:r="http://schemas.openxmlformats.org/officeDocument/2006/relationships" xmlns:p="http://schemas.openxmlformats.org/presentationml/2006/main">
  <p:tag name="OTLMARKERSHAPE" val="OTL"/>
</p:tagLst>
</file>

<file path=ppt/tags/tag173.xml><?xml version="1.0" encoding="utf-8"?>
<p:tagLst xmlns:a="http://schemas.openxmlformats.org/drawingml/2006/main" xmlns:r="http://schemas.openxmlformats.org/officeDocument/2006/relationships" xmlns:p="http://schemas.openxmlformats.org/presentationml/2006/main">
  <p:tag name="OTLMARKERSHAPE" val="OTL"/>
</p:tagLst>
</file>

<file path=ppt/tags/tag174.xml><?xml version="1.0" encoding="utf-8"?>
<p:tagLst xmlns:a="http://schemas.openxmlformats.org/drawingml/2006/main" xmlns:r="http://schemas.openxmlformats.org/officeDocument/2006/relationships" xmlns:p="http://schemas.openxmlformats.org/presentationml/2006/main">
  <p:tag name="OTLMARKERSHAPE" val="OTL"/>
</p:tagLst>
</file>

<file path=ppt/tags/tag175.xml><?xml version="1.0" encoding="utf-8"?>
<p:tagLst xmlns:a="http://schemas.openxmlformats.org/drawingml/2006/main" xmlns:r="http://schemas.openxmlformats.org/officeDocument/2006/relationships" xmlns:p="http://schemas.openxmlformats.org/presentationml/2006/main">
  <p:tag name="OTLMARKERSHAPE" val="OTL"/>
</p:tagLst>
</file>

<file path=ppt/tags/tag176.xml><?xml version="1.0" encoding="utf-8"?>
<p:tagLst xmlns:a="http://schemas.openxmlformats.org/drawingml/2006/main" xmlns:r="http://schemas.openxmlformats.org/officeDocument/2006/relationships" xmlns:p="http://schemas.openxmlformats.org/presentationml/2006/main">
  <p:tag name="OTLMARKERSHAPE" val="OTL"/>
</p:tagLst>
</file>

<file path=ppt/tags/tag177.xml><?xml version="1.0" encoding="utf-8"?>
<p:tagLst xmlns:a="http://schemas.openxmlformats.org/drawingml/2006/main" xmlns:r="http://schemas.openxmlformats.org/officeDocument/2006/relationships" xmlns:p="http://schemas.openxmlformats.org/presentationml/2006/main">
  <p:tag name="OTLMARKERSHAPE" val="OTL"/>
</p:tagLst>
</file>

<file path=ppt/tags/tag178.xml><?xml version="1.0" encoding="utf-8"?>
<p:tagLst xmlns:a="http://schemas.openxmlformats.org/drawingml/2006/main" xmlns:r="http://schemas.openxmlformats.org/officeDocument/2006/relationships" xmlns:p="http://schemas.openxmlformats.org/presentationml/2006/main">
  <p:tag name="OTLMARKERSHAPE" val="OTL"/>
</p:tagLst>
</file>

<file path=ppt/tags/tag179.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80.xml><?xml version="1.0" encoding="utf-8"?>
<p:tagLst xmlns:a="http://schemas.openxmlformats.org/drawingml/2006/main" xmlns:r="http://schemas.openxmlformats.org/officeDocument/2006/relationships" xmlns:p="http://schemas.openxmlformats.org/presentationml/2006/main">
  <p:tag name="OTLMARKERSHAPE" val="OTL"/>
</p:tagLst>
</file>

<file path=ppt/tags/tag181.xml><?xml version="1.0" encoding="utf-8"?>
<p:tagLst xmlns:a="http://schemas.openxmlformats.org/drawingml/2006/main" xmlns:r="http://schemas.openxmlformats.org/officeDocument/2006/relationships" xmlns:p="http://schemas.openxmlformats.org/presentationml/2006/main">
  <p:tag name="OTLMARKERSHAPE" val="OTL"/>
</p:tagLst>
</file>

<file path=ppt/tags/tag182.xml><?xml version="1.0" encoding="utf-8"?>
<p:tagLst xmlns:a="http://schemas.openxmlformats.org/drawingml/2006/main" xmlns:r="http://schemas.openxmlformats.org/officeDocument/2006/relationships" xmlns:p="http://schemas.openxmlformats.org/presentationml/2006/main">
  <p:tag name="OTLMARKERSHAPE" val="OTL"/>
</p:tagLst>
</file>

<file path=ppt/tags/tag183.xml><?xml version="1.0" encoding="utf-8"?>
<p:tagLst xmlns:a="http://schemas.openxmlformats.org/drawingml/2006/main" xmlns:r="http://schemas.openxmlformats.org/officeDocument/2006/relationships" xmlns:p="http://schemas.openxmlformats.org/presentationml/2006/main">
  <p:tag name="OTLMARKERSHAPE" val="OTL"/>
</p:tagLst>
</file>

<file path=ppt/tags/tag184.xml><?xml version="1.0" encoding="utf-8"?>
<p:tagLst xmlns:a="http://schemas.openxmlformats.org/drawingml/2006/main" xmlns:r="http://schemas.openxmlformats.org/officeDocument/2006/relationships" xmlns:p="http://schemas.openxmlformats.org/presentationml/2006/main">
  <p:tag name="OTLMARKERSHAPE" val="OTL"/>
</p:tagLst>
</file>

<file path=ppt/tags/tag185.xml><?xml version="1.0" encoding="utf-8"?>
<p:tagLst xmlns:a="http://schemas.openxmlformats.org/drawingml/2006/main" xmlns:r="http://schemas.openxmlformats.org/officeDocument/2006/relationships" xmlns:p="http://schemas.openxmlformats.org/presentationml/2006/main">
  <p:tag name="OTLMARKERSHAPE" val="OTL"/>
</p:tagLst>
</file>

<file path=ppt/tags/tag186.xml><?xml version="1.0" encoding="utf-8"?>
<p:tagLst xmlns:a="http://schemas.openxmlformats.org/drawingml/2006/main" xmlns:r="http://schemas.openxmlformats.org/officeDocument/2006/relationships" xmlns:p="http://schemas.openxmlformats.org/presentationml/2006/main">
  <p:tag name="OTLMARKERSHAPE" val="OTL"/>
</p:tagLst>
</file>

<file path=ppt/tags/tag187.xml><?xml version="1.0" encoding="utf-8"?>
<p:tagLst xmlns:a="http://schemas.openxmlformats.org/drawingml/2006/main" xmlns:r="http://schemas.openxmlformats.org/officeDocument/2006/relationships" xmlns:p="http://schemas.openxmlformats.org/presentationml/2006/main">
  <p:tag name="OTLMARKERSHAPE" val="OTL"/>
</p:tagLst>
</file>

<file path=ppt/tags/tag188.xml><?xml version="1.0" encoding="utf-8"?>
<p:tagLst xmlns:a="http://schemas.openxmlformats.org/drawingml/2006/main" xmlns:r="http://schemas.openxmlformats.org/officeDocument/2006/relationships" xmlns:p="http://schemas.openxmlformats.org/presentationml/2006/main">
  <p:tag name="OTLMARKERSHAPE" val="OTL"/>
</p:tagLst>
</file>

<file path=ppt/tags/tag189.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190.xml><?xml version="1.0" encoding="utf-8"?>
<p:tagLst xmlns:a="http://schemas.openxmlformats.org/drawingml/2006/main" xmlns:r="http://schemas.openxmlformats.org/officeDocument/2006/relationships" xmlns:p="http://schemas.openxmlformats.org/presentationml/2006/main">
  <p:tag name="OTLMARKERSHAPE" val="OTL"/>
</p:tagLst>
</file>

<file path=ppt/tags/tag191.xml><?xml version="1.0" encoding="utf-8"?>
<p:tagLst xmlns:a="http://schemas.openxmlformats.org/drawingml/2006/main" xmlns:r="http://schemas.openxmlformats.org/officeDocument/2006/relationships" xmlns:p="http://schemas.openxmlformats.org/presentationml/2006/main">
  <p:tag name="OTLMARKERSHAPE" val="OTL"/>
</p:tagLst>
</file>

<file path=ppt/tags/tag192.xml><?xml version="1.0" encoding="utf-8"?>
<p:tagLst xmlns:a="http://schemas.openxmlformats.org/drawingml/2006/main" xmlns:r="http://schemas.openxmlformats.org/officeDocument/2006/relationships" xmlns:p="http://schemas.openxmlformats.org/presentationml/2006/main">
  <p:tag name="OTLMARKERSHAPE" val="OTL"/>
</p:tagLst>
</file>

<file path=ppt/tags/tag193.xml><?xml version="1.0" encoding="utf-8"?>
<p:tagLst xmlns:a="http://schemas.openxmlformats.org/drawingml/2006/main" xmlns:r="http://schemas.openxmlformats.org/officeDocument/2006/relationships" xmlns:p="http://schemas.openxmlformats.org/presentationml/2006/main">
  <p:tag name="OTLMARKERSHAPE" val="OTL"/>
</p:tagLst>
</file>

<file path=ppt/tags/tag194.xml><?xml version="1.0" encoding="utf-8"?>
<p:tagLst xmlns:a="http://schemas.openxmlformats.org/drawingml/2006/main" xmlns:r="http://schemas.openxmlformats.org/officeDocument/2006/relationships" xmlns:p="http://schemas.openxmlformats.org/presentationml/2006/main">
  <p:tag name="OTLMARKERSHAPE" val="OTL"/>
</p:tagLst>
</file>

<file path=ppt/tags/tag195.xml><?xml version="1.0" encoding="utf-8"?>
<p:tagLst xmlns:a="http://schemas.openxmlformats.org/drawingml/2006/main" xmlns:r="http://schemas.openxmlformats.org/officeDocument/2006/relationships" xmlns:p="http://schemas.openxmlformats.org/presentationml/2006/main">
  <p:tag name="OTLMARKERSHAPE" val="OTL"/>
</p:tagLst>
</file>

<file path=ppt/tags/tag196.xml><?xml version="1.0" encoding="utf-8"?>
<p:tagLst xmlns:a="http://schemas.openxmlformats.org/drawingml/2006/main" xmlns:r="http://schemas.openxmlformats.org/officeDocument/2006/relationships" xmlns:p="http://schemas.openxmlformats.org/presentationml/2006/main">
  <p:tag name="OTLMARKERSHAPE" val="OTL"/>
</p:tagLst>
</file>

<file path=ppt/tags/tag197.xml><?xml version="1.0" encoding="utf-8"?>
<p:tagLst xmlns:a="http://schemas.openxmlformats.org/drawingml/2006/main" xmlns:r="http://schemas.openxmlformats.org/officeDocument/2006/relationships" xmlns:p="http://schemas.openxmlformats.org/presentationml/2006/main">
  <p:tag name="OTLMARKERSHAPE" val="OTL"/>
</p:tagLst>
</file>

<file path=ppt/tags/tag198.xml><?xml version="1.0" encoding="utf-8"?>
<p:tagLst xmlns:a="http://schemas.openxmlformats.org/drawingml/2006/main" xmlns:r="http://schemas.openxmlformats.org/officeDocument/2006/relationships" xmlns:p="http://schemas.openxmlformats.org/presentationml/2006/main">
  <p:tag name="OTLMARKERSHAPE" val="OTL"/>
</p:tagLst>
</file>

<file path=ppt/tags/tag19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00.xml><?xml version="1.0" encoding="utf-8"?>
<p:tagLst xmlns:a="http://schemas.openxmlformats.org/drawingml/2006/main" xmlns:r="http://schemas.openxmlformats.org/officeDocument/2006/relationships" xmlns:p="http://schemas.openxmlformats.org/presentationml/2006/main">
  <p:tag name="OTLMARKERSHAPE" val="OTL"/>
</p:tagLst>
</file>

<file path=ppt/tags/tag201.xml><?xml version="1.0" encoding="utf-8"?>
<p:tagLst xmlns:a="http://schemas.openxmlformats.org/drawingml/2006/main" xmlns:r="http://schemas.openxmlformats.org/officeDocument/2006/relationships" xmlns:p="http://schemas.openxmlformats.org/presentationml/2006/main">
  <p:tag name="OTLMARKERSHAPE" val="OTL"/>
</p:tagLst>
</file>

<file path=ppt/tags/tag202.xml><?xml version="1.0" encoding="utf-8"?>
<p:tagLst xmlns:a="http://schemas.openxmlformats.org/drawingml/2006/main" xmlns:r="http://schemas.openxmlformats.org/officeDocument/2006/relationships" xmlns:p="http://schemas.openxmlformats.org/presentationml/2006/main">
  <p:tag name="OTLMARKERSHAPE" val="OTL"/>
</p:tagLst>
</file>

<file path=ppt/tags/tag203.xml><?xml version="1.0" encoding="utf-8"?>
<p:tagLst xmlns:a="http://schemas.openxmlformats.org/drawingml/2006/main" xmlns:r="http://schemas.openxmlformats.org/officeDocument/2006/relationships" xmlns:p="http://schemas.openxmlformats.org/presentationml/2006/main">
  <p:tag name="OTLMARKERSHAPE" val="OTL"/>
</p:tagLst>
</file>

<file path=ppt/tags/tag204.xml><?xml version="1.0" encoding="utf-8"?>
<p:tagLst xmlns:a="http://schemas.openxmlformats.org/drawingml/2006/main" xmlns:r="http://schemas.openxmlformats.org/officeDocument/2006/relationships" xmlns:p="http://schemas.openxmlformats.org/presentationml/2006/main">
  <p:tag name="OTLMARKERSHAPE" val="OTL"/>
</p:tagLst>
</file>

<file path=ppt/tags/tag205.xml><?xml version="1.0" encoding="utf-8"?>
<p:tagLst xmlns:a="http://schemas.openxmlformats.org/drawingml/2006/main" xmlns:r="http://schemas.openxmlformats.org/officeDocument/2006/relationships" xmlns:p="http://schemas.openxmlformats.org/presentationml/2006/main">
  <p:tag name="OTLMARKERSHAPE" val="OTL"/>
</p:tagLst>
</file>

<file path=ppt/tags/tag206.xml><?xml version="1.0" encoding="utf-8"?>
<p:tagLst xmlns:a="http://schemas.openxmlformats.org/drawingml/2006/main" xmlns:r="http://schemas.openxmlformats.org/officeDocument/2006/relationships" xmlns:p="http://schemas.openxmlformats.org/presentationml/2006/main">
  <p:tag name="OTLMARKERSHAPE" val="OTL"/>
</p:tagLst>
</file>

<file path=ppt/tags/tag207.xml><?xml version="1.0" encoding="utf-8"?>
<p:tagLst xmlns:a="http://schemas.openxmlformats.org/drawingml/2006/main" xmlns:r="http://schemas.openxmlformats.org/officeDocument/2006/relationships" xmlns:p="http://schemas.openxmlformats.org/presentationml/2006/main">
  <p:tag name="OTLMARKERSHAPE" val="OTL"/>
</p:tagLst>
</file>

<file path=ppt/tags/tag208.xml><?xml version="1.0" encoding="utf-8"?>
<p:tagLst xmlns:a="http://schemas.openxmlformats.org/drawingml/2006/main" xmlns:r="http://schemas.openxmlformats.org/officeDocument/2006/relationships" xmlns:p="http://schemas.openxmlformats.org/presentationml/2006/main">
  <p:tag name="OTLMARKERSHAPE" val="OTL"/>
</p:tagLst>
</file>

<file path=ppt/tags/tag209.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10.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73.xml><?xml version="1.0" encoding="utf-8"?>
<p:tagLst xmlns:a="http://schemas.openxmlformats.org/drawingml/2006/main" xmlns:r="http://schemas.openxmlformats.org/officeDocument/2006/relationships" xmlns:p="http://schemas.openxmlformats.org/presentationml/2006/main">
  <p:tag name="OTLMARKERSHAPE" val="OTL"/>
</p:tagLst>
</file>

<file path=ppt/tags/tag74.xml><?xml version="1.0" encoding="utf-8"?>
<p:tagLst xmlns:a="http://schemas.openxmlformats.org/drawingml/2006/main" xmlns:r="http://schemas.openxmlformats.org/officeDocument/2006/relationships" xmlns:p="http://schemas.openxmlformats.org/presentationml/2006/main">
  <p:tag name="OTLMARKERSHAPE" val="OTL"/>
</p:tagLst>
</file>

<file path=ppt/tags/tag75.xml><?xml version="1.0" encoding="utf-8"?>
<p:tagLst xmlns:a="http://schemas.openxmlformats.org/drawingml/2006/main" xmlns:r="http://schemas.openxmlformats.org/officeDocument/2006/relationships" xmlns:p="http://schemas.openxmlformats.org/presentationml/2006/main">
  <p:tag name="OTLMARKERSHAPE" val="OTL"/>
</p:tagLst>
</file>

<file path=ppt/tags/tag76.xml><?xml version="1.0" encoding="utf-8"?>
<p:tagLst xmlns:a="http://schemas.openxmlformats.org/drawingml/2006/main" xmlns:r="http://schemas.openxmlformats.org/officeDocument/2006/relationships" xmlns:p="http://schemas.openxmlformats.org/presentationml/2006/main">
  <p:tag name="OTLMARKERSHAPE" val="OTL"/>
</p:tagLst>
</file>

<file path=ppt/tags/tag77.xml><?xml version="1.0" encoding="utf-8"?>
<p:tagLst xmlns:a="http://schemas.openxmlformats.org/drawingml/2006/main" xmlns:r="http://schemas.openxmlformats.org/officeDocument/2006/relationships" xmlns:p="http://schemas.openxmlformats.org/presentationml/2006/main">
  <p:tag name="OTLMARKERSHAPE" val="OTL"/>
</p:tagLst>
</file>

<file path=ppt/tags/tag78.xml><?xml version="1.0" encoding="utf-8"?>
<p:tagLst xmlns:a="http://schemas.openxmlformats.org/drawingml/2006/main" xmlns:r="http://schemas.openxmlformats.org/officeDocument/2006/relationships" xmlns:p="http://schemas.openxmlformats.org/presentationml/2006/main">
  <p:tag name="OTLMARKERSHAPE" val="OTL"/>
</p:tagLst>
</file>

<file path=ppt/tags/tag79.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80.xml><?xml version="1.0" encoding="utf-8"?>
<p:tagLst xmlns:a="http://schemas.openxmlformats.org/drawingml/2006/main" xmlns:r="http://schemas.openxmlformats.org/officeDocument/2006/relationships" xmlns:p="http://schemas.openxmlformats.org/presentationml/2006/main">
  <p:tag name="OTLMARKERSHAPE" val="OTL"/>
</p:tagLst>
</file>

<file path=ppt/tags/tag81.xml><?xml version="1.0" encoding="utf-8"?>
<p:tagLst xmlns:a="http://schemas.openxmlformats.org/drawingml/2006/main" xmlns:r="http://schemas.openxmlformats.org/officeDocument/2006/relationships" xmlns:p="http://schemas.openxmlformats.org/presentationml/2006/main">
  <p:tag name="OTLMARKERSHAPE" val="OTL"/>
</p:tagLst>
</file>

<file path=ppt/tags/tag82.xml><?xml version="1.0" encoding="utf-8"?>
<p:tagLst xmlns:a="http://schemas.openxmlformats.org/drawingml/2006/main" xmlns:r="http://schemas.openxmlformats.org/officeDocument/2006/relationships" xmlns:p="http://schemas.openxmlformats.org/presentationml/2006/main">
  <p:tag name="OTLMARKERSHAPE" val="OTL"/>
</p:tagLst>
</file>

<file path=ppt/tags/tag83.xml><?xml version="1.0" encoding="utf-8"?>
<p:tagLst xmlns:a="http://schemas.openxmlformats.org/drawingml/2006/main" xmlns:r="http://schemas.openxmlformats.org/officeDocument/2006/relationships" xmlns:p="http://schemas.openxmlformats.org/presentationml/2006/main">
  <p:tag name="OTLMARKERSHAPE" val="OTL"/>
</p:tagLst>
</file>

<file path=ppt/tags/tag84.xml><?xml version="1.0" encoding="utf-8"?>
<p:tagLst xmlns:a="http://schemas.openxmlformats.org/drawingml/2006/main" xmlns:r="http://schemas.openxmlformats.org/officeDocument/2006/relationships" xmlns:p="http://schemas.openxmlformats.org/presentationml/2006/main">
  <p:tag name="OTLMARKERSHAPE" val="OTL"/>
</p:tagLst>
</file>

<file path=ppt/tags/tag85.xml><?xml version="1.0" encoding="utf-8"?>
<p:tagLst xmlns:a="http://schemas.openxmlformats.org/drawingml/2006/main" xmlns:r="http://schemas.openxmlformats.org/officeDocument/2006/relationships" xmlns:p="http://schemas.openxmlformats.org/presentationml/2006/main">
  <p:tag name="OTLMARKERSHAPE" val="OTL"/>
</p:tagLst>
</file>

<file path=ppt/tags/tag86.xml><?xml version="1.0" encoding="utf-8"?>
<p:tagLst xmlns:a="http://schemas.openxmlformats.org/drawingml/2006/main" xmlns:r="http://schemas.openxmlformats.org/officeDocument/2006/relationships" xmlns:p="http://schemas.openxmlformats.org/presentationml/2006/main">
  <p:tag name="OTLMARKERSHAPE" val="OTL"/>
</p:tagLst>
</file>

<file path=ppt/tags/tag87.xml><?xml version="1.0" encoding="utf-8"?>
<p:tagLst xmlns:a="http://schemas.openxmlformats.org/drawingml/2006/main" xmlns:r="http://schemas.openxmlformats.org/officeDocument/2006/relationships" xmlns:p="http://schemas.openxmlformats.org/presentationml/2006/main">
  <p:tag name="OTLMARKERSHAPE" val="OTL"/>
</p:tagLst>
</file>

<file path=ppt/tags/tag88.xml><?xml version="1.0" encoding="utf-8"?>
<p:tagLst xmlns:a="http://schemas.openxmlformats.org/drawingml/2006/main" xmlns:r="http://schemas.openxmlformats.org/officeDocument/2006/relationships" xmlns:p="http://schemas.openxmlformats.org/presentationml/2006/main">
  <p:tag name="OTLMARKERSHAPE" val="OTL"/>
</p:tagLst>
</file>

<file path=ppt/tags/tag89.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ags/tag90.xml><?xml version="1.0" encoding="utf-8"?>
<p:tagLst xmlns:a="http://schemas.openxmlformats.org/drawingml/2006/main" xmlns:r="http://schemas.openxmlformats.org/officeDocument/2006/relationships" xmlns:p="http://schemas.openxmlformats.org/presentationml/2006/main">
  <p:tag name="OTLMARKERSHAPE" val="OTL"/>
</p:tagLst>
</file>

<file path=ppt/tags/tag91.xml><?xml version="1.0" encoding="utf-8"?>
<p:tagLst xmlns:a="http://schemas.openxmlformats.org/drawingml/2006/main" xmlns:r="http://schemas.openxmlformats.org/officeDocument/2006/relationships" xmlns:p="http://schemas.openxmlformats.org/presentationml/2006/main">
  <p:tag name="OTLMARKERSHAPE" val="OTL"/>
</p:tagLst>
</file>

<file path=ppt/tags/tag92.xml><?xml version="1.0" encoding="utf-8"?>
<p:tagLst xmlns:a="http://schemas.openxmlformats.org/drawingml/2006/main" xmlns:r="http://schemas.openxmlformats.org/officeDocument/2006/relationships" xmlns:p="http://schemas.openxmlformats.org/presentationml/2006/main">
  <p:tag name="OTLMARKERSHAPE" val="OTL"/>
</p:tagLst>
</file>

<file path=ppt/tags/tag93.xml><?xml version="1.0" encoding="utf-8"?>
<p:tagLst xmlns:a="http://schemas.openxmlformats.org/drawingml/2006/main" xmlns:r="http://schemas.openxmlformats.org/officeDocument/2006/relationships" xmlns:p="http://schemas.openxmlformats.org/presentationml/2006/main">
  <p:tag name="OTLMARKERSHAPE" val="OTL"/>
</p:tagLst>
</file>

<file path=ppt/tags/tag94.xml><?xml version="1.0" encoding="utf-8"?>
<p:tagLst xmlns:a="http://schemas.openxmlformats.org/drawingml/2006/main" xmlns:r="http://schemas.openxmlformats.org/officeDocument/2006/relationships" xmlns:p="http://schemas.openxmlformats.org/presentationml/2006/main">
  <p:tag name="OTLMARKERSHAPE" val="OTL"/>
</p:tagLst>
</file>

<file path=ppt/tags/tag95.xml><?xml version="1.0" encoding="utf-8"?>
<p:tagLst xmlns:a="http://schemas.openxmlformats.org/drawingml/2006/main" xmlns:r="http://schemas.openxmlformats.org/officeDocument/2006/relationships" xmlns:p="http://schemas.openxmlformats.org/presentationml/2006/main">
  <p:tag name="OTLMARKERSHAPE" val="OTL"/>
</p:tagLst>
</file>

<file path=ppt/tags/tag96.xml><?xml version="1.0" encoding="utf-8"?>
<p:tagLst xmlns:a="http://schemas.openxmlformats.org/drawingml/2006/main" xmlns:r="http://schemas.openxmlformats.org/officeDocument/2006/relationships" xmlns:p="http://schemas.openxmlformats.org/presentationml/2006/main">
  <p:tag name="OTLMARKERSHAPE" val="OTL"/>
</p:tagLst>
</file>

<file path=ppt/tags/tag97.xml><?xml version="1.0" encoding="utf-8"?>
<p:tagLst xmlns:a="http://schemas.openxmlformats.org/drawingml/2006/main" xmlns:r="http://schemas.openxmlformats.org/officeDocument/2006/relationships" xmlns:p="http://schemas.openxmlformats.org/presentationml/2006/main">
  <p:tag name="OTLMARKERSHAPE" val="OTL"/>
</p:tagLst>
</file>

<file path=ppt/tags/tag98.xml><?xml version="1.0" encoding="utf-8"?>
<p:tagLst xmlns:a="http://schemas.openxmlformats.org/drawingml/2006/main" xmlns:r="http://schemas.openxmlformats.org/officeDocument/2006/relationships" xmlns:p="http://schemas.openxmlformats.org/presentationml/2006/main">
  <p:tag name="OTLMARKERSHAPE" val="OTL"/>
</p:tagLst>
</file>

<file path=ppt/tags/tag9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3149403-D037-43A9-A21D-FD77B99076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project plan presentation (widescreen)</Template>
  <TotalTime>0</TotalTime>
  <Words>1522</Words>
  <Application>Microsoft Office PowerPoint</Application>
  <PresentationFormat>Widescreen</PresentationFormat>
  <Paragraphs>287</Paragraphs>
  <Slides>28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Corbel</vt:lpstr>
      <vt:lpstr>Euphemia</vt:lpstr>
      <vt:lpstr>Wingdings</vt:lpstr>
      <vt:lpstr>Banded Design Blue 16x9</vt:lpstr>
      <vt:lpstr>Ever Health Technology Plan</vt:lpstr>
      <vt:lpstr>Project Description</vt:lpstr>
      <vt:lpstr>ABOUT US</vt:lpstr>
      <vt:lpstr>Mission / Vision</vt:lpstr>
      <vt:lpstr>OUR CLIENT – EVER HEALTH FITNESS</vt:lpstr>
      <vt:lpstr>EVER HEALTH MISSION STATEMENT</vt:lpstr>
      <vt:lpstr>EVER HEALTH ORGANIZATIONAL CHART</vt:lpstr>
      <vt:lpstr>THE PROBLEM</vt:lpstr>
      <vt:lpstr>THE COST</vt:lpstr>
      <vt:lpstr>THE SOLUTION </vt:lpstr>
      <vt:lpstr>Deliverables</vt:lpstr>
      <vt:lpstr>Project Team Roles and Responsibilities</vt:lpstr>
      <vt:lpstr>PowerPoint Presentation</vt:lpstr>
      <vt:lpstr>EVER HEALTH INTERVIEW SCHEDULE</vt:lpstr>
      <vt:lpstr>EVER HEALTH INTERVIEW SCHEDULE</vt:lpstr>
      <vt:lpstr>EVER HEALTH INTERVIEW SCHEDULE</vt:lpstr>
      <vt:lpstr>Project Schedule</vt:lpstr>
      <vt:lpstr>PowerPoint Presentation</vt:lpstr>
      <vt:lpstr>PowerPoint Presentation</vt:lpstr>
      <vt:lpstr>PowerPoint Presentation</vt:lpstr>
      <vt:lpstr>Risk Management Plan</vt:lpstr>
      <vt:lpstr>Quality Management and Performance Measures</vt:lpstr>
      <vt:lpstr>Appendix</vt:lpstr>
      <vt:lpstr>Project Scope</vt:lpstr>
      <vt:lpstr>Success Factors</vt:lpstr>
      <vt:lpstr>Implementation</vt:lpstr>
      <vt:lpstr>Resources</vt:lpstr>
      <vt:lpstr>Cost Analysis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2016-09-07T01:05:16Z</dcterms:created>
  <dcterms:modified xsi:type="dcterms:W3CDTF">2016-09-07T22:24:35Z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TC034172719991</vt:lpwstr>
  </property>
</Properties>
</file>