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2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9" Type="http://schemas.openxmlformats.org/officeDocument/2006/relationships/tags" Target="../tags/tag132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66" Type="http://schemas.openxmlformats.org/officeDocument/2006/relationships/tags" Target="../tags/tag169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87" Type="http://schemas.openxmlformats.org/officeDocument/2006/relationships/tags" Target="../tags/tag190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56" Type="http://schemas.openxmlformats.org/officeDocument/2006/relationships/tags" Target="../tags/tag159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59" Type="http://schemas.openxmlformats.org/officeDocument/2006/relationships/tags" Target="../tags/tag162.xml"/><Relationship Id="rId67" Type="http://schemas.openxmlformats.org/officeDocument/2006/relationships/tags" Target="../tags/tag170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7795" y="2095500"/>
            <a:ext cx="0" cy="1905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8886" y="2095500"/>
            <a:ext cx="0" cy="1905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6186" y="2095500"/>
            <a:ext cx="0" cy="16383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7277" y="2095500"/>
            <a:ext cx="0" cy="16383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4577" y="2095500"/>
            <a:ext cx="0" cy="13716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5668" y="2095500"/>
            <a:ext cx="0" cy="13716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2968" y="2095500"/>
            <a:ext cx="0" cy="11049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4059" y="2095500"/>
            <a:ext cx="0" cy="11049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1359" y="2095500"/>
            <a:ext cx="0" cy="8382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2450" y="2095500"/>
            <a:ext cx="0" cy="8382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9750" y="2095500"/>
            <a:ext cx="0" cy="5715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841" y="2095500"/>
            <a:ext cx="0" cy="5715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8141" y="2095500"/>
            <a:ext cx="0" cy="3048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9232" y="2095500"/>
            <a:ext cx="0" cy="30480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5077" y="4000500"/>
            <a:ext cx="75874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716" y="3733800"/>
            <a:ext cx="63652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905" y="3467100"/>
            <a:ext cx="51424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432" y="3200400"/>
            <a:ext cx="406227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6175" y="2933700"/>
            <a:ext cx="21799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60389" y="2667000"/>
            <a:ext cx="88410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321" y="2400300"/>
            <a:ext cx="41056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80495" y="1265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254000" y="1765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17145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5137" y="2095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565" y="2222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3065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09/11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1172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674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09/18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2781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6283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09/25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4390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7892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10/02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5999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9501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10/09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7608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31110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10/16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9217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2719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10/23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10826" y="1778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4328" y="1811973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10/30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2745" y="1147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Eagles Counsulting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2745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10/31/2016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5895" y="126597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882" y="22987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882" y="2298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0" y="2453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5291" y="23227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9/13/16 - 9/19/16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7000" y="231504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Design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4491" y="25654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4491" y="25654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4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0" y="27204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6900" y="25894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9/20/16 - 9/26/16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7000" y="2581741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Creation of Financial System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6100" y="28321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6100" y="2832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1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0" y="29871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8509" y="2856188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9/27/16 - 10/3/16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7000" y="2848441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Creation of Database Sytem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7709" y="30988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7709" y="30988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0" y="32538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10118" y="3122888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10/4/16 - 10/10/16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7000" y="311514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Excell Integration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9318" y="33655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9318" y="3365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0" y="3520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81727" y="33895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10/11/16 - 10/17/16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7000" y="3381840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Business Documents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30927" y="36322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30927" y="36322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2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3336" y="36562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10/18/16 - 10/24/16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7000" y="3648540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Advertising Materials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2536" y="3898900"/>
            <a:ext cx="1282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2536" y="3898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4945" y="3922988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10/25/16 - 10/31/16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7000" y="3915240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Website Development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247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5648" y="4271857"/>
            <a:ext cx="0" cy="8716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50739" y="4271857"/>
            <a:ext cx="0" cy="8716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8039" y="4005157"/>
            <a:ext cx="0" cy="11383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7471" y="4005157"/>
            <a:ext cx="0" cy="11383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4771" y="3738457"/>
            <a:ext cx="0" cy="14050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4204" y="3738457"/>
            <a:ext cx="0" cy="14050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31504" y="3471757"/>
            <a:ext cx="0" cy="16717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90937" y="3471757"/>
            <a:ext cx="0" cy="16717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8237" y="3205057"/>
            <a:ext cx="0" cy="19384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7669" y="3205057"/>
            <a:ext cx="0" cy="19384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4969" y="2938357"/>
            <a:ext cx="0" cy="22051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4402" y="2938357"/>
            <a:ext cx="0" cy="22051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1702" y="2671657"/>
            <a:ext cx="0" cy="24718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1135" y="4090416"/>
            <a:ext cx="0" cy="1053084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1135" y="3823716"/>
            <a:ext cx="0" cy="9618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1135" y="3557016"/>
            <a:ext cx="0" cy="9618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1135" y="2671657"/>
            <a:ext cx="0" cy="71484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6013" y="4271857"/>
            <a:ext cx="927837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597" y="4005157"/>
            <a:ext cx="69625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597" y="3738457"/>
            <a:ext cx="55092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597" y="3471757"/>
            <a:ext cx="40559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365" y="3205057"/>
            <a:ext cx="374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307" y="2938357"/>
            <a:ext cx="190074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549" y="2671657"/>
            <a:ext cx="37923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50739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465" y="51435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51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565" y="5651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3065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10/30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830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6333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11/06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6098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9600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11/13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936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2868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11/20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2632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6135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11/27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58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9403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12/04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91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2670" y="5240972"/>
            <a:ext cx="373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lt1"/>
                </a:solidFill>
                <a:latin typeface="Calibri" panose="020F0502020204030204" pitchFamily="34" charset="0"/>
              </a:rPr>
              <a:t>12/11</a:t>
            </a:r>
            <a:endParaRPr lang="en-US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2989" y="45766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Eagles Counsulting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2989" y="4772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12/12/2016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6139" y="469497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785" y="2570057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785" y="25700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0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0" y="27250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852" y="2594144"/>
            <a:ext cx="939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11/1/16 - 11/7/16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7000" y="258639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Report Creation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8052" y="2836757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8052" y="28367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7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0" y="2991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2119" y="28608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11/8/16 - 11/14/16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7000" y="285309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solidFill>
                  <a:schemeClr val="dk1"/>
                </a:solidFill>
                <a:latin typeface="Calibri" panose="020F0502020204030204" pitchFamily="34" charset="0"/>
              </a:rPr>
              <a:t>System Testing</a:t>
            </a:r>
            <a:endParaRPr lang="en-US" sz="1100" b="1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1319" y="31034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1319" y="31034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4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0" y="32584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5387" y="3127544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11/15/16 - 11/21/16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7000" y="3119797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  <a:endParaRPr lang="en-US" sz="1100" b="1" spc="-1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4587" y="33701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4587" y="33701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0" y="352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8654" y="3394244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11/22/16 - 11/28/16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7000" y="33864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7854" y="36368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7854" y="36368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0" y="379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41921" y="36609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11/29/16 - 12/5/16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7000" y="36531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91121" y="3903557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91121" y="39035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55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0" y="40585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5189" y="3927644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12/6/16 - 12/12/16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7000" y="3919897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System Development Part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4389" y="4170257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4389" y="417025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25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0" y="43252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2798" y="41943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12/13/16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7000" y="418659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710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4356381"/>
              </p:ext>
            </p:extLst>
          </p:nvPr>
        </p:nvGraphicFramePr>
        <p:xfrm>
          <a:off x="609600" y="635000"/>
          <a:ext cx="10972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197856761"/>
                    </a:ext>
                  </a:extLst>
                </a:gridCol>
                <a:gridCol w="9893300">
                  <a:extLst>
                    <a:ext uri="{9D8B030D-6E8A-4147-A177-3AD203B41FA5}">
                      <a16:colId xmlns:a16="http://schemas.microsoft.com/office/drawing/2014/main" val="1739039356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r>
                        <a:rPr lang="en-US" sz="1200"/>
                        <a:t>Milestone(s)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391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b="1"/>
                        <a:t>Date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96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/>
                        <a:t>12/12/2016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Eagles Counsulting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5752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4419703"/>
              </p:ext>
            </p:extLst>
          </p:nvPr>
        </p:nvGraphicFramePr>
        <p:xfrm>
          <a:off x="609600" y="1692613"/>
          <a:ext cx="9725216" cy="488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601525868"/>
                    </a:ext>
                  </a:extLst>
                </a:gridCol>
                <a:gridCol w="986028">
                  <a:extLst>
                    <a:ext uri="{9D8B030D-6E8A-4147-A177-3AD203B41FA5}">
                      <a16:colId xmlns:a16="http://schemas.microsoft.com/office/drawing/2014/main" val="302681353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569943109"/>
                    </a:ext>
                  </a:extLst>
                </a:gridCol>
                <a:gridCol w="6949440">
                  <a:extLst>
                    <a:ext uri="{9D8B030D-6E8A-4147-A177-3AD203B41FA5}">
                      <a16:colId xmlns:a16="http://schemas.microsoft.com/office/drawing/2014/main" val="3030932981"/>
                    </a:ext>
                  </a:extLst>
                </a:gridCol>
              </a:tblGrid>
              <a:tr h="459558">
                <a:tc gridSpan="3">
                  <a:txBody>
                    <a:bodyPr/>
                    <a:lstStyle/>
                    <a:p>
                      <a:r>
                        <a:rPr lang="en-US" sz="1200"/>
                        <a:t>Task(s)</a:t>
                      </a: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5634"/>
                  </a:ext>
                </a:extLst>
              </a:tr>
              <a:tr h="470610">
                <a:tc>
                  <a:txBody>
                    <a:bodyPr/>
                    <a:lstStyle/>
                    <a:p>
                      <a:r>
                        <a:rPr lang="en-US" sz="1200" b="1"/>
                        <a:t>Duration
(days)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Start Date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End Date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64986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09/13/2016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09/19/2016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Design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8588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09/20/2016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09/26/2016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Creation of Financial System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86988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09/27/2016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10/03/2016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Creation of Database Sytem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57359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10/04/2016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10/10/2016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Excell Integration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03342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10/11/2016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10/17/2016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Business Documents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31256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10/18/2016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10/24/2016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Advertising Materials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60790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10/25/2016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10/31/2016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Website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5804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Report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03969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11/08/2016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11/14/2016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38587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11/15/2016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24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11/28/2016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Development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55231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11/29/2016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12/05/2016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Development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71185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12/06/2016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Development Part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23978"/>
                  </a:ext>
                </a:extLst>
              </a:tr>
              <a:tr h="282366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12/13/2016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556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609600" y="330200"/>
            <a:ext cx="508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/>
              <a:t>Timeline: 9/13/2016 - 12/12/2016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8371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Widescreen</PresentationFormat>
  <Paragraphs>134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2016-09-04T18:33:53Z</dcterms:modified>
</cp:coreProperties>
</file>