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4"/>
  </p:notesMasterIdLst>
  <p:handoutMasterIdLst>
    <p:handoutMasterId r:id="rId25"/>
  </p:handoutMasterIdLst>
  <p:sldIdLst>
    <p:sldId id="265" r:id="rId3"/>
    <p:sldId id="299" r:id="rId4"/>
    <p:sldId id="300" r:id="rId5"/>
    <p:sldId id="301" r:id="rId6"/>
    <p:sldId id="302" r:id="rId7"/>
    <p:sldId id="310" r:id="rId8"/>
    <p:sldId id="315" r:id="rId9"/>
    <p:sldId id="303" r:id="rId10"/>
    <p:sldId id="304" r:id="rId11"/>
    <p:sldId id="290" r:id="rId12"/>
    <p:sldId id="291" r:id="rId13"/>
    <p:sldId id="292" r:id="rId14"/>
    <p:sldId id="276" r:id="rId15"/>
    <p:sldId id="311" r:id="rId16"/>
    <p:sldId id="298" r:id="rId17"/>
    <p:sldId id="305" r:id="rId18"/>
    <p:sldId id="306" r:id="rId19"/>
    <p:sldId id="307" r:id="rId20"/>
    <p:sldId id="308" r:id="rId21"/>
    <p:sldId id="312" r:id="rId22"/>
    <p:sldId id="31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6816" userDrawn="1">
          <p15:clr>
            <a:srgbClr val="A4A3A4"/>
          </p15:clr>
        </p15:guide>
        <p15:guide id="3" pos="816"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79619" autoAdjust="0"/>
  </p:normalViewPr>
  <p:slideViewPr>
    <p:cSldViewPr>
      <p:cViewPr>
        <p:scale>
          <a:sx n="75" d="100"/>
          <a:sy n="75" d="100"/>
        </p:scale>
        <p:origin x="54" y="-84"/>
      </p:cViewPr>
      <p:guideLst>
        <p:guide pos="3840"/>
        <p:guide pos="6816"/>
        <p:guide pos="816"/>
        <p:guide orient="horz" pos="2160"/>
      </p:guideLst>
    </p:cSldViewPr>
  </p:slideViewPr>
  <p:notesTextViewPr>
    <p:cViewPr>
      <p:scale>
        <a:sx n="1" d="1"/>
        <a:sy n="1" d="1"/>
      </p:scale>
      <p:origin x="0" y="0"/>
    </p:cViewPr>
  </p:notesTextViewPr>
  <p:notesViewPr>
    <p:cSldViewPr>
      <p:cViewPr varScale="1">
        <p:scale>
          <a:sx n="95" d="100"/>
          <a:sy n="95" d="100"/>
        </p:scale>
        <p:origin x="357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243DD6-7908-4AFA-8F08-F5DA4913D758}" type="doc">
      <dgm:prSet loTypeId="urn:microsoft.com/office/officeart/2005/8/layout/hierarchy1" loCatId="hierarchy" qsTypeId="urn:microsoft.com/office/officeart/2005/8/quickstyle/simple1" qsCatId="simple" csTypeId="urn:microsoft.com/office/officeart/2005/8/colors/accent5_1" csCatId="accent5" phldr="1"/>
      <dgm:spPr/>
      <dgm:t>
        <a:bodyPr/>
        <a:lstStyle/>
        <a:p>
          <a:endParaRPr lang="en-US"/>
        </a:p>
      </dgm:t>
    </dgm:pt>
    <dgm:pt modelId="{6213EA93-67B3-4DEB-8CC6-93A0B2AF7CD7}">
      <dgm:prSet phldrT="[Text]"/>
      <dgm:spPr/>
      <dgm:t>
        <a:bodyPr/>
        <a:lstStyle/>
        <a:p>
          <a:r>
            <a:rPr lang="en-US" b="1" dirty="0" smtClean="0"/>
            <a:t>Jason Zander</a:t>
          </a:r>
          <a:r>
            <a:rPr lang="en-US" dirty="0" smtClean="0"/>
            <a:t/>
          </a:r>
          <a:br>
            <a:rPr lang="en-US" dirty="0" smtClean="0"/>
          </a:br>
          <a:r>
            <a:rPr lang="en-US" i="1" dirty="0" smtClean="0"/>
            <a:t>President &amp; CEO</a:t>
          </a:r>
          <a:endParaRPr lang="en-US" dirty="0"/>
        </a:p>
      </dgm:t>
    </dgm:pt>
    <dgm:pt modelId="{22F01FA1-DAEC-40BA-8433-5E146EC5406F}" type="parTrans" cxnId="{A43F2893-82A9-4D28-9685-E0BE99CB288E}">
      <dgm:prSet/>
      <dgm:spPr/>
      <dgm:t>
        <a:bodyPr/>
        <a:lstStyle/>
        <a:p>
          <a:endParaRPr lang="en-US"/>
        </a:p>
      </dgm:t>
    </dgm:pt>
    <dgm:pt modelId="{0B401069-F5DA-4C26-8D27-41C74B853B00}" type="sibTrans" cxnId="{A43F2893-82A9-4D28-9685-E0BE99CB288E}">
      <dgm:prSet/>
      <dgm:spPr/>
      <dgm:t>
        <a:bodyPr/>
        <a:lstStyle/>
        <a:p>
          <a:endParaRPr lang="en-US"/>
        </a:p>
      </dgm:t>
    </dgm:pt>
    <dgm:pt modelId="{34EF69ED-7733-43E5-9F02-75216E62B39D}">
      <dgm:prSet phldrT="[Text]"/>
      <dgm:spPr/>
      <dgm:t>
        <a:bodyPr/>
        <a:lstStyle/>
        <a:p>
          <a:r>
            <a:rPr lang="en-US" b="1" dirty="0" smtClean="0"/>
            <a:t>Lawrie Gaffney</a:t>
          </a:r>
          <a:r>
            <a:rPr lang="en-US" dirty="0" smtClean="0"/>
            <a:t/>
          </a:r>
          <a:br>
            <a:rPr lang="en-US" dirty="0" smtClean="0"/>
          </a:br>
          <a:r>
            <a:rPr lang="en-US" dirty="0" smtClean="0"/>
            <a:t>CFO</a:t>
          </a:r>
          <a:endParaRPr lang="en-US" i="1" dirty="0"/>
        </a:p>
      </dgm:t>
    </dgm:pt>
    <dgm:pt modelId="{D95CB556-0982-4642-9108-EFDA847395CF}" type="parTrans" cxnId="{4C3D5DA4-4E22-49D2-8A9A-EB38B09280C2}">
      <dgm:prSet/>
      <dgm:spPr/>
      <dgm:t>
        <a:bodyPr/>
        <a:lstStyle/>
        <a:p>
          <a:endParaRPr lang="en-US"/>
        </a:p>
      </dgm:t>
    </dgm:pt>
    <dgm:pt modelId="{B6844C36-BF59-4369-A225-8E816E956898}" type="sibTrans" cxnId="{4C3D5DA4-4E22-49D2-8A9A-EB38B09280C2}">
      <dgm:prSet/>
      <dgm:spPr/>
      <dgm:t>
        <a:bodyPr/>
        <a:lstStyle/>
        <a:p>
          <a:endParaRPr lang="en-US"/>
        </a:p>
      </dgm:t>
    </dgm:pt>
    <dgm:pt modelId="{CEC77832-0685-4061-85A9-2B7E04FC9927}">
      <dgm:prSet/>
      <dgm:spPr/>
      <dgm:t>
        <a:bodyPr/>
        <a:lstStyle/>
        <a:p>
          <a:r>
            <a:rPr lang="en-US" b="1" smtClean="0"/>
            <a:t>Patrick lliott</a:t>
          </a:r>
          <a:r>
            <a:rPr lang="en-US" b="1" dirty="0" smtClean="0"/>
            <a:t/>
          </a:r>
          <a:br>
            <a:rPr lang="en-US" b="1" dirty="0" smtClean="0"/>
          </a:br>
          <a:r>
            <a:rPr lang="en-US" i="1" dirty="0" smtClean="0"/>
            <a:t>VP Finance</a:t>
          </a:r>
          <a:endParaRPr lang="en-US" i="1" dirty="0"/>
        </a:p>
      </dgm:t>
    </dgm:pt>
    <dgm:pt modelId="{64522A3B-06D5-445A-B29E-95A5AD0616E8}" type="parTrans" cxnId="{ED06E7D1-B82C-4C60-B10C-44EEF35A638A}">
      <dgm:prSet/>
      <dgm:spPr/>
      <dgm:t>
        <a:bodyPr/>
        <a:lstStyle/>
        <a:p>
          <a:endParaRPr lang="en-US"/>
        </a:p>
      </dgm:t>
    </dgm:pt>
    <dgm:pt modelId="{DC723360-4464-4AC6-AC92-037B46B955A1}" type="sibTrans" cxnId="{ED06E7D1-B82C-4C60-B10C-44EEF35A638A}">
      <dgm:prSet/>
      <dgm:spPr/>
      <dgm:t>
        <a:bodyPr/>
        <a:lstStyle/>
        <a:p>
          <a:endParaRPr lang="en-US"/>
        </a:p>
      </dgm:t>
    </dgm:pt>
    <dgm:pt modelId="{9497D2F0-AED9-4CC8-831F-177A445E6114}">
      <dgm:prSet/>
      <dgm:spPr/>
      <dgm:t>
        <a:bodyPr/>
        <a:lstStyle/>
        <a:p>
          <a:r>
            <a:rPr lang="en-US" b="1" dirty="0" smtClean="0"/>
            <a:t>Lola Jacobsen</a:t>
          </a:r>
          <a:br>
            <a:rPr lang="en-US" b="1" dirty="0" smtClean="0"/>
          </a:br>
          <a:r>
            <a:rPr lang="en-US" i="1" dirty="0" smtClean="0"/>
            <a:t>VP Accounting</a:t>
          </a:r>
          <a:endParaRPr lang="en-US" i="1" dirty="0"/>
        </a:p>
      </dgm:t>
    </dgm:pt>
    <dgm:pt modelId="{03C60D3E-A69D-489E-AC23-D2EF12F2CE12}" type="parTrans" cxnId="{B88A67B5-100A-48F1-9455-5D483BDB4B8F}">
      <dgm:prSet/>
      <dgm:spPr/>
      <dgm:t>
        <a:bodyPr/>
        <a:lstStyle/>
        <a:p>
          <a:endParaRPr lang="en-US"/>
        </a:p>
      </dgm:t>
    </dgm:pt>
    <dgm:pt modelId="{0E9A1C67-F77C-49EB-96B3-86F1B9D3FF94}" type="sibTrans" cxnId="{B88A67B5-100A-48F1-9455-5D483BDB4B8F}">
      <dgm:prSet/>
      <dgm:spPr/>
      <dgm:t>
        <a:bodyPr/>
        <a:lstStyle/>
        <a:p>
          <a:endParaRPr lang="en-US"/>
        </a:p>
      </dgm:t>
    </dgm:pt>
    <dgm:pt modelId="{EAF97F65-8743-416C-95B4-C2A504120B0F}">
      <dgm:prSet phldrT="[Text]"/>
      <dgm:spPr/>
      <dgm:t>
        <a:bodyPr/>
        <a:lstStyle/>
        <a:p>
          <a:r>
            <a:rPr lang="en-US" b="1" dirty="0" smtClean="0"/>
            <a:t>Olivier Renaud</a:t>
          </a:r>
          <a:r>
            <a:rPr lang="en-US" dirty="0" smtClean="0"/>
            <a:t/>
          </a:r>
          <a:br>
            <a:rPr lang="en-US" dirty="0" smtClean="0"/>
          </a:br>
          <a:r>
            <a:rPr lang="en-US" dirty="0" smtClean="0"/>
            <a:t>Team Director</a:t>
          </a:r>
          <a:endParaRPr lang="en-US" i="1" dirty="0"/>
        </a:p>
      </dgm:t>
    </dgm:pt>
    <dgm:pt modelId="{15FC0DA2-D4A5-4ADB-8E29-59099AD0F12C}" type="parTrans" cxnId="{978388B3-EB8F-4139-B38A-114233FC2BB6}">
      <dgm:prSet/>
      <dgm:spPr/>
      <dgm:t>
        <a:bodyPr/>
        <a:lstStyle/>
        <a:p>
          <a:endParaRPr lang="en-US"/>
        </a:p>
      </dgm:t>
    </dgm:pt>
    <dgm:pt modelId="{EA3E39D9-C3F2-4BF2-B34A-03920DBAC485}" type="sibTrans" cxnId="{978388B3-EB8F-4139-B38A-114233FC2BB6}">
      <dgm:prSet/>
      <dgm:spPr/>
      <dgm:t>
        <a:bodyPr/>
        <a:lstStyle/>
        <a:p>
          <a:endParaRPr lang="en-US"/>
        </a:p>
      </dgm:t>
    </dgm:pt>
    <dgm:pt modelId="{146B5BCA-F4A0-4A38-B33B-EC8BFA2CE5CF}">
      <dgm:prSet/>
      <dgm:spPr/>
      <dgm:t>
        <a:bodyPr/>
        <a:lstStyle/>
        <a:p>
          <a:r>
            <a:rPr lang="en-US" b="1" dirty="0" smtClean="0"/>
            <a:t>Spencer Lowe</a:t>
          </a:r>
          <a:r>
            <a:rPr lang="en-US" dirty="0" smtClean="0"/>
            <a:t/>
          </a:r>
          <a:br>
            <a:rPr lang="en-US" dirty="0" smtClean="0"/>
          </a:br>
          <a:r>
            <a:rPr lang="en-US" dirty="0" smtClean="0"/>
            <a:t>Regional </a:t>
          </a:r>
          <a:r>
            <a:rPr lang="en-US" dirty="0" smtClean="0"/>
            <a:t>Manager</a:t>
          </a:r>
        </a:p>
        <a:p>
          <a:r>
            <a:rPr lang="en-US" i="1" dirty="0" smtClean="0"/>
            <a:t>Of </a:t>
          </a:r>
          <a:r>
            <a:rPr lang="en-US" i="1" dirty="0" smtClean="0"/>
            <a:t>7 </a:t>
          </a:r>
          <a:r>
            <a:rPr lang="en-US" i="1" dirty="0" smtClean="0"/>
            <a:t>Locations</a:t>
          </a:r>
          <a:endParaRPr lang="en-US" i="1" dirty="0"/>
        </a:p>
      </dgm:t>
    </dgm:pt>
    <dgm:pt modelId="{FC127E7E-FFD8-4856-B22A-FC2DE70AAD12}" type="parTrans" cxnId="{5A1A34D1-58B2-4611-801D-A477054B8543}">
      <dgm:prSet/>
      <dgm:spPr/>
      <dgm:t>
        <a:bodyPr/>
        <a:lstStyle/>
        <a:p>
          <a:endParaRPr lang="en-US"/>
        </a:p>
      </dgm:t>
    </dgm:pt>
    <dgm:pt modelId="{861FB706-A371-43B4-A9C0-19E307330018}" type="sibTrans" cxnId="{5A1A34D1-58B2-4611-801D-A477054B8543}">
      <dgm:prSet/>
      <dgm:spPr/>
      <dgm:t>
        <a:bodyPr/>
        <a:lstStyle/>
        <a:p>
          <a:endParaRPr lang="en-US"/>
        </a:p>
      </dgm:t>
    </dgm:pt>
    <dgm:pt modelId="{164FCC03-4F21-4358-A0AA-BBEEBC094581}">
      <dgm:prSet/>
      <dgm:spPr/>
      <dgm:t>
        <a:bodyPr/>
        <a:lstStyle/>
        <a:p>
          <a:r>
            <a:rPr lang="en-US" b="1" dirty="0" smtClean="0"/>
            <a:t>Mike </a:t>
          </a:r>
          <a:r>
            <a:rPr lang="en-US" b="1" dirty="0" err="1" smtClean="0"/>
            <a:t>Danselio</a:t>
          </a:r>
          <a:r>
            <a:rPr lang="en-US" dirty="0" smtClean="0"/>
            <a:t/>
          </a:r>
          <a:br>
            <a:rPr lang="en-US" dirty="0" smtClean="0"/>
          </a:br>
          <a:r>
            <a:rPr lang="en-US" dirty="0" smtClean="0"/>
            <a:t>Regional </a:t>
          </a:r>
          <a:r>
            <a:rPr lang="en-US" dirty="0" smtClean="0"/>
            <a:t>Manager</a:t>
          </a:r>
        </a:p>
        <a:p>
          <a:r>
            <a:rPr lang="en-US" i="1" dirty="0" smtClean="0"/>
            <a:t>Of </a:t>
          </a:r>
          <a:r>
            <a:rPr lang="en-US" i="1" dirty="0" smtClean="0"/>
            <a:t>8 Locations</a:t>
          </a:r>
          <a:endParaRPr lang="en-US" i="1" dirty="0"/>
        </a:p>
      </dgm:t>
    </dgm:pt>
    <dgm:pt modelId="{EAAC9F3D-08AD-45A0-9A5F-D7390FFDB894}" type="parTrans" cxnId="{0E739519-AA6E-4D91-B367-27966A51932A}">
      <dgm:prSet/>
      <dgm:spPr/>
      <dgm:t>
        <a:bodyPr/>
        <a:lstStyle/>
        <a:p>
          <a:endParaRPr lang="en-US"/>
        </a:p>
      </dgm:t>
    </dgm:pt>
    <dgm:pt modelId="{FFB6B58E-C828-46F3-9736-BEC2483E4506}" type="sibTrans" cxnId="{0E739519-AA6E-4D91-B367-27966A51932A}">
      <dgm:prSet/>
      <dgm:spPr/>
      <dgm:t>
        <a:bodyPr/>
        <a:lstStyle/>
        <a:p>
          <a:endParaRPr lang="en-US"/>
        </a:p>
      </dgm:t>
    </dgm:pt>
    <dgm:pt modelId="{FB790FAE-9081-4482-965F-A132F8C0089D}">
      <dgm:prSet/>
      <dgm:spPr/>
      <dgm:t>
        <a:bodyPr/>
        <a:lstStyle/>
        <a:p>
          <a:r>
            <a:rPr lang="en-US" b="1" dirty="0" err="1" smtClean="0"/>
            <a:t>Prashanth</a:t>
          </a:r>
          <a:r>
            <a:rPr lang="en-US" b="1" dirty="0" smtClean="0"/>
            <a:t> Desai</a:t>
          </a:r>
          <a:br>
            <a:rPr lang="en-US" b="1" dirty="0" smtClean="0"/>
          </a:br>
          <a:r>
            <a:rPr lang="en-US" b="0" dirty="0" smtClean="0"/>
            <a:t>Regiona</a:t>
          </a:r>
          <a:r>
            <a:rPr lang="en-US" b="1" dirty="0" smtClean="0"/>
            <a:t>l</a:t>
          </a:r>
          <a:r>
            <a:rPr lang="en-US" i="1" dirty="0" smtClean="0"/>
            <a:t> </a:t>
          </a:r>
          <a:r>
            <a:rPr lang="en-US" i="1" dirty="0" smtClean="0"/>
            <a:t>Manager</a:t>
          </a:r>
        </a:p>
        <a:p>
          <a:r>
            <a:rPr lang="en-US" i="1" dirty="0" smtClean="0"/>
            <a:t>Of </a:t>
          </a:r>
          <a:r>
            <a:rPr lang="en-US" i="1" dirty="0" smtClean="0"/>
            <a:t>7 </a:t>
          </a:r>
          <a:r>
            <a:rPr lang="en-US" i="1" dirty="0" smtClean="0"/>
            <a:t>Locations</a:t>
          </a:r>
          <a:endParaRPr lang="en-US" i="1" dirty="0"/>
        </a:p>
      </dgm:t>
    </dgm:pt>
    <dgm:pt modelId="{66E68178-24ED-41B5-B93B-EC8F7F4577B4}" type="parTrans" cxnId="{7E835D5D-2304-464B-A0B4-8F5DDDE65166}">
      <dgm:prSet/>
      <dgm:spPr/>
      <dgm:t>
        <a:bodyPr/>
        <a:lstStyle/>
        <a:p>
          <a:endParaRPr lang="en-US"/>
        </a:p>
      </dgm:t>
    </dgm:pt>
    <dgm:pt modelId="{F7A7ABE2-8DBF-4022-8CAF-71E6248F51D8}" type="sibTrans" cxnId="{7E835D5D-2304-464B-A0B4-8F5DDDE65166}">
      <dgm:prSet/>
      <dgm:spPr/>
      <dgm:t>
        <a:bodyPr/>
        <a:lstStyle/>
        <a:p>
          <a:endParaRPr lang="en-US"/>
        </a:p>
      </dgm:t>
    </dgm:pt>
    <dgm:pt modelId="{CFFFFC5D-AF08-4DBC-BBC6-D030BF6032CA}">
      <dgm:prSet phldrT="[Text]"/>
      <dgm:spPr/>
      <dgm:t>
        <a:bodyPr/>
        <a:lstStyle/>
        <a:p>
          <a:r>
            <a:rPr lang="en-US" b="1" dirty="0" err="1" smtClean="0"/>
            <a:t>Szabolcs</a:t>
          </a:r>
          <a:r>
            <a:rPr lang="en-US" b="1" dirty="0" smtClean="0"/>
            <a:t> </a:t>
          </a:r>
          <a:r>
            <a:rPr lang="en-US" b="1" dirty="0" err="1" smtClean="0"/>
            <a:t>Vajda</a:t>
          </a:r>
          <a:r>
            <a:rPr lang="en-US" b="1" dirty="0" smtClean="0"/>
            <a:t/>
          </a:r>
          <a:br>
            <a:rPr lang="en-US" b="1" dirty="0" smtClean="0"/>
          </a:br>
          <a:r>
            <a:rPr lang="en-US" b="0" dirty="0" smtClean="0"/>
            <a:t>Director of Human Resources</a:t>
          </a:r>
          <a:endParaRPr lang="en-US" b="0" i="1" dirty="0"/>
        </a:p>
      </dgm:t>
    </dgm:pt>
    <dgm:pt modelId="{F35C7394-B5A1-4DA6-8CB6-266F244050FF}" type="parTrans" cxnId="{72C4CAF0-CFEA-4DFE-AF15-8865C2C67622}">
      <dgm:prSet/>
      <dgm:spPr/>
      <dgm:t>
        <a:bodyPr/>
        <a:lstStyle/>
        <a:p>
          <a:endParaRPr lang="en-US"/>
        </a:p>
      </dgm:t>
    </dgm:pt>
    <dgm:pt modelId="{F72DB7AB-BC64-42E9-8FCA-AB1A6321FB32}" type="sibTrans" cxnId="{72C4CAF0-CFEA-4DFE-AF15-8865C2C67622}">
      <dgm:prSet/>
      <dgm:spPr/>
      <dgm:t>
        <a:bodyPr/>
        <a:lstStyle/>
        <a:p>
          <a:endParaRPr lang="en-US"/>
        </a:p>
      </dgm:t>
    </dgm:pt>
    <dgm:pt modelId="{8A4215E9-DF47-499E-B09C-2F9AEDDEEAE9}">
      <dgm:prSet/>
      <dgm:spPr/>
      <dgm:t>
        <a:bodyPr/>
        <a:lstStyle/>
        <a:p>
          <a:r>
            <a:rPr lang="en-US" b="1" dirty="0" smtClean="0"/>
            <a:t>Jason </a:t>
          </a:r>
          <a:r>
            <a:rPr lang="en-US" b="1" dirty="0" err="1" smtClean="0"/>
            <a:t>Kozleski</a:t>
          </a:r>
          <a:r>
            <a:rPr lang="en-US" dirty="0" smtClean="0"/>
            <a:t/>
          </a:r>
          <a:br>
            <a:rPr lang="en-US" dirty="0" smtClean="0"/>
          </a:br>
          <a:r>
            <a:rPr lang="en-US" i="1" dirty="0" smtClean="0"/>
            <a:t>VP </a:t>
          </a:r>
          <a:r>
            <a:rPr lang="en-US" i="1" dirty="0" smtClean="0"/>
            <a:t>Human Resources</a:t>
          </a:r>
          <a:endParaRPr lang="en-US" i="1" dirty="0"/>
        </a:p>
      </dgm:t>
    </dgm:pt>
    <dgm:pt modelId="{2C145E38-359D-4C52-A551-E5243663F61C}" type="parTrans" cxnId="{1802ADA0-5C5F-4A00-8ED5-5BD1DE217DB7}">
      <dgm:prSet/>
      <dgm:spPr/>
      <dgm:t>
        <a:bodyPr/>
        <a:lstStyle/>
        <a:p>
          <a:endParaRPr lang="en-US"/>
        </a:p>
      </dgm:t>
    </dgm:pt>
    <dgm:pt modelId="{73F09B71-913C-447D-A512-970083E781FB}" type="sibTrans" cxnId="{1802ADA0-5C5F-4A00-8ED5-5BD1DE217DB7}">
      <dgm:prSet/>
      <dgm:spPr/>
      <dgm:t>
        <a:bodyPr/>
        <a:lstStyle/>
        <a:p>
          <a:endParaRPr lang="en-US"/>
        </a:p>
      </dgm:t>
    </dgm:pt>
    <dgm:pt modelId="{1539CEEE-F833-450D-91EB-04F96A2AEAA2}">
      <dgm:prSet/>
      <dgm:spPr/>
      <dgm:t>
        <a:bodyPr/>
        <a:lstStyle/>
        <a:p>
          <a:r>
            <a:rPr lang="en-US" b="1" dirty="0" smtClean="0"/>
            <a:t>Pat Coleman</a:t>
          </a:r>
          <a:r>
            <a:rPr lang="en-US" dirty="0" smtClean="0"/>
            <a:t/>
          </a:r>
          <a:br>
            <a:rPr lang="en-US" dirty="0" smtClean="0"/>
          </a:br>
          <a:r>
            <a:rPr lang="en-US" i="1" dirty="0" smtClean="0"/>
            <a:t>VP Customer Svc</a:t>
          </a:r>
          <a:endParaRPr lang="en-US" i="1" dirty="0"/>
        </a:p>
      </dgm:t>
    </dgm:pt>
    <dgm:pt modelId="{CE4DF660-7BD9-4C61-8058-864A150E86EF}" type="parTrans" cxnId="{5493F64F-7F27-43D3-815E-35D7FED6B37F}">
      <dgm:prSet/>
      <dgm:spPr/>
      <dgm:t>
        <a:bodyPr/>
        <a:lstStyle/>
        <a:p>
          <a:endParaRPr lang="en-US"/>
        </a:p>
      </dgm:t>
    </dgm:pt>
    <dgm:pt modelId="{30BAB5DF-8466-4945-A435-31F496D4106B}" type="sibTrans" cxnId="{5493F64F-7F27-43D3-815E-35D7FED6B37F}">
      <dgm:prSet/>
      <dgm:spPr/>
      <dgm:t>
        <a:bodyPr/>
        <a:lstStyle/>
        <a:p>
          <a:endParaRPr lang="en-US"/>
        </a:p>
      </dgm:t>
    </dgm:pt>
    <dgm:pt modelId="{120DF69A-7722-4323-AC9F-CF716549C0C8}">
      <dgm:prSet/>
      <dgm:spPr/>
      <dgm:t>
        <a:bodyPr/>
        <a:lstStyle/>
        <a:p>
          <a:r>
            <a:rPr lang="en-US" dirty="0" smtClean="0"/>
            <a:t>Gym Manager</a:t>
          </a:r>
          <a:endParaRPr lang="en-US" dirty="0"/>
        </a:p>
      </dgm:t>
    </dgm:pt>
    <dgm:pt modelId="{E426D81F-885D-4A50-9105-225BE949C588}" type="parTrans" cxnId="{48687E3F-DD46-469F-9D1B-93D3B17186B6}">
      <dgm:prSet/>
      <dgm:spPr/>
      <dgm:t>
        <a:bodyPr/>
        <a:lstStyle/>
        <a:p>
          <a:endParaRPr lang="en-US"/>
        </a:p>
      </dgm:t>
    </dgm:pt>
    <dgm:pt modelId="{C346EB37-E58C-470E-B877-85487D141B42}" type="sibTrans" cxnId="{48687E3F-DD46-469F-9D1B-93D3B17186B6}">
      <dgm:prSet/>
      <dgm:spPr/>
      <dgm:t>
        <a:bodyPr/>
        <a:lstStyle/>
        <a:p>
          <a:endParaRPr lang="en-US"/>
        </a:p>
      </dgm:t>
    </dgm:pt>
    <dgm:pt modelId="{A6415F64-6F7B-472D-8B37-6FF4CE623A27}">
      <dgm:prSet/>
      <dgm:spPr/>
      <dgm:t>
        <a:bodyPr/>
        <a:lstStyle/>
        <a:p>
          <a:r>
            <a:rPr lang="en-US" dirty="0" smtClean="0"/>
            <a:t>Assistant Manager of Gym</a:t>
          </a:r>
          <a:endParaRPr lang="en-US" dirty="0"/>
        </a:p>
      </dgm:t>
    </dgm:pt>
    <dgm:pt modelId="{94307531-09D1-438D-8640-7E264C6EFC6E}" type="parTrans" cxnId="{27B1BEB2-EB3A-426A-9F80-98EE3D9C1B0F}">
      <dgm:prSet/>
      <dgm:spPr/>
      <dgm:t>
        <a:bodyPr/>
        <a:lstStyle/>
        <a:p>
          <a:endParaRPr lang="en-US"/>
        </a:p>
      </dgm:t>
    </dgm:pt>
    <dgm:pt modelId="{16016514-631E-45CB-B1AE-EBF36B5C83F1}" type="sibTrans" cxnId="{27B1BEB2-EB3A-426A-9F80-98EE3D9C1B0F}">
      <dgm:prSet/>
      <dgm:spPr/>
      <dgm:t>
        <a:bodyPr/>
        <a:lstStyle/>
        <a:p>
          <a:endParaRPr lang="en-US"/>
        </a:p>
      </dgm:t>
    </dgm:pt>
    <dgm:pt modelId="{8B3ED816-E32F-4E2D-936D-C2B06EBDAD38}">
      <dgm:prSet/>
      <dgm:spPr/>
      <dgm:t>
        <a:bodyPr/>
        <a:lstStyle/>
        <a:p>
          <a:r>
            <a:rPr lang="en-US" b="1" dirty="0" smtClean="0"/>
            <a:t>HR representative</a:t>
          </a:r>
          <a:endParaRPr lang="en-US" b="1" dirty="0"/>
        </a:p>
      </dgm:t>
    </dgm:pt>
    <dgm:pt modelId="{8063EE34-467A-4F04-B562-3BB8FA14321A}" type="parTrans" cxnId="{35D4A3C1-A949-40C3-92EC-46703753A933}">
      <dgm:prSet/>
      <dgm:spPr/>
      <dgm:t>
        <a:bodyPr/>
        <a:lstStyle/>
        <a:p>
          <a:endParaRPr lang="en-US"/>
        </a:p>
      </dgm:t>
    </dgm:pt>
    <dgm:pt modelId="{6330710A-BF7D-4CF9-B9FA-50719076D40E}" type="sibTrans" cxnId="{35D4A3C1-A949-40C3-92EC-46703753A933}">
      <dgm:prSet/>
      <dgm:spPr/>
      <dgm:t>
        <a:bodyPr/>
        <a:lstStyle/>
        <a:p>
          <a:endParaRPr lang="en-US"/>
        </a:p>
      </dgm:t>
    </dgm:pt>
    <dgm:pt modelId="{7F5C8212-F3D4-43A4-A29B-CB4BB8C5A431}" type="pres">
      <dgm:prSet presAssocID="{07243DD6-7908-4AFA-8F08-F5DA4913D758}" presName="hierChild1" presStyleCnt="0">
        <dgm:presLayoutVars>
          <dgm:chPref val="1"/>
          <dgm:dir/>
          <dgm:animOne val="branch"/>
          <dgm:animLvl val="lvl"/>
          <dgm:resizeHandles/>
        </dgm:presLayoutVars>
      </dgm:prSet>
      <dgm:spPr/>
      <dgm:t>
        <a:bodyPr/>
        <a:lstStyle/>
        <a:p>
          <a:endParaRPr lang="en-US"/>
        </a:p>
      </dgm:t>
    </dgm:pt>
    <dgm:pt modelId="{CE8C80FB-60E7-4AF2-A5D4-70F61A3AF146}" type="pres">
      <dgm:prSet presAssocID="{6213EA93-67B3-4DEB-8CC6-93A0B2AF7CD7}" presName="hierRoot1" presStyleCnt="0"/>
      <dgm:spPr/>
    </dgm:pt>
    <dgm:pt modelId="{874EBE65-A3F8-4DDE-B261-0F583100BA2A}" type="pres">
      <dgm:prSet presAssocID="{6213EA93-67B3-4DEB-8CC6-93A0B2AF7CD7}" presName="composite" presStyleCnt="0"/>
      <dgm:spPr/>
    </dgm:pt>
    <dgm:pt modelId="{987E00FC-04B5-4421-A96F-CA460E2B19DF}" type="pres">
      <dgm:prSet presAssocID="{6213EA93-67B3-4DEB-8CC6-93A0B2AF7CD7}" presName="background" presStyleLbl="node0" presStyleIdx="0" presStyleCnt="1"/>
      <dgm:spPr/>
    </dgm:pt>
    <dgm:pt modelId="{868D9E49-D88B-430E-AC72-CD00412C6BE0}" type="pres">
      <dgm:prSet presAssocID="{6213EA93-67B3-4DEB-8CC6-93A0B2AF7CD7}" presName="text" presStyleLbl="fgAcc0" presStyleIdx="0" presStyleCnt="1">
        <dgm:presLayoutVars>
          <dgm:chPref val="3"/>
        </dgm:presLayoutVars>
      </dgm:prSet>
      <dgm:spPr/>
      <dgm:t>
        <a:bodyPr/>
        <a:lstStyle/>
        <a:p>
          <a:endParaRPr lang="en-US"/>
        </a:p>
      </dgm:t>
    </dgm:pt>
    <dgm:pt modelId="{EC468468-BDA1-487F-88FB-B9ABBC5E6DDC}" type="pres">
      <dgm:prSet presAssocID="{6213EA93-67B3-4DEB-8CC6-93A0B2AF7CD7}" presName="hierChild2" presStyleCnt="0"/>
      <dgm:spPr/>
    </dgm:pt>
    <dgm:pt modelId="{47C6150A-D796-4FB1-9AC7-64B824B4A8AC}" type="pres">
      <dgm:prSet presAssocID="{15FC0DA2-D4A5-4ADB-8E29-59099AD0F12C}" presName="Name10" presStyleLbl="parChTrans1D2" presStyleIdx="0" presStyleCnt="3"/>
      <dgm:spPr/>
      <dgm:t>
        <a:bodyPr/>
        <a:lstStyle/>
        <a:p>
          <a:endParaRPr lang="en-US"/>
        </a:p>
      </dgm:t>
    </dgm:pt>
    <dgm:pt modelId="{56059F83-EEDF-4592-9895-E2B4617E7D80}" type="pres">
      <dgm:prSet presAssocID="{EAF97F65-8743-416C-95B4-C2A504120B0F}" presName="hierRoot2" presStyleCnt="0"/>
      <dgm:spPr/>
    </dgm:pt>
    <dgm:pt modelId="{F9E8864B-0266-4B71-AE20-FF928823FD57}" type="pres">
      <dgm:prSet presAssocID="{EAF97F65-8743-416C-95B4-C2A504120B0F}" presName="composite2" presStyleCnt="0"/>
      <dgm:spPr/>
    </dgm:pt>
    <dgm:pt modelId="{E5517394-D959-43B0-B5C5-7EB48695E2C4}" type="pres">
      <dgm:prSet presAssocID="{EAF97F65-8743-416C-95B4-C2A504120B0F}" presName="background2" presStyleLbl="node2" presStyleIdx="0" presStyleCnt="3"/>
      <dgm:spPr/>
    </dgm:pt>
    <dgm:pt modelId="{D8BBCCEC-793A-4277-AD06-599860F93258}" type="pres">
      <dgm:prSet presAssocID="{EAF97F65-8743-416C-95B4-C2A504120B0F}" presName="text2" presStyleLbl="fgAcc2" presStyleIdx="0" presStyleCnt="3">
        <dgm:presLayoutVars>
          <dgm:chPref val="3"/>
        </dgm:presLayoutVars>
      </dgm:prSet>
      <dgm:spPr/>
      <dgm:t>
        <a:bodyPr/>
        <a:lstStyle/>
        <a:p>
          <a:endParaRPr lang="en-US"/>
        </a:p>
      </dgm:t>
    </dgm:pt>
    <dgm:pt modelId="{1A6630A3-7E00-4906-A0BD-3ABF17FEC00E}" type="pres">
      <dgm:prSet presAssocID="{EAF97F65-8743-416C-95B4-C2A504120B0F}" presName="hierChild3" presStyleCnt="0"/>
      <dgm:spPr/>
    </dgm:pt>
    <dgm:pt modelId="{EB928631-2B17-47FC-8968-E2AAB4978614}" type="pres">
      <dgm:prSet presAssocID="{FC127E7E-FFD8-4856-B22A-FC2DE70AAD12}" presName="Name17" presStyleLbl="parChTrans1D3" presStyleIdx="0" presStyleCnt="7"/>
      <dgm:spPr/>
      <dgm:t>
        <a:bodyPr/>
        <a:lstStyle/>
        <a:p>
          <a:endParaRPr lang="en-US"/>
        </a:p>
      </dgm:t>
    </dgm:pt>
    <dgm:pt modelId="{CD9CA8EB-33F0-44AB-AF20-115C2759A819}" type="pres">
      <dgm:prSet presAssocID="{146B5BCA-F4A0-4A38-B33B-EC8BFA2CE5CF}" presName="hierRoot3" presStyleCnt="0"/>
      <dgm:spPr/>
    </dgm:pt>
    <dgm:pt modelId="{38B9188F-55FB-43FB-9195-EE06A17987AE}" type="pres">
      <dgm:prSet presAssocID="{146B5BCA-F4A0-4A38-B33B-EC8BFA2CE5CF}" presName="composite3" presStyleCnt="0"/>
      <dgm:spPr/>
    </dgm:pt>
    <dgm:pt modelId="{3D56BD52-D03A-4047-AD41-D4D4A6EFB434}" type="pres">
      <dgm:prSet presAssocID="{146B5BCA-F4A0-4A38-B33B-EC8BFA2CE5CF}" presName="background3" presStyleLbl="node3" presStyleIdx="0" presStyleCnt="7"/>
      <dgm:spPr/>
    </dgm:pt>
    <dgm:pt modelId="{55FD57AA-D4E2-49CB-894F-A4546A90226D}" type="pres">
      <dgm:prSet presAssocID="{146B5BCA-F4A0-4A38-B33B-EC8BFA2CE5CF}" presName="text3" presStyleLbl="fgAcc3" presStyleIdx="0" presStyleCnt="7">
        <dgm:presLayoutVars>
          <dgm:chPref val="3"/>
        </dgm:presLayoutVars>
      </dgm:prSet>
      <dgm:spPr/>
      <dgm:t>
        <a:bodyPr/>
        <a:lstStyle/>
        <a:p>
          <a:endParaRPr lang="en-US"/>
        </a:p>
      </dgm:t>
    </dgm:pt>
    <dgm:pt modelId="{B723E493-FC94-4BA6-9B42-EE921A71E7B6}" type="pres">
      <dgm:prSet presAssocID="{146B5BCA-F4A0-4A38-B33B-EC8BFA2CE5CF}" presName="hierChild4" presStyleCnt="0"/>
      <dgm:spPr/>
    </dgm:pt>
    <dgm:pt modelId="{6B5FEBAB-8837-4482-8475-02454E646497}" type="pres">
      <dgm:prSet presAssocID="{EAAC9F3D-08AD-45A0-9A5F-D7390FFDB894}" presName="Name17" presStyleLbl="parChTrans1D3" presStyleIdx="1" presStyleCnt="7"/>
      <dgm:spPr/>
      <dgm:t>
        <a:bodyPr/>
        <a:lstStyle/>
        <a:p>
          <a:endParaRPr lang="en-US"/>
        </a:p>
      </dgm:t>
    </dgm:pt>
    <dgm:pt modelId="{6FD540EF-744F-48DA-A8EC-7F073B1CADF4}" type="pres">
      <dgm:prSet presAssocID="{164FCC03-4F21-4358-A0AA-BBEEBC094581}" presName="hierRoot3" presStyleCnt="0"/>
      <dgm:spPr/>
    </dgm:pt>
    <dgm:pt modelId="{6DDA07EF-6815-4476-90D5-8200789CEEB9}" type="pres">
      <dgm:prSet presAssocID="{164FCC03-4F21-4358-A0AA-BBEEBC094581}" presName="composite3" presStyleCnt="0"/>
      <dgm:spPr/>
    </dgm:pt>
    <dgm:pt modelId="{DCB1E33D-13EC-4E25-974B-BEC1BFAB8C57}" type="pres">
      <dgm:prSet presAssocID="{164FCC03-4F21-4358-A0AA-BBEEBC094581}" presName="background3" presStyleLbl="node3" presStyleIdx="1" presStyleCnt="7"/>
      <dgm:spPr/>
    </dgm:pt>
    <dgm:pt modelId="{12B6613B-3143-4290-BD1E-F9C795102D53}" type="pres">
      <dgm:prSet presAssocID="{164FCC03-4F21-4358-A0AA-BBEEBC094581}" presName="text3" presStyleLbl="fgAcc3" presStyleIdx="1" presStyleCnt="7">
        <dgm:presLayoutVars>
          <dgm:chPref val="3"/>
        </dgm:presLayoutVars>
      </dgm:prSet>
      <dgm:spPr/>
      <dgm:t>
        <a:bodyPr/>
        <a:lstStyle/>
        <a:p>
          <a:endParaRPr lang="en-US"/>
        </a:p>
      </dgm:t>
    </dgm:pt>
    <dgm:pt modelId="{0C3E7A23-657A-4D4E-8E8E-5F6F07AAE592}" type="pres">
      <dgm:prSet presAssocID="{164FCC03-4F21-4358-A0AA-BBEEBC094581}" presName="hierChild4" presStyleCnt="0"/>
      <dgm:spPr/>
    </dgm:pt>
    <dgm:pt modelId="{A5505B47-1C8A-4C07-AF2D-C665D2BAA430}" type="pres">
      <dgm:prSet presAssocID="{E426D81F-885D-4A50-9105-225BE949C588}" presName="Name23" presStyleLbl="parChTrans1D4" presStyleIdx="0" presStyleCnt="3"/>
      <dgm:spPr/>
    </dgm:pt>
    <dgm:pt modelId="{AFC5C2A6-033C-4BF7-9AD2-9E7BBCBB5102}" type="pres">
      <dgm:prSet presAssocID="{120DF69A-7722-4323-AC9F-CF716549C0C8}" presName="hierRoot4" presStyleCnt="0"/>
      <dgm:spPr/>
    </dgm:pt>
    <dgm:pt modelId="{9EC784B7-8165-4625-AABB-0F004035F8D4}" type="pres">
      <dgm:prSet presAssocID="{120DF69A-7722-4323-AC9F-CF716549C0C8}" presName="composite4" presStyleCnt="0"/>
      <dgm:spPr/>
    </dgm:pt>
    <dgm:pt modelId="{3EAB1CE4-68D7-4335-A270-8E3EB71A5790}" type="pres">
      <dgm:prSet presAssocID="{120DF69A-7722-4323-AC9F-CF716549C0C8}" presName="background4" presStyleLbl="node4" presStyleIdx="0" presStyleCnt="3"/>
      <dgm:spPr/>
    </dgm:pt>
    <dgm:pt modelId="{3B8B9209-6251-4FFD-B69F-48F18D4CC349}" type="pres">
      <dgm:prSet presAssocID="{120DF69A-7722-4323-AC9F-CF716549C0C8}" presName="text4" presStyleLbl="fgAcc4" presStyleIdx="0" presStyleCnt="3">
        <dgm:presLayoutVars>
          <dgm:chPref val="3"/>
        </dgm:presLayoutVars>
      </dgm:prSet>
      <dgm:spPr/>
      <dgm:t>
        <a:bodyPr/>
        <a:lstStyle/>
        <a:p>
          <a:endParaRPr lang="en-US"/>
        </a:p>
      </dgm:t>
    </dgm:pt>
    <dgm:pt modelId="{4BBE044D-8067-4A5E-8B4F-6293FDF70F4A}" type="pres">
      <dgm:prSet presAssocID="{120DF69A-7722-4323-AC9F-CF716549C0C8}" presName="hierChild5" presStyleCnt="0"/>
      <dgm:spPr/>
    </dgm:pt>
    <dgm:pt modelId="{64D0538D-E072-4653-B991-7AC462ECA95E}" type="pres">
      <dgm:prSet presAssocID="{94307531-09D1-438D-8640-7E264C6EFC6E}" presName="Name23" presStyleLbl="parChTrans1D4" presStyleIdx="1" presStyleCnt="3"/>
      <dgm:spPr/>
    </dgm:pt>
    <dgm:pt modelId="{5B466F0E-7934-4073-8247-B7BC1FB60C1C}" type="pres">
      <dgm:prSet presAssocID="{A6415F64-6F7B-472D-8B37-6FF4CE623A27}" presName="hierRoot4" presStyleCnt="0"/>
      <dgm:spPr/>
    </dgm:pt>
    <dgm:pt modelId="{BFE84D15-95E1-46FA-A22C-5830295A92C2}" type="pres">
      <dgm:prSet presAssocID="{A6415F64-6F7B-472D-8B37-6FF4CE623A27}" presName="composite4" presStyleCnt="0"/>
      <dgm:spPr/>
    </dgm:pt>
    <dgm:pt modelId="{8629E89B-2488-4E84-8D53-9ABAE0E950DB}" type="pres">
      <dgm:prSet presAssocID="{A6415F64-6F7B-472D-8B37-6FF4CE623A27}" presName="background4" presStyleLbl="node4" presStyleIdx="1" presStyleCnt="3"/>
      <dgm:spPr/>
    </dgm:pt>
    <dgm:pt modelId="{6983FC9C-3F2A-407E-A90F-1A955985B64E}" type="pres">
      <dgm:prSet presAssocID="{A6415F64-6F7B-472D-8B37-6FF4CE623A27}" presName="text4" presStyleLbl="fgAcc4" presStyleIdx="1" presStyleCnt="3">
        <dgm:presLayoutVars>
          <dgm:chPref val="3"/>
        </dgm:presLayoutVars>
      </dgm:prSet>
      <dgm:spPr/>
    </dgm:pt>
    <dgm:pt modelId="{3272FD52-00DE-4F04-91C8-9E071C01C60D}" type="pres">
      <dgm:prSet presAssocID="{A6415F64-6F7B-472D-8B37-6FF4CE623A27}" presName="hierChild5" presStyleCnt="0"/>
      <dgm:spPr/>
    </dgm:pt>
    <dgm:pt modelId="{B7EAC32E-5B12-4CF8-A403-4ABB602D7616}" type="pres">
      <dgm:prSet presAssocID="{8063EE34-467A-4F04-B562-3BB8FA14321A}" presName="Name23" presStyleLbl="parChTrans1D4" presStyleIdx="2" presStyleCnt="3"/>
      <dgm:spPr/>
    </dgm:pt>
    <dgm:pt modelId="{A2061678-C485-4AEC-A219-8485117BDA55}" type="pres">
      <dgm:prSet presAssocID="{8B3ED816-E32F-4E2D-936D-C2B06EBDAD38}" presName="hierRoot4" presStyleCnt="0"/>
      <dgm:spPr/>
    </dgm:pt>
    <dgm:pt modelId="{884039EC-1E5A-4B20-BEBE-45BFB018FD63}" type="pres">
      <dgm:prSet presAssocID="{8B3ED816-E32F-4E2D-936D-C2B06EBDAD38}" presName="composite4" presStyleCnt="0"/>
      <dgm:spPr/>
    </dgm:pt>
    <dgm:pt modelId="{1527F68E-B504-4B54-9F83-94EE448F2A71}" type="pres">
      <dgm:prSet presAssocID="{8B3ED816-E32F-4E2D-936D-C2B06EBDAD38}" presName="background4" presStyleLbl="node4" presStyleIdx="2" presStyleCnt="3"/>
      <dgm:spPr/>
    </dgm:pt>
    <dgm:pt modelId="{5B801A85-6C38-4204-A802-154EC5C79269}" type="pres">
      <dgm:prSet presAssocID="{8B3ED816-E32F-4E2D-936D-C2B06EBDAD38}" presName="text4" presStyleLbl="fgAcc4" presStyleIdx="2" presStyleCnt="3">
        <dgm:presLayoutVars>
          <dgm:chPref val="3"/>
        </dgm:presLayoutVars>
      </dgm:prSet>
      <dgm:spPr/>
      <dgm:t>
        <a:bodyPr/>
        <a:lstStyle/>
        <a:p>
          <a:endParaRPr lang="en-US"/>
        </a:p>
      </dgm:t>
    </dgm:pt>
    <dgm:pt modelId="{FFCC79C8-D43C-4512-AE9A-59D24C7A459B}" type="pres">
      <dgm:prSet presAssocID="{8B3ED816-E32F-4E2D-936D-C2B06EBDAD38}" presName="hierChild5" presStyleCnt="0"/>
      <dgm:spPr/>
    </dgm:pt>
    <dgm:pt modelId="{E14DB863-679E-4258-8402-2159575E641E}" type="pres">
      <dgm:prSet presAssocID="{66E68178-24ED-41B5-B93B-EC8F7F4577B4}" presName="Name17" presStyleLbl="parChTrans1D3" presStyleIdx="2" presStyleCnt="7"/>
      <dgm:spPr/>
      <dgm:t>
        <a:bodyPr/>
        <a:lstStyle/>
        <a:p>
          <a:endParaRPr lang="en-US"/>
        </a:p>
      </dgm:t>
    </dgm:pt>
    <dgm:pt modelId="{0812ACE5-CEE1-429F-995D-B9B65DA89E9F}" type="pres">
      <dgm:prSet presAssocID="{FB790FAE-9081-4482-965F-A132F8C0089D}" presName="hierRoot3" presStyleCnt="0"/>
      <dgm:spPr/>
    </dgm:pt>
    <dgm:pt modelId="{EB5D5F16-AFFD-46F2-A842-4FADEDF83D99}" type="pres">
      <dgm:prSet presAssocID="{FB790FAE-9081-4482-965F-A132F8C0089D}" presName="composite3" presStyleCnt="0"/>
      <dgm:spPr/>
    </dgm:pt>
    <dgm:pt modelId="{0D430ACC-0A24-4E88-8E41-B626B052AB56}" type="pres">
      <dgm:prSet presAssocID="{FB790FAE-9081-4482-965F-A132F8C0089D}" presName="background3" presStyleLbl="node3" presStyleIdx="2" presStyleCnt="7"/>
      <dgm:spPr/>
    </dgm:pt>
    <dgm:pt modelId="{154549B9-146B-470F-8DA8-7473A3C06B36}" type="pres">
      <dgm:prSet presAssocID="{FB790FAE-9081-4482-965F-A132F8C0089D}" presName="text3" presStyleLbl="fgAcc3" presStyleIdx="2" presStyleCnt="7">
        <dgm:presLayoutVars>
          <dgm:chPref val="3"/>
        </dgm:presLayoutVars>
      </dgm:prSet>
      <dgm:spPr/>
      <dgm:t>
        <a:bodyPr/>
        <a:lstStyle/>
        <a:p>
          <a:endParaRPr lang="en-US"/>
        </a:p>
      </dgm:t>
    </dgm:pt>
    <dgm:pt modelId="{62ED22C2-0A5E-4540-BB2B-C347CFFB4BD0}" type="pres">
      <dgm:prSet presAssocID="{FB790FAE-9081-4482-965F-A132F8C0089D}" presName="hierChild4" presStyleCnt="0"/>
      <dgm:spPr/>
    </dgm:pt>
    <dgm:pt modelId="{13E913A0-B01D-43F1-B1A3-E3D474304F95}" type="pres">
      <dgm:prSet presAssocID="{D95CB556-0982-4642-9108-EFDA847395CF}" presName="Name10" presStyleLbl="parChTrans1D2" presStyleIdx="1" presStyleCnt="3"/>
      <dgm:spPr/>
      <dgm:t>
        <a:bodyPr/>
        <a:lstStyle/>
        <a:p>
          <a:endParaRPr lang="en-US"/>
        </a:p>
      </dgm:t>
    </dgm:pt>
    <dgm:pt modelId="{339373E9-6044-4E5C-B394-68699903D761}" type="pres">
      <dgm:prSet presAssocID="{34EF69ED-7733-43E5-9F02-75216E62B39D}" presName="hierRoot2" presStyleCnt="0"/>
      <dgm:spPr/>
    </dgm:pt>
    <dgm:pt modelId="{E66E8E9E-A9EE-4EBF-AF12-4E81C04674B7}" type="pres">
      <dgm:prSet presAssocID="{34EF69ED-7733-43E5-9F02-75216E62B39D}" presName="composite2" presStyleCnt="0"/>
      <dgm:spPr/>
    </dgm:pt>
    <dgm:pt modelId="{814D968B-BB58-4009-A740-66AD03AAD2CC}" type="pres">
      <dgm:prSet presAssocID="{34EF69ED-7733-43E5-9F02-75216E62B39D}" presName="background2" presStyleLbl="node2" presStyleIdx="1" presStyleCnt="3"/>
      <dgm:spPr/>
    </dgm:pt>
    <dgm:pt modelId="{F95FE02B-F52A-4D21-AD4B-153872E225D6}" type="pres">
      <dgm:prSet presAssocID="{34EF69ED-7733-43E5-9F02-75216E62B39D}" presName="text2" presStyleLbl="fgAcc2" presStyleIdx="1" presStyleCnt="3">
        <dgm:presLayoutVars>
          <dgm:chPref val="3"/>
        </dgm:presLayoutVars>
      </dgm:prSet>
      <dgm:spPr/>
      <dgm:t>
        <a:bodyPr/>
        <a:lstStyle/>
        <a:p>
          <a:endParaRPr lang="en-US"/>
        </a:p>
      </dgm:t>
    </dgm:pt>
    <dgm:pt modelId="{FA39EFEE-422D-4ABA-B7F3-81DFB819FD0D}" type="pres">
      <dgm:prSet presAssocID="{34EF69ED-7733-43E5-9F02-75216E62B39D}" presName="hierChild3" presStyleCnt="0"/>
      <dgm:spPr/>
    </dgm:pt>
    <dgm:pt modelId="{BFC7338C-D613-42CE-A3C8-1E1BCE0FEA62}" type="pres">
      <dgm:prSet presAssocID="{64522A3B-06D5-445A-B29E-95A5AD0616E8}" presName="Name17" presStyleLbl="parChTrans1D3" presStyleIdx="3" presStyleCnt="7"/>
      <dgm:spPr/>
      <dgm:t>
        <a:bodyPr/>
        <a:lstStyle/>
        <a:p>
          <a:endParaRPr lang="en-US"/>
        </a:p>
      </dgm:t>
    </dgm:pt>
    <dgm:pt modelId="{C7C97D94-D7A0-4A40-85BC-A8BB7FC74897}" type="pres">
      <dgm:prSet presAssocID="{CEC77832-0685-4061-85A9-2B7E04FC9927}" presName="hierRoot3" presStyleCnt="0"/>
      <dgm:spPr/>
    </dgm:pt>
    <dgm:pt modelId="{2031A2F7-2F71-4B37-86FE-0EE755FCFE64}" type="pres">
      <dgm:prSet presAssocID="{CEC77832-0685-4061-85A9-2B7E04FC9927}" presName="composite3" presStyleCnt="0"/>
      <dgm:spPr/>
    </dgm:pt>
    <dgm:pt modelId="{BB1DA2C6-9035-47F3-AABE-8B758B6D19F0}" type="pres">
      <dgm:prSet presAssocID="{CEC77832-0685-4061-85A9-2B7E04FC9927}" presName="background3" presStyleLbl="node3" presStyleIdx="3" presStyleCnt="7"/>
      <dgm:spPr/>
    </dgm:pt>
    <dgm:pt modelId="{9D06AB76-11B4-4CAA-9887-9CEC3100795D}" type="pres">
      <dgm:prSet presAssocID="{CEC77832-0685-4061-85A9-2B7E04FC9927}" presName="text3" presStyleLbl="fgAcc3" presStyleIdx="3" presStyleCnt="7">
        <dgm:presLayoutVars>
          <dgm:chPref val="3"/>
        </dgm:presLayoutVars>
      </dgm:prSet>
      <dgm:spPr/>
      <dgm:t>
        <a:bodyPr/>
        <a:lstStyle/>
        <a:p>
          <a:endParaRPr lang="en-US"/>
        </a:p>
      </dgm:t>
    </dgm:pt>
    <dgm:pt modelId="{0FBA9DA4-F179-4E1B-A77C-ED9B91C4EB81}" type="pres">
      <dgm:prSet presAssocID="{CEC77832-0685-4061-85A9-2B7E04FC9927}" presName="hierChild4" presStyleCnt="0"/>
      <dgm:spPr/>
    </dgm:pt>
    <dgm:pt modelId="{E71D3D05-A41D-4581-93F6-4963BA212C02}" type="pres">
      <dgm:prSet presAssocID="{03C60D3E-A69D-489E-AC23-D2EF12F2CE12}" presName="Name17" presStyleLbl="parChTrans1D3" presStyleIdx="4" presStyleCnt="7"/>
      <dgm:spPr/>
      <dgm:t>
        <a:bodyPr/>
        <a:lstStyle/>
        <a:p>
          <a:endParaRPr lang="en-US"/>
        </a:p>
      </dgm:t>
    </dgm:pt>
    <dgm:pt modelId="{27E3339F-5AE3-4DCA-BA54-7237F92CC764}" type="pres">
      <dgm:prSet presAssocID="{9497D2F0-AED9-4CC8-831F-177A445E6114}" presName="hierRoot3" presStyleCnt="0"/>
      <dgm:spPr/>
    </dgm:pt>
    <dgm:pt modelId="{9F52A907-06F2-4EF8-979C-72A42B5EAD99}" type="pres">
      <dgm:prSet presAssocID="{9497D2F0-AED9-4CC8-831F-177A445E6114}" presName="composite3" presStyleCnt="0"/>
      <dgm:spPr/>
    </dgm:pt>
    <dgm:pt modelId="{C410A2C1-12AA-4197-9D2B-0529261F107A}" type="pres">
      <dgm:prSet presAssocID="{9497D2F0-AED9-4CC8-831F-177A445E6114}" presName="background3" presStyleLbl="node3" presStyleIdx="4" presStyleCnt="7"/>
      <dgm:spPr/>
    </dgm:pt>
    <dgm:pt modelId="{CFD81334-87C5-4BAE-8B17-A68BD1AC0BD4}" type="pres">
      <dgm:prSet presAssocID="{9497D2F0-AED9-4CC8-831F-177A445E6114}" presName="text3" presStyleLbl="fgAcc3" presStyleIdx="4" presStyleCnt="7">
        <dgm:presLayoutVars>
          <dgm:chPref val="3"/>
        </dgm:presLayoutVars>
      </dgm:prSet>
      <dgm:spPr/>
      <dgm:t>
        <a:bodyPr/>
        <a:lstStyle/>
        <a:p>
          <a:endParaRPr lang="en-US"/>
        </a:p>
      </dgm:t>
    </dgm:pt>
    <dgm:pt modelId="{A5150FE9-C062-4E32-8FE0-AEF65E8E8DB1}" type="pres">
      <dgm:prSet presAssocID="{9497D2F0-AED9-4CC8-831F-177A445E6114}" presName="hierChild4" presStyleCnt="0"/>
      <dgm:spPr/>
    </dgm:pt>
    <dgm:pt modelId="{63C1F878-72D2-4A3E-8C52-F4A9B1783C33}" type="pres">
      <dgm:prSet presAssocID="{F35C7394-B5A1-4DA6-8CB6-266F244050FF}" presName="Name10" presStyleLbl="parChTrans1D2" presStyleIdx="2" presStyleCnt="3"/>
      <dgm:spPr/>
      <dgm:t>
        <a:bodyPr/>
        <a:lstStyle/>
        <a:p>
          <a:endParaRPr lang="en-US"/>
        </a:p>
      </dgm:t>
    </dgm:pt>
    <dgm:pt modelId="{1E81980F-514B-4025-9970-41BB1CADB2F6}" type="pres">
      <dgm:prSet presAssocID="{CFFFFC5D-AF08-4DBC-BBC6-D030BF6032CA}" presName="hierRoot2" presStyleCnt="0"/>
      <dgm:spPr/>
    </dgm:pt>
    <dgm:pt modelId="{761BEE10-E504-4CCC-A679-C64E921601B3}" type="pres">
      <dgm:prSet presAssocID="{CFFFFC5D-AF08-4DBC-BBC6-D030BF6032CA}" presName="composite2" presStyleCnt="0"/>
      <dgm:spPr/>
    </dgm:pt>
    <dgm:pt modelId="{53DA5E8F-87F9-40FC-9678-EFD0486B275A}" type="pres">
      <dgm:prSet presAssocID="{CFFFFC5D-AF08-4DBC-BBC6-D030BF6032CA}" presName="background2" presStyleLbl="node2" presStyleIdx="2" presStyleCnt="3"/>
      <dgm:spPr/>
    </dgm:pt>
    <dgm:pt modelId="{08017F3B-DDE1-42D3-931F-E089B2220CD1}" type="pres">
      <dgm:prSet presAssocID="{CFFFFC5D-AF08-4DBC-BBC6-D030BF6032CA}" presName="text2" presStyleLbl="fgAcc2" presStyleIdx="2" presStyleCnt="3">
        <dgm:presLayoutVars>
          <dgm:chPref val="3"/>
        </dgm:presLayoutVars>
      </dgm:prSet>
      <dgm:spPr/>
      <dgm:t>
        <a:bodyPr/>
        <a:lstStyle/>
        <a:p>
          <a:endParaRPr lang="en-US"/>
        </a:p>
      </dgm:t>
    </dgm:pt>
    <dgm:pt modelId="{505FF4D1-3B4E-4A8D-9FE0-D5F0BC0CBAFB}" type="pres">
      <dgm:prSet presAssocID="{CFFFFC5D-AF08-4DBC-BBC6-D030BF6032CA}" presName="hierChild3" presStyleCnt="0"/>
      <dgm:spPr/>
    </dgm:pt>
    <dgm:pt modelId="{119D0B73-716F-4D2A-AEE4-D492EC9766E1}" type="pres">
      <dgm:prSet presAssocID="{2C145E38-359D-4C52-A551-E5243663F61C}" presName="Name17" presStyleLbl="parChTrans1D3" presStyleIdx="5" presStyleCnt="7"/>
      <dgm:spPr/>
      <dgm:t>
        <a:bodyPr/>
        <a:lstStyle/>
        <a:p>
          <a:endParaRPr lang="en-US"/>
        </a:p>
      </dgm:t>
    </dgm:pt>
    <dgm:pt modelId="{46BC6F15-F313-40BB-BD7E-43CBB73FF9F8}" type="pres">
      <dgm:prSet presAssocID="{8A4215E9-DF47-499E-B09C-2F9AEDDEEAE9}" presName="hierRoot3" presStyleCnt="0"/>
      <dgm:spPr/>
    </dgm:pt>
    <dgm:pt modelId="{0CDCB363-A525-437F-8B66-557BC139DCF2}" type="pres">
      <dgm:prSet presAssocID="{8A4215E9-DF47-499E-B09C-2F9AEDDEEAE9}" presName="composite3" presStyleCnt="0"/>
      <dgm:spPr/>
    </dgm:pt>
    <dgm:pt modelId="{C1D5E974-C272-426D-9C3B-33FC0063D5F1}" type="pres">
      <dgm:prSet presAssocID="{8A4215E9-DF47-499E-B09C-2F9AEDDEEAE9}" presName="background3" presStyleLbl="node3" presStyleIdx="5" presStyleCnt="7"/>
      <dgm:spPr/>
    </dgm:pt>
    <dgm:pt modelId="{2890AA37-9CAE-47C1-8091-0E18D98AD0A1}" type="pres">
      <dgm:prSet presAssocID="{8A4215E9-DF47-499E-B09C-2F9AEDDEEAE9}" presName="text3" presStyleLbl="fgAcc3" presStyleIdx="5" presStyleCnt="7">
        <dgm:presLayoutVars>
          <dgm:chPref val="3"/>
        </dgm:presLayoutVars>
      </dgm:prSet>
      <dgm:spPr/>
      <dgm:t>
        <a:bodyPr/>
        <a:lstStyle/>
        <a:p>
          <a:endParaRPr lang="en-US"/>
        </a:p>
      </dgm:t>
    </dgm:pt>
    <dgm:pt modelId="{BD87BC4B-7992-4E45-80F6-5450369E5C47}" type="pres">
      <dgm:prSet presAssocID="{8A4215E9-DF47-499E-B09C-2F9AEDDEEAE9}" presName="hierChild4" presStyleCnt="0"/>
      <dgm:spPr/>
    </dgm:pt>
    <dgm:pt modelId="{86886F70-53AC-4A1D-B166-B252409AE4D6}" type="pres">
      <dgm:prSet presAssocID="{CE4DF660-7BD9-4C61-8058-864A150E86EF}" presName="Name17" presStyleLbl="parChTrans1D3" presStyleIdx="6" presStyleCnt="7"/>
      <dgm:spPr/>
      <dgm:t>
        <a:bodyPr/>
        <a:lstStyle/>
        <a:p>
          <a:endParaRPr lang="en-US"/>
        </a:p>
      </dgm:t>
    </dgm:pt>
    <dgm:pt modelId="{655DDC92-92EE-41CD-B10F-5D5A0D584C78}" type="pres">
      <dgm:prSet presAssocID="{1539CEEE-F833-450D-91EB-04F96A2AEAA2}" presName="hierRoot3" presStyleCnt="0"/>
      <dgm:spPr/>
    </dgm:pt>
    <dgm:pt modelId="{77CC0852-CC1D-4E4D-8572-4C03ABBFFC1B}" type="pres">
      <dgm:prSet presAssocID="{1539CEEE-F833-450D-91EB-04F96A2AEAA2}" presName="composite3" presStyleCnt="0"/>
      <dgm:spPr/>
    </dgm:pt>
    <dgm:pt modelId="{50D474EC-98DC-4737-BC55-92D95CD2A76F}" type="pres">
      <dgm:prSet presAssocID="{1539CEEE-F833-450D-91EB-04F96A2AEAA2}" presName="background3" presStyleLbl="node3" presStyleIdx="6" presStyleCnt="7"/>
      <dgm:spPr/>
    </dgm:pt>
    <dgm:pt modelId="{28F275B9-56B8-41B6-B830-2E9E5E01E9CB}" type="pres">
      <dgm:prSet presAssocID="{1539CEEE-F833-450D-91EB-04F96A2AEAA2}" presName="text3" presStyleLbl="fgAcc3" presStyleIdx="6" presStyleCnt="7">
        <dgm:presLayoutVars>
          <dgm:chPref val="3"/>
        </dgm:presLayoutVars>
      </dgm:prSet>
      <dgm:spPr/>
      <dgm:t>
        <a:bodyPr/>
        <a:lstStyle/>
        <a:p>
          <a:endParaRPr lang="en-US"/>
        </a:p>
      </dgm:t>
    </dgm:pt>
    <dgm:pt modelId="{479EEF34-32FF-44F2-B9DF-858C6F9E4A7F}" type="pres">
      <dgm:prSet presAssocID="{1539CEEE-F833-450D-91EB-04F96A2AEAA2}" presName="hierChild4" presStyleCnt="0"/>
      <dgm:spPr/>
    </dgm:pt>
  </dgm:ptLst>
  <dgm:cxnLst>
    <dgm:cxn modelId="{C653AB1E-4862-40E1-9DCE-B2D1A0AB8A29}" type="presOf" srcId="{2C145E38-359D-4C52-A551-E5243663F61C}" destId="{119D0B73-716F-4D2A-AEE4-D492EC9766E1}" srcOrd="0" destOrd="0" presId="urn:microsoft.com/office/officeart/2005/8/layout/hierarchy1"/>
    <dgm:cxn modelId="{A43F2893-82A9-4D28-9685-E0BE99CB288E}" srcId="{07243DD6-7908-4AFA-8F08-F5DA4913D758}" destId="{6213EA93-67B3-4DEB-8CC6-93A0B2AF7CD7}" srcOrd="0" destOrd="0" parTransId="{22F01FA1-DAEC-40BA-8433-5E146EC5406F}" sibTransId="{0B401069-F5DA-4C26-8D27-41C74B853B00}"/>
    <dgm:cxn modelId="{BD09D8E5-878E-4027-8CC5-D3E14541D0F0}" type="presOf" srcId="{9497D2F0-AED9-4CC8-831F-177A445E6114}" destId="{CFD81334-87C5-4BAE-8B17-A68BD1AC0BD4}" srcOrd="0" destOrd="0" presId="urn:microsoft.com/office/officeart/2005/8/layout/hierarchy1"/>
    <dgm:cxn modelId="{D71ECAFA-224A-46DF-9DF8-9F7BE296B6A3}" type="presOf" srcId="{03C60D3E-A69D-489E-AC23-D2EF12F2CE12}" destId="{E71D3D05-A41D-4581-93F6-4963BA212C02}" srcOrd="0" destOrd="0" presId="urn:microsoft.com/office/officeart/2005/8/layout/hierarchy1"/>
    <dgm:cxn modelId="{0E739519-AA6E-4D91-B367-27966A51932A}" srcId="{EAF97F65-8743-416C-95B4-C2A504120B0F}" destId="{164FCC03-4F21-4358-A0AA-BBEEBC094581}" srcOrd="1" destOrd="0" parTransId="{EAAC9F3D-08AD-45A0-9A5F-D7390FFDB894}" sibTransId="{FFB6B58E-C828-46F3-9736-BEC2483E4506}"/>
    <dgm:cxn modelId="{E3349CF5-DDB7-464C-B628-CB3AE6F9F3BF}" type="presOf" srcId="{CEC77832-0685-4061-85A9-2B7E04FC9927}" destId="{9D06AB76-11B4-4CAA-9887-9CEC3100795D}" srcOrd="0" destOrd="0" presId="urn:microsoft.com/office/officeart/2005/8/layout/hierarchy1"/>
    <dgm:cxn modelId="{58AF5539-6050-461E-A480-3BED2046B82A}" type="presOf" srcId="{D95CB556-0982-4642-9108-EFDA847395CF}" destId="{13E913A0-B01D-43F1-B1A3-E3D474304F95}" srcOrd="0" destOrd="0" presId="urn:microsoft.com/office/officeart/2005/8/layout/hierarchy1"/>
    <dgm:cxn modelId="{3951525C-34C9-4151-85C1-675621406F0B}" type="presOf" srcId="{CE4DF660-7BD9-4C61-8058-864A150E86EF}" destId="{86886F70-53AC-4A1D-B166-B252409AE4D6}" srcOrd="0" destOrd="0" presId="urn:microsoft.com/office/officeart/2005/8/layout/hierarchy1"/>
    <dgm:cxn modelId="{4C3D5DA4-4E22-49D2-8A9A-EB38B09280C2}" srcId="{6213EA93-67B3-4DEB-8CC6-93A0B2AF7CD7}" destId="{34EF69ED-7733-43E5-9F02-75216E62B39D}" srcOrd="1" destOrd="0" parTransId="{D95CB556-0982-4642-9108-EFDA847395CF}" sibTransId="{B6844C36-BF59-4369-A225-8E816E956898}"/>
    <dgm:cxn modelId="{5493F64F-7F27-43D3-815E-35D7FED6B37F}" srcId="{CFFFFC5D-AF08-4DBC-BBC6-D030BF6032CA}" destId="{1539CEEE-F833-450D-91EB-04F96A2AEAA2}" srcOrd="1" destOrd="0" parTransId="{CE4DF660-7BD9-4C61-8058-864A150E86EF}" sibTransId="{30BAB5DF-8466-4945-A435-31F496D4106B}"/>
    <dgm:cxn modelId="{232DAD4B-98F5-47BC-B643-65BE739C9EF8}" type="presOf" srcId="{F35C7394-B5A1-4DA6-8CB6-266F244050FF}" destId="{63C1F878-72D2-4A3E-8C52-F4A9B1783C33}" srcOrd="0" destOrd="0" presId="urn:microsoft.com/office/officeart/2005/8/layout/hierarchy1"/>
    <dgm:cxn modelId="{4B3CC206-D8C6-416E-AAF2-4046E8D6835A}" type="presOf" srcId="{1539CEEE-F833-450D-91EB-04F96A2AEAA2}" destId="{28F275B9-56B8-41B6-B830-2E9E5E01E9CB}" srcOrd="0" destOrd="0" presId="urn:microsoft.com/office/officeart/2005/8/layout/hierarchy1"/>
    <dgm:cxn modelId="{1802ADA0-5C5F-4A00-8ED5-5BD1DE217DB7}" srcId="{CFFFFC5D-AF08-4DBC-BBC6-D030BF6032CA}" destId="{8A4215E9-DF47-499E-B09C-2F9AEDDEEAE9}" srcOrd="0" destOrd="0" parTransId="{2C145E38-359D-4C52-A551-E5243663F61C}" sibTransId="{73F09B71-913C-447D-A512-970083E781FB}"/>
    <dgm:cxn modelId="{C5DCE1D2-1087-45E1-B62D-1C9CD942A77B}" type="presOf" srcId="{94307531-09D1-438D-8640-7E264C6EFC6E}" destId="{64D0538D-E072-4653-B991-7AC462ECA95E}" srcOrd="0" destOrd="0" presId="urn:microsoft.com/office/officeart/2005/8/layout/hierarchy1"/>
    <dgm:cxn modelId="{72C4CAF0-CFEA-4DFE-AF15-8865C2C67622}" srcId="{6213EA93-67B3-4DEB-8CC6-93A0B2AF7CD7}" destId="{CFFFFC5D-AF08-4DBC-BBC6-D030BF6032CA}" srcOrd="2" destOrd="0" parTransId="{F35C7394-B5A1-4DA6-8CB6-266F244050FF}" sibTransId="{F72DB7AB-BC64-42E9-8FCA-AB1A6321FB32}"/>
    <dgm:cxn modelId="{7E835D5D-2304-464B-A0B4-8F5DDDE65166}" srcId="{EAF97F65-8743-416C-95B4-C2A504120B0F}" destId="{FB790FAE-9081-4482-965F-A132F8C0089D}" srcOrd="2" destOrd="0" parTransId="{66E68178-24ED-41B5-B93B-EC8F7F4577B4}" sibTransId="{F7A7ABE2-8DBF-4022-8CAF-71E6248F51D8}"/>
    <dgm:cxn modelId="{0767BD7D-E12F-4251-952C-DABD06F00879}" type="presOf" srcId="{8B3ED816-E32F-4E2D-936D-C2B06EBDAD38}" destId="{5B801A85-6C38-4204-A802-154EC5C79269}" srcOrd="0" destOrd="0" presId="urn:microsoft.com/office/officeart/2005/8/layout/hierarchy1"/>
    <dgm:cxn modelId="{35D4A3C1-A949-40C3-92EC-46703753A933}" srcId="{164FCC03-4F21-4358-A0AA-BBEEBC094581}" destId="{8B3ED816-E32F-4E2D-936D-C2B06EBDAD38}" srcOrd="1" destOrd="0" parTransId="{8063EE34-467A-4F04-B562-3BB8FA14321A}" sibTransId="{6330710A-BF7D-4CF9-B9FA-50719076D40E}"/>
    <dgm:cxn modelId="{B88A67B5-100A-48F1-9455-5D483BDB4B8F}" srcId="{34EF69ED-7733-43E5-9F02-75216E62B39D}" destId="{9497D2F0-AED9-4CC8-831F-177A445E6114}" srcOrd="1" destOrd="0" parTransId="{03C60D3E-A69D-489E-AC23-D2EF12F2CE12}" sibTransId="{0E9A1C67-F77C-49EB-96B3-86F1B9D3FF94}"/>
    <dgm:cxn modelId="{3D566CC4-8E6F-4989-A56B-E2B126367E4A}" type="presOf" srcId="{07243DD6-7908-4AFA-8F08-F5DA4913D758}" destId="{7F5C8212-F3D4-43A4-A29B-CB4BB8C5A431}" srcOrd="0" destOrd="0" presId="urn:microsoft.com/office/officeart/2005/8/layout/hierarchy1"/>
    <dgm:cxn modelId="{2FFF4BF8-A26C-4180-B993-F72BEC8C5837}" type="presOf" srcId="{E426D81F-885D-4A50-9105-225BE949C588}" destId="{A5505B47-1C8A-4C07-AF2D-C665D2BAA430}" srcOrd="0" destOrd="0" presId="urn:microsoft.com/office/officeart/2005/8/layout/hierarchy1"/>
    <dgm:cxn modelId="{50D734AB-8A66-4A0F-9F26-463FD22E2F4B}" type="presOf" srcId="{FB790FAE-9081-4482-965F-A132F8C0089D}" destId="{154549B9-146B-470F-8DA8-7473A3C06B36}" srcOrd="0" destOrd="0" presId="urn:microsoft.com/office/officeart/2005/8/layout/hierarchy1"/>
    <dgm:cxn modelId="{326047CE-1A12-4663-90C0-FCE2BBE24EEB}" type="presOf" srcId="{8063EE34-467A-4F04-B562-3BB8FA14321A}" destId="{B7EAC32E-5B12-4CF8-A403-4ABB602D7616}" srcOrd="0" destOrd="0" presId="urn:microsoft.com/office/officeart/2005/8/layout/hierarchy1"/>
    <dgm:cxn modelId="{5A1A34D1-58B2-4611-801D-A477054B8543}" srcId="{EAF97F65-8743-416C-95B4-C2A504120B0F}" destId="{146B5BCA-F4A0-4A38-B33B-EC8BFA2CE5CF}" srcOrd="0" destOrd="0" parTransId="{FC127E7E-FFD8-4856-B22A-FC2DE70AAD12}" sibTransId="{861FB706-A371-43B4-A9C0-19E307330018}"/>
    <dgm:cxn modelId="{43138665-5212-4A5C-96B7-33ABF5CD62AB}" type="presOf" srcId="{64522A3B-06D5-445A-B29E-95A5AD0616E8}" destId="{BFC7338C-D613-42CE-A3C8-1E1BCE0FEA62}" srcOrd="0" destOrd="0" presId="urn:microsoft.com/office/officeart/2005/8/layout/hierarchy1"/>
    <dgm:cxn modelId="{081C4BD3-5454-4EB0-93DD-86EB8E31101E}" type="presOf" srcId="{EAF97F65-8743-416C-95B4-C2A504120B0F}" destId="{D8BBCCEC-793A-4277-AD06-599860F93258}" srcOrd="0" destOrd="0" presId="urn:microsoft.com/office/officeart/2005/8/layout/hierarchy1"/>
    <dgm:cxn modelId="{DDC379FF-F8C6-49F7-B6D7-E8BF6AB4925A}" type="presOf" srcId="{66E68178-24ED-41B5-B93B-EC8F7F4577B4}" destId="{E14DB863-679E-4258-8402-2159575E641E}" srcOrd="0" destOrd="0" presId="urn:microsoft.com/office/officeart/2005/8/layout/hierarchy1"/>
    <dgm:cxn modelId="{93885591-C280-4101-9E45-E9B33D3562A5}" type="presOf" srcId="{CFFFFC5D-AF08-4DBC-BBC6-D030BF6032CA}" destId="{08017F3B-DDE1-42D3-931F-E089B2220CD1}" srcOrd="0" destOrd="0" presId="urn:microsoft.com/office/officeart/2005/8/layout/hierarchy1"/>
    <dgm:cxn modelId="{F20799C7-0CD0-4E4D-9C1D-47C9A535C04E}" type="presOf" srcId="{146B5BCA-F4A0-4A38-B33B-EC8BFA2CE5CF}" destId="{55FD57AA-D4E2-49CB-894F-A4546A90226D}" srcOrd="0" destOrd="0" presId="urn:microsoft.com/office/officeart/2005/8/layout/hierarchy1"/>
    <dgm:cxn modelId="{C1CC03F6-2B67-40F5-A04C-F9A9C2313853}" type="presOf" srcId="{FC127E7E-FFD8-4856-B22A-FC2DE70AAD12}" destId="{EB928631-2B17-47FC-8968-E2AAB4978614}" srcOrd="0" destOrd="0" presId="urn:microsoft.com/office/officeart/2005/8/layout/hierarchy1"/>
    <dgm:cxn modelId="{978388B3-EB8F-4139-B38A-114233FC2BB6}" srcId="{6213EA93-67B3-4DEB-8CC6-93A0B2AF7CD7}" destId="{EAF97F65-8743-416C-95B4-C2A504120B0F}" srcOrd="0" destOrd="0" parTransId="{15FC0DA2-D4A5-4ADB-8E29-59099AD0F12C}" sibTransId="{EA3E39D9-C3F2-4BF2-B34A-03920DBAC485}"/>
    <dgm:cxn modelId="{ADFAF6F4-AAE7-485E-89A2-68EABCF08C3B}" type="presOf" srcId="{EAAC9F3D-08AD-45A0-9A5F-D7390FFDB894}" destId="{6B5FEBAB-8837-4482-8475-02454E646497}" srcOrd="0" destOrd="0" presId="urn:microsoft.com/office/officeart/2005/8/layout/hierarchy1"/>
    <dgm:cxn modelId="{8D5A735E-7AF2-4023-A1DA-E2ABD81B6431}" type="presOf" srcId="{164FCC03-4F21-4358-A0AA-BBEEBC094581}" destId="{12B6613B-3143-4290-BD1E-F9C795102D53}" srcOrd="0" destOrd="0" presId="urn:microsoft.com/office/officeart/2005/8/layout/hierarchy1"/>
    <dgm:cxn modelId="{6C596AF9-996F-4C61-A0AE-3E21E60B51DA}" type="presOf" srcId="{15FC0DA2-D4A5-4ADB-8E29-59099AD0F12C}" destId="{47C6150A-D796-4FB1-9AC7-64B824B4A8AC}" srcOrd="0" destOrd="0" presId="urn:microsoft.com/office/officeart/2005/8/layout/hierarchy1"/>
    <dgm:cxn modelId="{48687E3F-DD46-469F-9D1B-93D3B17186B6}" srcId="{164FCC03-4F21-4358-A0AA-BBEEBC094581}" destId="{120DF69A-7722-4323-AC9F-CF716549C0C8}" srcOrd="0" destOrd="0" parTransId="{E426D81F-885D-4A50-9105-225BE949C588}" sibTransId="{C346EB37-E58C-470E-B877-85487D141B42}"/>
    <dgm:cxn modelId="{5C2B9688-C34D-4ED1-88FD-F296BF6153AE}" type="presOf" srcId="{8A4215E9-DF47-499E-B09C-2F9AEDDEEAE9}" destId="{2890AA37-9CAE-47C1-8091-0E18D98AD0A1}" srcOrd="0" destOrd="0" presId="urn:microsoft.com/office/officeart/2005/8/layout/hierarchy1"/>
    <dgm:cxn modelId="{27B1BEB2-EB3A-426A-9F80-98EE3D9C1B0F}" srcId="{120DF69A-7722-4323-AC9F-CF716549C0C8}" destId="{A6415F64-6F7B-472D-8B37-6FF4CE623A27}" srcOrd="0" destOrd="0" parTransId="{94307531-09D1-438D-8640-7E264C6EFC6E}" sibTransId="{16016514-631E-45CB-B1AE-EBF36B5C83F1}"/>
    <dgm:cxn modelId="{E10EA91F-D0CF-4637-872A-19FD3B90008D}" type="presOf" srcId="{A6415F64-6F7B-472D-8B37-6FF4CE623A27}" destId="{6983FC9C-3F2A-407E-A90F-1A955985B64E}" srcOrd="0" destOrd="0" presId="urn:microsoft.com/office/officeart/2005/8/layout/hierarchy1"/>
    <dgm:cxn modelId="{818A5F75-FB8D-4444-B222-8FC851AD944D}" type="presOf" srcId="{6213EA93-67B3-4DEB-8CC6-93A0B2AF7CD7}" destId="{868D9E49-D88B-430E-AC72-CD00412C6BE0}" srcOrd="0" destOrd="0" presId="urn:microsoft.com/office/officeart/2005/8/layout/hierarchy1"/>
    <dgm:cxn modelId="{A4A18BB5-D38F-46FE-A168-D8909BEED6FB}" type="presOf" srcId="{34EF69ED-7733-43E5-9F02-75216E62B39D}" destId="{F95FE02B-F52A-4D21-AD4B-153872E225D6}" srcOrd="0" destOrd="0" presId="urn:microsoft.com/office/officeart/2005/8/layout/hierarchy1"/>
    <dgm:cxn modelId="{ED06E7D1-B82C-4C60-B10C-44EEF35A638A}" srcId="{34EF69ED-7733-43E5-9F02-75216E62B39D}" destId="{CEC77832-0685-4061-85A9-2B7E04FC9927}" srcOrd="0" destOrd="0" parTransId="{64522A3B-06D5-445A-B29E-95A5AD0616E8}" sibTransId="{DC723360-4464-4AC6-AC92-037B46B955A1}"/>
    <dgm:cxn modelId="{87B94467-F5AA-4916-917B-957DB05DA78A}" type="presOf" srcId="{120DF69A-7722-4323-AC9F-CF716549C0C8}" destId="{3B8B9209-6251-4FFD-B69F-48F18D4CC349}" srcOrd="0" destOrd="0" presId="urn:microsoft.com/office/officeart/2005/8/layout/hierarchy1"/>
    <dgm:cxn modelId="{58D5BFE8-16A0-4D96-A786-B020B0BCD70D}" type="presParOf" srcId="{7F5C8212-F3D4-43A4-A29B-CB4BB8C5A431}" destId="{CE8C80FB-60E7-4AF2-A5D4-70F61A3AF146}" srcOrd="0" destOrd="0" presId="urn:microsoft.com/office/officeart/2005/8/layout/hierarchy1"/>
    <dgm:cxn modelId="{DAA4CC22-244A-4C9A-BF23-9AC540FF4D81}" type="presParOf" srcId="{CE8C80FB-60E7-4AF2-A5D4-70F61A3AF146}" destId="{874EBE65-A3F8-4DDE-B261-0F583100BA2A}" srcOrd="0" destOrd="0" presId="urn:microsoft.com/office/officeart/2005/8/layout/hierarchy1"/>
    <dgm:cxn modelId="{3CFF037A-6EB4-44DB-95C1-1F24740E4406}" type="presParOf" srcId="{874EBE65-A3F8-4DDE-B261-0F583100BA2A}" destId="{987E00FC-04B5-4421-A96F-CA460E2B19DF}" srcOrd="0" destOrd="0" presId="urn:microsoft.com/office/officeart/2005/8/layout/hierarchy1"/>
    <dgm:cxn modelId="{AEBF2423-85CC-4CD4-A648-7459D5703941}" type="presParOf" srcId="{874EBE65-A3F8-4DDE-B261-0F583100BA2A}" destId="{868D9E49-D88B-430E-AC72-CD00412C6BE0}" srcOrd="1" destOrd="0" presId="urn:microsoft.com/office/officeart/2005/8/layout/hierarchy1"/>
    <dgm:cxn modelId="{716FE98B-39FF-4370-B39B-752DF8E93692}" type="presParOf" srcId="{CE8C80FB-60E7-4AF2-A5D4-70F61A3AF146}" destId="{EC468468-BDA1-487F-88FB-B9ABBC5E6DDC}" srcOrd="1" destOrd="0" presId="urn:microsoft.com/office/officeart/2005/8/layout/hierarchy1"/>
    <dgm:cxn modelId="{30551112-3B84-4AE7-A40D-7A0AF7981D68}" type="presParOf" srcId="{EC468468-BDA1-487F-88FB-B9ABBC5E6DDC}" destId="{47C6150A-D796-4FB1-9AC7-64B824B4A8AC}" srcOrd="0" destOrd="0" presId="urn:microsoft.com/office/officeart/2005/8/layout/hierarchy1"/>
    <dgm:cxn modelId="{477393E0-FB7B-4E64-A5B3-1962C888C271}" type="presParOf" srcId="{EC468468-BDA1-487F-88FB-B9ABBC5E6DDC}" destId="{56059F83-EEDF-4592-9895-E2B4617E7D80}" srcOrd="1" destOrd="0" presId="urn:microsoft.com/office/officeart/2005/8/layout/hierarchy1"/>
    <dgm:cxn modelId="{FD66A3CC-3B4F-4993-B6AE-7A58C0C19307}" type="presParOf" srcId="{56059F83-EEDF-4592-9895-E2B4617E7D80}" destId="{F9E8864B-0266-4B71-AE20-FF928823FD57}" srcOrd="0" destOrd="0" presId="urn:microsoft.com/office/officeart/2005/8/layout/hierarchy1"/>
    <dgm:cxn modelId="{88F61F9A-FDD1-47C6-A52B-70D0FAC87803}" type="presParOf" srcId="{F9E8864B-0266-4B71-AE20-FF928823FD57}" destId="{E5517394-D959-43B0-B5C5-7EB48695E2C4}" srcOrd="0" destOrd="0" presId="urn:microsoft.com/office/officeart/2005/8/layout/hierarchy1"/>
    <dgm:cxn modelId="{3DD55F53-2782-4833-8C80-28200C10CB6D}" type="presParOf" srcId="{F9E8864B-0266-4B71-AE20-FF928823FD57}" destId="{D8BBCCEC-793A-4277-AD06-599860F93258}" srcOrd="1" destOrd="0" presId="urn:microsoft.com/office/officeart/2005/8/layout/hierarchy1"/>
    <dgm:cxn modelId="{DCBD82F8-6DCD-46ED-95F0-D5684B7B3D08}" type="presParOf" srcId="{56059F83-EEDF-4592-9895-E2B4617E7D80}" destId="{1A6630A3-7E00-4906-A0BD-3ABF17FEC00E}" srcOrd="1" destOrd="0" presId="urn:microsoft.com/office/officeart/2005/8/layout/hierarchy1"/>
    <dgm:cxn modelId="{F48D99DA-998F-46CB-BBD1-F3C2BA9B7DCC}" type="presParOf" srcId="{1A6630A3-7E00-4906-A0BD-3ABF17FEC00E}" destId="{EB928631-2B17-47FC-8968-E2AAB4978614}" srcOrd="0" destOrd="0" presId="urn:microsoft.com/office/officeart/2005/8/layout/hierarchy1"/>
    <dgm:cxn modelId="{15491260-7298-4839-864B-F090B78AE795}" type="presParOf" srcId="{1A6630A3-7E00-4906-A0BD-3ABF17FEC00E}" destId="{CD9CA8EB-33F0-44AB-AF20-115C2759A819}" srcOrd="1" destOrd="0" presId="urn:microsoft.com/office/officeart/2005/8/layout/hierarchy1"/>
    <dgm:cxn modelId="{9DA056A0-2350-4CEB-9F64-63FA89AB8830}" type="presParOf" srcId="{CD9CA8EB-33F0-44AB-AF20-115C2759A819}" destId="{38B9188F-55FB-43FB-9195-EE06A17987AE}" srcOrd="0" destOrd="0" presId="urn:microsoft.com/office/officeart/2005/8/layout/hierarchy1"/>
    <dgm:cxn modelId="{A384ECA3-59AE-4963-ABBD-BB5A822A5EFD}" type="presParOf" srcId="{38B9188F-55FB-43FB-9195-EE06A17987AE}" destId="{3D56BD52-D03A-4047-AD41-D4D4A6EFB434}" srcOrd="0" destOrd="0" presId="urn:microsoft.com/office/officeart/2005/8/layout/hierarchy1"/>
    <dgm:cxn modelId="{1463F977-C943-403A-91CF-4A0861A7CB70}" type="presParOf" srcId="{38B9188F-55FB-43FB-9195-EE06A17987AE}" destId="{55FD57AA-D4E2-49CB-894F-A4546A90226D}" srcOrd="1" destOrd="0" presId="urn:microsoft.com/office/officeart/2005/8/layout/hierarchy1"/>
    <dgm:cxn modelId="{2C2E27CB-1A30-4B7C-9EBB-99BF992F8826}" type="presParOf" srcId="{CD9CA8EB-33F0-44AB-AF20-115C2759A819}" destId="{B723E493-FC94-4BA6-9B42-EE921A71E7B6}" srcOrd="1" destOrd="0" presId="urn:microsoft.com/office/officeart/2005/8/layout/hierarchy1"/>
    <dgm:cxn modelId="{53947C4E-5A8A-4AEB-AA26-9BE9F4BD64F5}" type="presParOf" srcId="{1A6630A3-7E00-4906-A0BD-3ABF17FEC00E}" destId="{6B5FEBAB-8837-4482-8475-02454E646497}" srcOrd="2" destOrd="0" presId="urn:microsoft.com/office/officeart/2005/8/layout/hierarchy1"/>
    <dgm:cxn modelId="{B8457F32-4B81-4E79-844E-BCE8EAA358D7}" type="presParOf" srcId="{1A6630A3-7E00-4906-A0BD-3ABF17FEC00E}" destId="{6FD540EF-744F-48DA-A8EC-7F073B1CADF4}" srcOrd="3" destOrd="0" presId="urn:microsoft.com/office/officeart/2005/8/layout/hierarchy1"/>
    <dgm:cxn modelId="{CD21ED0C-CB1B-42C8-994E-385DEEA3AB62}" type="presParOf" srcId="{6FD540EF-744F-48DA-A8EC-7F073B1CADF4}" destId="{6DDA07EF-6815-4476-90D5-8200789CEEB9}" srcOrd="0" destOrd="0" presId="urn:microsoft.com/office/officeart/2005/8/layout/hierarchy1"/>
    <dgm:cxn modelId="{E71CF7A8-06D1-4804-9FC2-F1DEAB47F1FF}" type="presParOf" srcId="{6DDA07EF-6815-4476-90D5-8200789CEEB9}" destId="{DCB1E33D-13EC-4E25-974B-BEC1BFAB8C57}" srcOrd="0" destOrd="0" presId="urn:microsoft.com/office/officeart/2005/8/layout/hierarchy1"/>
    <dgm:cxn modelId="{76F904DF-AB81-445C-A719-49D246B7F437}" type="presParOf" srcId="{6DDA07EF-6815-4476-90D5-8200789CEEB9}" destId="{12B6613B-3143-4290-BD1E-F9C795102D53}" srcOrd="1" destOrd="0" presId="urn:microsoft.com/office/officeart/2005/8/layout/hierarchy1"/>
    <dgm:cxn modelId="{B5F6731A-B26B-4055-AF9F-7D81B40B1440}" type="presParOf" srcId="{6FD540EF-744F-48DA-A8EC-7F073B1CADF4}" destId="{0C3E7A23-657A-4D4E-8E8E-5F6F07AAE592}" srcOrd="1" destOrd="0" presId="urn:microsoft.com/office/officeart/2005/8/layout/hierarchy1"/>
    <dgm:cxn modelId="{B7AB1020-D346-4E34-AF9F-2A28EA9D7767}" type="presParOf" srcId="{0C3E7A23-657A-4D4E-8E8E-5F6F07AAE592}" destId="{A5505B47-1C8A-4C07-AF2D-C665D2BAA430}" srcOrd="0" destOrd="0" presId="urn:microsoft.com/office/officeart/2005/8/layout/hierarchy1"/>
    <dgm:cxn modelId="{2D177731-C09E-490C-BF5E-B6C055E693CA}" type="presParOf" srcId="{0C3E7A23-657A-4D4E-8E8E-5F6F07AAE592}" destId="{AFC5C2A6-033C-4BF7-9AD2-9E7BBCBB5102}" srcOrd="1" destOrd="0" presId="urn:microsoft.com/office/officeart/2005/8/layout/hierarchy1"/>
    <dgm:cxn modelId="{9C00181F-D55C-45D6-9948-29F3226B7972}" type="presParOf" srcId="{AFC5C2A6-033C-4BF7-9AD2-9E7BBCBB5102}" destId="{9EC784B7-8165-4625-AABB-0F004035F8D4}" srcOrd="0" destOrd="0" presId="urn:microsoft.com/office/officeart/2005/8/layout/hierarchy1"/>
    <dgm:cxn modelId="{A29A245D-F1C2-46C2-913C-BCBA4F072D8A}" type="presParOf" srcId="{9EC784B7-8165-4625-AABB-0F004035F8D4}" destId="{3EAB1CE4-68D7-4335-A270-8E3EB71A5790}" srcOrd="0" destOrd="0" presId="urn:microsoft.com/office/officeart/2005/8/layout/hierarchy1"/>
    <dgm:cxn modelId="{C2971E01-F99D-4318-AA8E-E650A18CC199}" type="presParOf" srcId="{9EC784B7-8165-4625-AABB-0F004035F8D4}" destId="{3B8B9209-6251-4FFD-B69F-48F18D4CC349}" srcOrd="1" destOrd="0" presId="urn:microsoft.com/office/officeart/2005/8/layout/hierarchy1"/>
    <dgm:cxn modelId="{64FE9844-D0B0-4864-884D-ABB205503927}" type="presParOf" srcId="{AFC5C2A6-033C-4BF7-9AD2-9E7BBCBB5102}" destId="{4BBE044D-8067-4A5E-8B4F-6293FDF70F4A}" srcOrd="1" destOrd="0" presId="urn:microsoft.com/office/officeart/2005/8/layout/hierarchy1"/>
    <dgm:cxn modelId="{9580E42A-0811-47F9-BE14-D531671D3A04}" type="presParOf" srcId="{4BBE044D-8067-4A5E-8B4F-6293FDF70F4A}" destId="{64D0538D-E072-4653-B991-7AC462ECA95E}" srcOrd="0" destOrd="0" presId="urn:microsoft.com/office/officeart/2005/8/layout/hierarchy1"/>
    <dgm:cxn modelId="{69070991-5526-4E34-B97B-F15BF80232F6}" type="presParOf" srcId="{4BBE044D-8067-4A5E-8B4F-6293FDF70F4A}" destId="{5B466F0E-7934-4073-8247-B7BC1FB60C1C}" srcOrd="1" destOrd="0" presId="urn:microsoft.com/office/officeart/2005/8/layout/hierarchy1"/>
    <dgm:cxn modelId="{15915DD7-A4D4-4E99-9721-DAC55D74B0B1}" type="presParOf" srcId="{5B466F0E-7934-4073-8247-B7BC1FB60C1C}" destId="{BFE84D15-95E1-46FA-A22C-5830295A92C2}" srcOrd="0" destOrd="0" presId="urn:microsoft.com/office/officeart/2005/8/layout/hierarchy1"/>
    <dgm:cxn modelId="{A3A9CC8D-4D0E-49D7-97CF-165A024DC0FA}" type="presParOf" srcId="{BFE84D15-95E1-46FA-A22C-5830295A92C2}" destId="{8629E89B-2488-4E84-8D53-9ABAE0E950DB}" srcOrd="0" destOrd="0" presId="urn:microsoft.com/office/officeart/2005/8/layout/hierarchy1"/>
    <dgm:cxn modelId="{D9BC6B43-FDFB-4FFD-BB7F-EF10E875E901}" type="presParOf" srcId="{BFE84D15-95E1-46FA-A22C-5830295A92C2}" destId="{6983FC9C-3F2A-407E-A90F-1A955985B64E}" srcOrd="1" destOrd="0" presId="urn:microsoft.com/office/officeart/2005/8/layout/hierarchy1"/>
    <dgm:cxn modelId="{A5E2B7AE-B887-4F3B-B98C-CB3B3BDBE988}" type="presParOf" srcId="{5B466F0E-7934-4073-8247-B7BC1FB60C1C}" destId="{3272FD52-00DE-4F04-91C8-9E071C01C60D}" srcOrd="1" destOrd="0" presId="urn:microsoft.com/office/officeart/2005/8/layout/hierarchy1"/>
    <dgm:cxn modelId="{CD35CA01-4FFB-4403-BC62-D16DB802A7A5}" type="presParOf" srcId="{0C3E7A23-657A-4D4E-8E8E-5F6F07AAE592}" destId="{B7EAC32E-5B12-4CF8-A403-4ABB602D7616}" srcOrd="2" destOrd="0" presId="urn:microsoft.com/office/officeart/2005/8/layout/hierarchy1"/>
    <dgm:cxn modelId="{7CB61B71-23E0-4AFE-BFFD-C2D60D5330A7}" type="presParOf" srcId="{0C3E7A23-657A-4D4E-8E8E-5F6F07AAE592}" destId="{A2061678-C485-4AEC-A219-8485117BDA55}" srcOrd="3" destOrd="0" presId="urn:microsoft.com/office/officeart/2005/8/layout/hierarchy1"/>
    <dgm:cxn modelId="{ED1075F0-145E-4B75-A8A3-5D1FD951E791}" type="presParOf" srcId="{A2061678-C485-4AEC-A219-8485117BDA55}" destId="{884039EC-1E5A-4B20-BEBE-45BFB018FD63}" srcOrd="0" destOrd="0" presId="urn:microsoft.com/office/officeart/2005/8/layout/hierarchy1"/>
    <dgm:cxn modelId="{F05DB24F-24FB-4361-ACBD-026E0FA4005A}" type="presParOf" srcId="{884039EC-1E5A-4B20-BEBE-45BFB018FD63}" destId="{1527F68E-B504-4B54-9F83-94EE448F2A71}" srcOrd="0" destOrd="0" presId="urn:microsoft.com/office/officeart/2005/8/layout/hierarchy1"/>
    <dgm:cxn modelId="{6E05FB38-5CB4-46F2-903E-F23A1E1F72F1}" type="presParOf" srcId="{884039EC-1E5A-4B20-BEBE-45BFB018FD63}" destId="{5B801A85-6C38-4204-A802-154EC5C79269}" srcOrd="1" destOrd="0" presId="urn:microsoft.com/office/officeart/2005/8/layout/hierarchy1"/>
    <dgm:cxn modelId="{7AEC19CC-846C-4ED3-9EEF-BA4D75F34A8A}" type="presParOf" srcId="{A2061678-C485-4AEC-A219-8485117BDA55}" destId="{FFCC79C8-D43C-4512-AE9A-59D24C7A459B}" srcOrd="1" destOrd="0" presId="urn:microsoft.com/office/officeart/2005/8/layout/hierarchy1"/>
    <dgm:cxn modelId="{314E02B9-6F27-4518-AA86-495BC279E7C1}" type="presParOf" srcId="{1A6630A3-7E00-4906-A0BD-3ABF17FEC00E}" destId="{E14DB863-679E-4258-8402-2159575E641E}" srcOrd="4" destOrd="0" presId="urn:microsoft.com/office/officeart/2005/8/layout/hierarchy1"/>
    <dgm:cxn modelId="{69B77C58-5947-4462-A116-3AA439803BA5}" type="presParOf" srcId="{1A6630A3-7E00-4906-A0BD-3ABF17FEC00E}" destId="{0812ACE5-CEE1-429F-995D-B9B65DA89E9F}" srcOrd="5" destOrd="0" presId="urn:microsoft.com/office/officeart/2005/8/layout/hierarchy1"/>
    <dgm:cxn modelId="{C8319BE4-B077-4B0C-9EF9-A83DB85ED0C2}" type="presParOf" srcId="{0812ACE5-CEE1-429F-995D-B9B65DA89E9F}" destId="{EB5D5F16-AFFD-46F2-A842-4FADEDF83D99}" srcOrd="0" destOrd="0" presId="urn:microsoft.com/office/officeart/2005/8/layout/hierarchy1"/>
    <dgm:cxn modelId="{ED9CD0BD-FED8-43B3-9368-33E852D436E7}" type="presParOf" srcId="{EB5D5F16-AFFD-46F2-A842-4FADEDF83D99}" destId="{0D430ACC-0A24-4E88-8E41-B626B052AB56}" srcOrd="0" destOrd="0" presId="urn:microsoft.com/office/officeart/2005/8/layout/hierarchy1"/>
    <dgm:cxn modelId="{7E5411C5-F699-4F19-906B-3831C4392E57}" type="presParOf" srcId="{EB5D5F16-AFFD-46F2-A842-4FADEDF83D99}" destId="{154549B9-146B-470F-8DA8-7473A3C06B36}" srcOrd="1" destOrd="0" presId="urn:microsoft.com/office/officeart/2005/8/layout/hierarchy1"/>
    <dgm:cxn modelId="{0AFBA5EC-ED0D-474D-ADA4-0466D6D13B48}" type="presParOf" srcId="{0812ACE5-CEE1-429F-995D-B9B65DA89E9F}" destId="{62ED22C2-0A5E-4540-BB2B-C347CFFB4BD0}" srcOrd="1" destOrd="0" presId="urn:microsoft.com/office/officeart/2005/8/layout/hierarchy1"/>
    <dgm:cxn modelId="{E09D8B49-FBF2-4984-A7C7-2CCAB384DAAB}" type="presParOf" srcId="{EC468468-BDA1-487F-88FB-B9ABBC5E6DDC}" destId="{13E913A0-B01D-43F1-B1A3-E3D474304F95}" srcOrd="2" destOrd="0" presId="urn:microsoft.com/office/officeart/2005/8/layout/hierarchy1"/>
    <dgm:cxn modelId="{637FE4DA-A574-4D2E-B23A-CDDE50558426}" type="presParOf" srcId="{EC468468-BDA1-487F-88FB-B9ABBC5E6DDC}" destId="{339373E9-6044-4E5C-B394-68699903D761}" srcOrd="3" destOrd="0" presId="urn:microsoft.com/office/officeart/2005/8/layout/hierarchy1"/>
    <dgm:cxn modelId="{33674B01-2C07-4390-B0BE-217223854E3E}" type="presParOf" srcId="{339373E9-6044-4E5C-B394-68699903D761}" destId="{E66E8E9E-A9EE-4EBF-AF12-4E81C04674B7}" srcOrd="0" destOrd="0" presId="urn:microsoft.com/office/officeart/2005/8/layout/hierarchy1"/>
    <dgm:cxn modelId="{0E6DB232-E78A-402C-9F0F-09D6337533F0}" type="presParOf" srcId="{E66E8E9E-A9EE-4EBF-AF12-4E81C04674B7}" destId="{814D968B-BB58-4009-A740-66AD03AAD2CC}" srcOrd="0" destOrd="0" presId="urn:microsoft.com/office/officeart/2005/8/layout/hierarchy1"/>
    <dgm:cxn modelId="{34A4171F-68AC-4A73-BF44-98E8B990C129}" type="presParOf" srcId="{E66E8E9E-A9EE-4EBF-AF12-4E81C04674B7}" destId="{F95FE02B-F52A-4D21-AD4B-153872E225D6}" srcOrd="1" destOrd="0" presId="urn:microsoft.com/office/officeart/2005/8/layout/hierarchy1"/>
    <dgm:cxn modelId="{CACFBD21-2A0A-4FFC-B1EB-F64BB07BD7C0}" type="presParOf" srcId="{339373E9-6044-4E5C-B394-68699903D761}" destId="{FA39EFEE-422D-4ABA-B7F3-81DFB819FD0D}" srcOrd="1" destOrd="0" presId="urn:microsoft.com/office/officeart/2005/8/layout/hierarchy1"/>
    <dgm:cxn modelId="{2B249DE1-A4C6-4BFA-BC60-4F6D8A012A61}" type="presParOf" srcId="{FA39EFEE-422D-4ABA-B7F3-81DFB819FD0D}" destId="{BFC7338C-D613-42CE-A3C8-1E1BCE0FEA62}" srcOrd="0" destOrd="0" presId="urn:microsoft.com/office/officeart/2005/8/layout/hierarchy1"/>
    <dgm:cxn modelId="{3D7B32D4-FADB-489F-94C9-0A16E255A23B}" type="presParOf" srcId="{FA39EFEE-422D-4ABA-B7F3-81DFB819FD0D}" destId="{C7C97D94-D7A0-4A40-85BC-A8BB7FC74897}" srcOrd="1" destOrd="0" presId="urn:microsoft.com/office/officeart/2005/8/layout/hierarchy1"/>
    <dgm:cxn modelId="{CF19884F-83F7-430D-97E0-D0043EECA01E}" type="presParOf" srcId="{C7C97D94-D7A0-4A40-85BC-A8BB7FC74897}" destId="{2031A2F7-2F71-4B37-86FE-0EE755FCFE64}" srcOrd="0" destOrd="0" presId="urn:microsoft.com/office/officeart/2005/8/layout/hierarchy1"/>
    <dgm:cxn modelId="{37966CE4-1B5E-49CB-AABE-2453D619A84C}" type="presParOf" srcId="{2031A2F7-2F71-4B37-86FE-0EE755FCFE64}" destId="{BB1DA2C6-9035-47F3-AABE-8B758B6D19F0}" srcOrd="0" destOrd="0" presId="urn:microsoft.com/office/officeart/2005/8/layout/hierarchy1"/>
    <dgm:cxn modelId="{6C25561E-F03A-4E8A-9E52-7F59C82BEB0D}" type="presParOf" srcId="{2031A2F7-2F71-4B37-86FE-0EE755FCFE64}" destId="{9D06AB76-11B4-4CAA-9887-9CEC3100795D}" srcOrd="1" destOrd="0" presId="urn:microsoft.com/office/officeart/2005/8/layout/hierarchy1"/>
    <dgm:cxn modelId="{CA53DBD9-3C83-4AD0-BB59-23312C91D110}" type="presParOf" srcId="{C7C97D94-D7A0-4A40-85BC-A8BB7FC74897}" destId="{0FBA9DA4-F179-4E1B-A77C-ED9B91C4EB81}" srcOrd="1" destOrd="0" presId="urn:microsoft.com/office/officeart/2005/8/layout/hierarchy1"/>
    <dgm:cxn modelId="{A3F52E6F-CEAB-4B15-90E8-9B128536C9EE}" type="presParOf" srcId="{FA39EFEE-422D-4ABA-B7F3-81DFB819FD0D}" destId="{E71D3D05-A41D-4581-93F6-4963BA212C02}" srcOrd="2" destOrd="0" presId="urn:microsoft.com/office/officeart/2005/8/layout/hierarchy1"/>
    <dgm:cxn modelId="{7E9091AA-FFBE-452A-B847-8A1DA238D1DC}" type="presParOf" srcId="{FA39EFEE-422D-4ABA-B7F3-81DFB819FD0D}" destId="{27E3339F-5AE3-4DCA-BA54-7237F92CC764}" srcOrd="3" destOrd="0" presId="urn:microsoft.com/office/officeart/2005/8/layout/hierarchy1"/>
    <dgm:cxn modelId="{23369D7C-5B3E-4EB8-9F99-D240A38249EA}" type="presParOf" srcId="{27E3339F-5AE3-4DCA-BA54-7237F92CC764}" destId="{9F52A907-06F2-4EF8-979C-72A42B5EAD99}" srcOrd="0" destOrd="0" presId="urn:microsoft.com/office/officeart/2005/8/layout/hierarchy1"/>
    <dgm:cxn modelId="{21E84944-CA2C-4E09-8FD3-67B0C836B57A}" type="presParOf" srcId="{9F52A907-06F2-4EF8-979C-72A42B5EAD99}" destId="{C410A2C1-12AA-4197-9D2B-0529261F107A}" srcOrd="0" destOrd="0" presId="urn:microsoft.com/office/officeart/2005/8/layout/hierarchy1"/>
    <dgm:cxn modelId="{EB092356-467F-467C-90AB-66E79B9C84EE}" type="presParOf" srcId="{9F52A907-06F2-4EF8-979C-72A42B5EAD99}" destId="{CFD81334-87C5-4BAE-8B17-A68BD1AC0BD4}" srcOrd="1" destOrd="0" presId="urn:microsoft.com/office/officeart/2005/8/layout/hierarchy1"/>
    <dgm:cxn modelId="{A019590F-2F87-4622-AA47-822B288BA70E}" type="presParOf" srcId="{27E3339F-5AE3-4DCA-BA54-7237F92CC764}" destId="{A5150FE9-C062-4E32-8FE0-AEF65E8E8DB1}" srcOrd="1" destOrd="0" presId="urn:microsoft.com/office/officeart/2005/8/layout/hierarchy1"/>
    <dgm:cxn modelId="{D49D4677-2316-4BB6-ABD0-2053D634DB52}" type="presParOf" srcId="{EC468468-BDA1-487F-88FB-B9ABBC5E6DDC}" destId="{63C1F878-72D2-4A3E-8C52-F4A9B1783C33}" srcOrd="4" destOrd="0" presId="urn:microsoft.com/office/officeart/2005/8/layout/hierarchy1"/>
    <dgm:cxn modelId="{D9059A4A-DFDE-4A2E-A8B0-8AF85DECB629}" type="presParOf" srcId="{EC468468-BDA1-487F-88FB-B9ABBC5E6DDC}" destId="{1E81980F-514B-4025-9970-41BB1CADB2F6}" srcOrd="5" destOrd="0" presId="urn:microsoft.com/office/officeart/2005/8/layout/hierarchy1"/>
    <dgm:cxn modelId="{069AF2A5-4344-4E5F-9E5E-AFA3F63E1AED}" type="presParOf" srcId="{1E81980F-514B-4025-9970-41BB1CADB2F6}" destId="{761BEE10-E504-4CCC-A679-C64E921601B3}" srcOrd="0" destOrd="0" presId="urn:microsoft.com/office/officeart/2005/8/layout/hierarchy1"/>
    <dgm:cxn modelId="{6EA69D51-D3F8-416E-AF70-677D6C849A31}" type="presParOf" srcId="{761BEE10-E504-4CCC-A679-C64E921601B3}" destId="{53DA5E8F-87F9-40FC-9678-EFD0486B275A}" srcOrd="0" destOrd="0" presId="urn:microsoft.com/office/officeart/2005/8/layout/hierarchy1"/>
    <dgm:cxn modelId="{78595A9D-F29D-41D0-89AC-7BA9F3BBF80C}" type="presParOf" srcId="{761BEE10-E504-4CCC-A679-C64E921601B3}" destId="{08017F3B-DDE1-42D3-931F-E089B2220CD1}" srcOrd="1" destOrd="0" presId="urn:microsoft.com/office/officeart/2005/8/layout/hierarchy1"/>
    <dgm:cxn modelId="{5BDA6E63-7921-4C5B-ABCB-0D4FED48FD09}" type="presParOf" srcId="{1E81980F-514B-4025-9970-41BB1CADB2F6}" destId="{505FF4D1-3B4E-4A8D-9FE0-D5F0BC0CBAFB}" srcOrd="1" destOrd="0" presId="urn:microsoft.com/office/officeart/2005/8/layout/hierarchy1"/>
    <dgm:cxn modelId="{1F40949F-8528-4605-9419-BF739D9817CC}" type="presParOf" srcId="{505FF4D1-3B4E-4A8D-9FE0-D5F0BC0CBAFB}" destId="{119D0B73-716F-4D2A-AEE4-D492EC9766E1}" srcOrd="0" destOrd="0" presId="urn:microsoft.com/office/officeart/2005/8/layout/hierarchy1"/>
    <dgm:cxn modelId="{550B9568-96BD-48BD-865C-68C16ABC3EA8}" type="presParOf" srcId="{505FF4D1-3B4E-4A8D-9FE0-D5F0BC0CBAFB}" destId="{46BC6F15-F313-40BB-BD7E-43CBB73FF9F8}" srcOrd="1" destOrd="0" presId="urn:microsoft.com/office/officeart/2005/8/layout/hierarchy1"/>
    <dgm:cxn modelId="{F39D2599-1AE2-4B5C-984D-00A79121D54A}" type="presParOf" srcId="{46BC6F15-F313-40BB-BD7E-43CBB73FF9F8}" destId="{0CDCB363-A525-437F-8B66-557BC139DCF2}" srcOrd="0" destOrd="0" presId="urn:microsoft.com/office/officeart/2005/8/layout/hierarchy1"/>
    <dgm:cxn modelId="{BC35E2C5-7E7C-4B49-B2D2-C0E637C21C3E}" type="presParOf" srcId="{0CDCB363-A525-437F-8B66-557BC139DCF2}" destId="{C1D5E974-C272-426D-9C3B-33FC0063D5F1}" srcOrd="0" destOrd="0" presId="urn:microsoft.com/office/officeart/2005/8/layout/hierarchy1"/>
    <dgm:cxn modelId="{1A163C9E-3DB5-4F28-A70B-5088B8334B5C}" type="presParOf" srcId="{0CDCB363-A525-437F-8B66-557BC139DCF2}" destId="{2890AA37-9CAE-47C1-8091-0E18D98AD0A1}" srcOrd="1" destOrd="0" presId="urn:microsoft.com/office/officeart/2005/8/layout/hierarchy1"/>
    <dgm:cxn modelId="{14FC62D8-900E-4550-B571-3ECA3F888EAA}" type="presParOf" srcId="{46BC6F15-F313-40BB-BD7E-43CBB73FF9F8}" destId="{BD87BC4B-7992-4E45-80F6-5450369E5C47}" srcOrd="1" destOrd="0" presId="urn:microsoft.com/office/officeart/2005/8/layout/hierarchy1"/>
    <dgm:cxn modelId="{347073D5-1370-481E-B840-8FBD31120151}" type="presParOf" srcId="{505FF4D1-3B4E-4A8D-9FE0-D5F0BC0CBAFB}" destId="{86886F70-53AC-4A1D-B166-B252409AE4D6}" srcOrd="2" destOrd="0" presId="urn:microsoft.com/office/officeart/2005/8/layout/hierarchy1"/>
    <dgm:cxn modelId="{C99CE1CB-2BE6-42ED-9F35-0562B9D0C03A}" type="presParOf" srcId="{505FF4D1-3B4E-4A8D-9FE0-D5F0BC0CBAFB}" destId="{655DDC92-92EE-41CD-B10F-5D5A0D584C78}" srcOrd="3" destOrd="0" presId="urn:microsoft.com/office/officeart/2005/8/layout/hierarchy1"/>
    <dgm:cxn modelId="{C12421E4-04D5-4777-8AA7-01CBE19C8629}" type="presParOf" srcId="{655DDC92-92EE-41CD-B10F-5D5A0D584C78}" destId="{77CC0852-CC1D-4E4D-8572-4C03ABBFFC1B}" srcOrd="0" destOrd="0" presId="urn:microsoft.com/office/officeart/2005/8/layout/hierarchy1"/>
    <dgm:cxn modelId="{B22E8A46-F628-49C5-AED2-B2F8BC035E28}" type="presParOf" srcId="{77CC0852-CC1D-4E4D-8572-4C03ABBFFC1B}" destId="{50D474EC-98DC-4737-BC55-92D95CD2A76F}" srcOrd="0" destOrd="0" presId="urn:microsoft.com/office/officeart/2005/8/layout/hierarchy1"/>
    <dgm:cxn modelId="{BA135CC4-4DC4-4F59-BFE5-465D7FFEFCB2}" type="presParOf" srcId="{77CC0852-CC1D-4E4D-8572-4C03ABBFFC1B}" destId="{28F275B9-56B8-41B6-B830-2E9E5E01E9CB}" srcOrd="1" destOrd="0" presId="urn:microsoft.com/office/officeart/2005/8/layout/hierarchy1"/>
    <dgm:cxn modelId="{7707755C-3BF4-4E71-9A56-A27F3860767F}" type="presParOf" srcId="{655DDC92-92EE-41CD-B10F-5D5A0D584C78}" destId="{479EEF34-32FF-44F2-B9DF-858C6F9E4A7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0348C9-23B2-4F93-ADD0-EBF9342834C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1BEE9D91-EB3E-490C-89F1-65B20C594E1E}">
      <dgm:prSet phldrT="[Text]"/>
      <dgm:spPr/>
      <dgm:t>
        <a:bodyPr/>
        <a:lstStyle/>
        <a:p>
          <a:r>
            <a:rPr lang="en-US" dirty="0" smtClean="0"/>
            <a:t>Northern Ohio</a:t>
          </a:r>
          <a:endParaRPr lang="en-US" dirty="0"/>
        </a:p>
      </dgm:t>
    </dgm:pt>
    <dgm:pt modelId="{14CC34EF-7DD0-4718-A6B0-DC95B8929BD5}" type="parTrans" cxnId="{F76E11F7-B3F9-4510-8FAD-EAB1B0382FA4}">
      <dgm:prSet/>
      <dgm:spPr/>
      <dgm:t>
        <a:bodyPr/>
        <a:lstStyle/>
        <a:p>
          <a:endParaRPr lang="en-US"/>
        </a:p>
      </dgm:t>
    </dgm:pt>
    <dgm:pt modelId="{DF7D3DD6-08D3-481C-B3BA-6A5555DBA92C}" type="sibTrans" cxnId="{F76E11F7-B3F9-4510-8FAD-EAB1B0382FA4}">
      <dgm:prSet/>
      <dgm:spPr/>
      <dgm:t>
        <a:bodyPr/>
        <a:lstStyle/>
        <a:p>
          <a:endParaRPr lang="en-US"/>
        </a:p>
      </dgm:t>
    </dgm:pt>
    <dgm:pt modelId="{D3A4920D-22F0-4DF9-BDC2-3BE335B41E16}">
      <dgm:prSet phldrT="[Text]"/>
      <dgm:spPr/>
      <dgm:t>
        <a:bodyPr/>
        <a:lstStyle/>
        <a:p>
          <a:r>
            <a:rPr lang="en-US" b="1" dirty="0" smtClean="0"/>
            <a:t>Toledo</a:t>
          </a:r>
          <a:endParaRPr lang="en-US" b="1" dirty="0"/>
        </a:p>
      </dgm:t>
    </dgm:pt>
    <dgm:pt modelId="{A4EFD7B7-FCB0-4665-8E53-430DB78D1580}" type="parTrans" cxnId="{99EDD02E-7021-473E-B6FE-2FDA3AC363CD}">
      <dgm:prSet/>
      <dgm:spPr/>
      <dgm:t>
        <a:bodyPr/>
        <a:lstStyle/>
        <a:p>
          <a:endParaRPr lang="en-US"/>
        </a:p>
      </dgm:t>
    </dgm:pt>
    <dgm:pt modelId="{1D981B95-2113-4F44-90D8-BB8BE5B49817}" type="sibTrans" cxnId="{99EDD02E-7021-473E-B6FE-2FDA3AC363CD}">
      <dgm:prSet/>
      <dgm:spPr/>
      <dgm:t>
        <a:bodyPr/>
        <a:lstStyle/>
        <a:p>
          <a:endParaRPr lang="en-US"/>
        </a:p>
      </dgm:t>
    </dgm:pt>
    <dgm:pt modelId="{7BBB35E5-C5E1-43F4-B059-245FD93135E7}">
      <dgm:prSet phldrT="[Text]"/>
      <dgm:spPr/>
      <dgm:t>
        <a:bodyPr/>
        <a:lstStyle/>
        <a:p>
          <a:r>
            <a:rPr lang="en-US" b="1" dirty="0" smtClean="0"/>
            <a:t>Cleveland</a:t>
          </a:r>
          <a:endParaRPr lang="en-US" b="1" dirty="0"/>
        </a:p>
      </dgm:t>
    </dgm:pt>
    <dgm:pt modelId="{720F7FA6-9421-40A7-8B4C-4B4E00D3E1E9}" type="parTrans" cxnId="{92453E8C-390F-40B0-AEA5-7BA01100516C}">
      <dgm:prSet/>
      <dgm:spPr/>
      <dgm:t>
        <a:bodyPr/>
        <a:lstStyle/>
        <a:p>
          <a:endParaRPr lang="en-US"/>
        </a:p>
      </dgm:t>
    </dgm:pt>
    <dgm:pt modelId="{2658329B-F75A-484B-8B4B-EC1EAC4F7468}" type="sibTrans" cxnId="{92453E8C-390F-40B0-AEA5-7BA01100516C}">
      <dgm:prSet/>
      <dgm:spPr/>
      <dgm:t>
        <a:bodyPr/>
        <a:lstStyle/>
        <a:p>
          <a:endParaRPr lang="en-US"/>
        </a:p>
      </dgm:t>
    </dgm:pt>
    <dgm:pt modelId="{53E0566B-B4E9-4F58-84A8-ECC0E3BBFB62}">
      <dgm:prSet phldrT="[Text]"/>
      <dgm:spPr/>
      <dgm:t>
        <a:bodyPr/>
        <a:lstStyle/>
        <a:p>
          <a:r>
            <a:rPr lang="en-US" dirty="0" smtClean="0"/>
            <a:t>Mid-Ohio</a:t>
          </a:r>
          <a:endParaRPr lang="en-US" dirty="0"/>
        </a:p>
      </dgm:t>
    </dgm:pt>
    <dgm:pt modelId="{909163F2-2C72-4FF4-A34B-B201E156B337}" type="parTrans" cxnId="{B6E8A5D8-31D4-4617-9758-667593B415CC}">
      <dgm:prSet/>
      <dgm:spPr/>
      <dgm:t>
        <a:bodyPr/>
        <a:lstStyle/>
        <a:p>
          <a:endParaRPr lang="en-US"/>
        </a:p>
      </dgm:t>
    </dgm:pt>
    <dgm:pt modelId="{6D2F9A5A-F239-4C12-AD0C-E18A7DA395EA}" type="sibTrans" cxnId="{B6E8A5D8-31D4-4617-9758-667593B415CC}">
      <dgm:prSet/>
      <dgm:spPr/>
      <dgm:t>
        <a:bodyPr/>
        <a:lstStyle/>
        <a:p>
          <a:endParaRPr lang="en-US"/>
        </a:p>
      </dgm:t>
    </dgm:pt>
    <dgm:pt modelId="{F9DD2F28-C129-41D0-B3A3-F34A4DF0797C}">
      <dgm:prSet phldrT="[Text]"/>
      <dgm:spPr/>
      <dgm:t>
        <a:bodyPr/>
        <a:lstStyle/>
        <a:p>
          <a:r>
            <a:rPr lang="en-US" b="1" dirty="0" smtClean="0"/>
            <a:t>Columbus</a:t>
          </a:r>
          <a:endParaRPr lang="en-US" b="1" dirty="0"/>
        </a:p>
      </dgm:t>
    </dgm:pt>
    <dgm:pt modelId="{9C67CF54-D7C7-494B-ACC0-A0547D4EB297}" type="parTrans" cxnId="{B848CD9D-204D-4BAB-9F00-08BA407111AA}">
      <dgm:prSet/>
      <dgm:spPr/>
      <dgm:t>
        <a:bodyPr/>
        <a:lstStyle/>
        <a:p>
          <a:endParaRPr lang="en-US"/>
        </a:p>
      </dgm:t>
    </dgm:pt>
    <dgm:pt modelId="{C68295C7-C324-4F89-A777-C8A42CE0F74F}" type="sibTrans" cxnId="{B848CD9D-204D-4BAB-9F00-08BA407111AA}">
      <dgm:prSet/>
      <dgm:spPr/>
      <dgm:t>
        <a:bodyPr/>
        <a:lstStyle/>
        <a:p>
          <a:endParaRPr lang="en-US"/>
        </a:p>
      </dgm:t>
    </dgm:pt>
    <dgm:pt modelId="{D7FB9D9B-47EF-4A8F-A170-DFCAD6F82B89}">
      <dgm:prSet phldrT="[Text]"/>
      <dgm:spPr/>
      <dgm:t>
        <a:bodyPr/>
        <a:lstStyle/>
        <a:p>
          <a:r>
            <a:rPr lang="en-US" dirty="0" smtClean="0"/>
            <a:t>Southern Ohio</a:t>
          </a:r>
          <a:endParaRPr lang="en-US" dirty="0"/>
        </a:p>
      </dgm:t>
    </dgm:pt>
    <dgm:pt modelId="{B9902285-4126-431B-85EF-1C752E666EA3}" type="parTrans" cxnId="{E5CC09A7-3D9A-4C79-BDB8-8D60FADEB1F5}">
      <dgm:prSet/>
      <dgm:spPr/>
      <dgm:t>
        <a:bodyPr/>
        <a:lstStyle/>
        <a:p>
          <a:endParaRPr lang="en-US"/>
        </a:p>
      </dgm:t>
    </dgm:pt>
    <dgm:pt modelId="{A912FECE-1998-4E50-BEC3-D3E10F6AFBE6}" type="sibTrans" cxnId="{E5CC09A7-3D9A-4C79-BDB8-8D60FADEB1F5}">
      <dgm:prSet/>
      <dgm:spPr/>
      <dgm:t>
        <a:bodyPr/>
        <a:lstStyle/>
        <a:p>
          <a:endParaRPr lang="en-US"/>
        </a:p>
      </dgm:t>
    </dgm:pt>
    <dgm:pt modelId="{F7E39509-04E4-427B-9141-1CC9FAAC14EF}">
      <dgm:prSet phldrT="[Text]"/>
      <dgm:spPr/>
      <dgm:t>
        <a:bodyPr/>
        <a:lstStyle/>
        <a:p>
          <a:r>
            <a:rPr lang="en-US" b="1" dirty="0" smtClean="0"/>
            <a:t>Cincinnati</a:t>
          </a:r>
          <a:endParaRPr lang="en-US" b="1" dirty="0"/>
        </a:p>
      </dgm:t>
    </dgm:pt>
    <dgm:pt modelId="{3D098256-1E41-4C0E-942A-A157997316CF}" type="parTrans" cxnId="{90FEE485-B29B-4777-9684-1DEDB1A4F102}">
      <dgm:prSet/>
      <dgm:spPr/>
      <dgm:t>
        <a:bodyPr/>
        <a:lstStyle/>
        <a:p>
          <a:endParaRPr lang="en-US"/>
        </a:p>
      </dgm:t>
    </dgm:pt>
    <dgm:pt modelId="{753A6B31-80AA-4A34-98D2-1F9710D5A6B7}" type="sibTrans" cxnId="{90FEE485-B29B-4777-9684-1DEDB1A4F102}">
      <dgm:prSet/>
      <dgm:spPr/>
      <dgm:t>
        <a:bodyPr/>
        <a:lstStyle/>
        <a:p>
          <a:endParaRPr lang="en-US"/>
        </a:p>
      </dgm:t>
    </dgm:pt>
    <dgm:pt modelId="{ED58D191-AD07-40E5-9E78-83F051EFAB43}">
      <dgm:prSet phldrT="[Text]"/>
      <dgm:spPr/>
      <dgm:t>
        <a:bodyPr/>
        <a:lstStyle/>
        <a:p>
          <a:r>
            <a:rPr lang="en-US" dirty="0" smtClean="0"/>
            <a:t>Georgetown, </a:t>
          </a:r>
          <a:r>
            <a:rPr lang="en-US" dirty="0" err="1" smtClean="0"/>
            <a:t>Russelville</a:t>
          </a:r>
          <a:r>
            <a:rPr lang="en-US" dirty="0" smtClean="0"/>
            <a:t>, Norwood, Chillicothe</a:t>
          </a:r>
          <a:endParaRPr lang="en-US" dirty="0"/>
        </a:p>
      </dgm:t>
    </dgm:pt>
    <dgm:pt modelId="{A2F3CF6E-0489-4C20-9DBC-25C5601EDB01}" type="parTrans" cxnId="{B49EDA3E-47EB-45AB-82C6-2B1741622C7F}">
      <dgm:prSet/>
      <dgm:spPr/>
      <dgm:t>
        <a:bodyPr/>
        <a:lstStyle/>
        <a:p>
          <a:endParaRPr lang="en-US"/>
        </a:p>
      </dgm:t>
    </dgm:pt>
    <dgm:pt modelId="{8E538375-E100-4E61-AA33-086724E0BE55}" type="sibTrans" cxnId="{B49EDA3E-47EB-45AB-82C6-2B1741622C7F}">
      <dgm:prSet/>
      <dgm:spPr/>
      <dgm:t>
        <a:bodyPr/>
        <a:lstStyle/>
        <a:p>
          <a:endParaRPr lang="en-US"/>
        </a:p>
      </dgm:t>
    </dgm:pt>
    <dgm:pt modelId="{C4A73B35-011B-46AC-BFF4-1EDDDA25B674}">
      <dgm:prSet phldrT="[Text]"/>
      <dgm:spPr/>
      <dgm:t>
        <a:bodyPr/>
        <a:lstStyle/>
        <a:p>
          <a:r>
            <a:rPr lang="en-US" dirty="0" smtClean="0"/>
            <a:t>Waterville, Oregon, Maumee</a:t>
          </a:r>
          <a:endParaRPr lang="en-US" dirty="0"/>
        </a:p>
      </dgm:t>
    </dgm:pt>
    <dgm:pt modelId="{DAAA9210-138C-4873-9380-B199942C970E}" type="parTrans" cxnId="{A82F0C01-8C9A-460C-BF6E-A91E21878F74}">
      <dgm:prSet/>
      <dgm:spPr/>
      <dgm:t>
        <a:bodyPr/>
        <a:lstStyle/>
        <a:p>
          <a:endParaRPr lang="en-US"/>
        </a:p>
      </dgm:t>
    </dgm:pt>
    <dgm:pt modelId="{DCF77354-63C2-484C-8F59-FED5CD7EC731}" type="sibTrans" cxnId="{A82F0C01-8C9A-460C-BF6E-A91E21878F74}">
      <dgm:prSet/>
      <dgm:spPr/>
      <dgm:t>
        <a:bodyPr/>
        <a:lstStyle/>
        <a:p>
          <a:endParaRPr lang="en-US"/>
        </a:p>
      </dgm:t>
    </dgm:pt>
    <dgm:pt modelId="{39D60026-5BF7-4A60-9F87-55BCD7ED527F}">
      <dgm:prSet phldrT="[Text]"/>
      <dgm:spPr/>
      <dgm:t>
        <a:bodyPr/>
        <a:lstStyle/>
        <a:p>
          <a:r>
            <a:rPr lang="en-US" dirty="0" smtClean="0"/>
            <a:t>Twinsburg, Aurora, Medina, Akron, Kent, </a:t>
          </a:r>
          <a:r>
            <a:rPr lang="en-US" dirty="0" err="1" smtClean="0"/>
            <a:t>Nordwalk</a:t>
          </a:r>
          <a:endParaRPr lang="en-US" dirty="0"/>
        </a:p>
      </dgm:t>
    </dgm:pt>
    <dgm:pt modelId="{FEF3EB90-3372-4B2D-BFED-069C95BEDAA3}" type="parTrans" cxnId="{CEEB7B89-5E3A-4196-B25F-DE52FC6E1BC4}">
      <dgm:prSet/>
      <dgm:spPr/>
      <dgm:t>
        <a:bodyPr/>
        <a:lstStyle/>
        <a:p>
          <a:endParaRPr lang="en-US"/>
        </a:p>
      </dgm:t>
    </dgm:pt>
    <dgm:pt modelId="{6947CB56-2EE1-446F-8192-56E19B40425F}" type="sibTrans" cxnId="{CEEB7B89-5E3A-4196-B25F-DE52FC6E1BC4}">
      <dgm:prSet/>
      <dgm:spPr/>
      <dgm:t>
        <a:bodyPr/>
        <a:lstStyle/>
        <a:p>
          <a:endParaRPr lang="en-US"/>
        </a:p>
      </dgm:t>
    </dgm:pt>
    <dgm:pt modelId="{2F94516E-2160-4FF0-9887-A3DC2B1F94A7}">
      <dgm:prSet phldrT="[Text]"/>
      <dgm:spPr/>
      <dgm:t>
        <a:bodyPr/>
        <a:lstStyle/>
        <a:p>
          <a:r>
            <a:rPr lang="en-US" dirty="0" smtClean="0"/>
            <a:t>Gahanna, Reynoldsburg, Hilliard, </a:t>
          </a:r>
          <a:r>
            <a:rPr lang="en-US" dirty="0" err="1" smtClean="0"/>
            <a:t>Bexley</a:t>
          </a:r>
          <a:r>
            <a:rPr lang="en-US" dirty="0" smtClean="0"/>
            <a:t>, Springfield, Delaware </a:t>
          </a:r>
          <a:endParaRPr lang="en-US" dirty="0"/>
        </a:p>
      </dgm:t>
    </dgm:pt>
    <dgm:pt modelId="{BDD70EA2-3662-4325-9CBD-3F80E4230E3A}" type="parTrans" cxnId="{25F800A8-77F7-4CA7-B52B-0467B9A7F730}">
      <dgm:prSet/>
      <dgm:spPr/>
      <dgm:t>
        <a:bodyPr/>
        <a:lstStyle/>
        <a:p>
          <a:endParaRPr lang="en-US"/>
        </a:p>
      </dgm:t>
    </dgm:pt>
    <dgm:pt modelId="{03C1D8AB-6C5A-40E6-8BE5-7E8C33D6F178}" type="sibTrans" cxnId="{25F800A8-77F7-4CA7-B52B-0467B9A7F730}">
      <dgm:prSet/>
      <dgm:spPr/>
      <dgm:t>
        <a:bodyPr/>
        <a:lstStyle/>
        <a:p>
          <a:endParaRPr lang="en-US"/>
        </a:p>
      </dgm:t>
    </dgm:pt>
    <dgm:pt modelId="{EBD0EBCA-4E81-441B-98BF-39AE65CBDAC8}">
      <dgm:prSet phldrT="[Text]"/>
      <dgm:spPr/>
      <dgm:t>
        <a:bodyPr/>
        <a:lstStyle/>
        <a:p>
          <a:r>
            <a:rPr lang="en-US" b="1" dirty="0" smtClean="0"/>
            <a:t>Dayton</a:t>
          </a:r>
          <a:endParaRPr lang="en-US" b="1" dirty="0"/>
        </a:p>
      </dgm:t>
    </dgm:pt>
    <dgm:pt modelId="{42D7593D-9F36-40D2-91BE-84D7FB7FAB38}" type="parTrans" cxnId="{4B5C015F-0C8A-4407-9DAB-1DE8707A6B40}">
      <dgm:prSet/>
      <dgm:spPr/>
    </dgm:pt>
    <dgm:pt modelId="{79D85DC4-6836-40BF-8AE0-C1C809AC9F60}" type="sibTrans" cxnId="{4B5C015F-0C8A-4407-9DAB-1DE8707A6B40}">
      <dgm:prSet/>
      <dgm:spPr/>
    </dgm:pt>
    <dgm:pt modelId="{3E14F882-F5A5-49F0-B6AA-B94136D644CA}">
      <dgm:prSet phldrT="[Text]"/>
      <dgm:spPr/>
      <dgm:t>
        <a:bodyPr/>
        <a:lstStyle/>
        <a:p>
          <a:r>
            <a:rPr lang="en-US" dirty="0" smtClean="0"/>
            <a:t>Kettering, Miamisburg, Englewood</a:t>
          </a:r>
          <a:endParaRPr lang="en-US" dirty="0"/>
        </a:p>
      </dgm:t>
    </dgm:pt>
    <dgm:pt modelId="{68802228-EC0C-4222-8A5F-8EC99E5D00F6}" type="parTrans" cxnId="{C2ABB807-7166-4DA6-B832-4AA9C0255C1B}">
      <dgm:prSet/>
      <dgm:spPr/>
    </dgm:pt>
    <dgm:pt modelId="{7AE73D1C-7894-4CFD-B6DD-88091A5E8C1B}" type="sibTrans" cxnId="{C2ABB807-7166-4DA6-B832-4AA9C0255C1B}">
      <dgm:prSet/>
      <dgm:spPr/>
    </dgm:pt>
    <dgm:pt modelId="{2E38B5D8-CB69-44BD-A8BE-DB8935485FD6}" type="pres">
      <dgm:prSet presAssocID="{E60348C9-23B2-4F93-ADD0-EBF9342834C8}" presName="Name0" presStyleCnt="0">
        <dgm:presLayoutVars>
          <dgm:dir/>
          <dgm:animLvl val="lvl"/>
          <dgm:resizeHandles val="exact"/>
        </dgm:presLayoutVars>
      </dgm:prSet>
      <dgm:spPr/>
    </dgm:pt>
    <dgm:pt modelId="{4C0B498A-F18F-4699-929B-2A0773E30F46}" type="pres">
      <dgm:prSet presAssocID="{1BEE9D91-EB3E-490C-89F1-65B20C594E1E}" presName="linNode" presStyleCnt="0"/>
      <dgm:spPr/>
    </dgm:pt>
    <dgm:pt modelId="{0E733503-2241-4DF2-8E62-840240C3789F}" type="pres">
      <dgm:prSet presAssocID="{1BEE9D91-EB3E-490C-89F1-65B20C594E1E}" presName="parentText" presStyleLbl="node1" presStyleIdx="0" presStyleCnt="3">
        <dgm:presLayoutVars>
          <dgm:chMax val="1"/>
          <dgm:bulletEnabled val="1"/>
        </dgm:presLayoutVars>
      </dgm:prSet>
      <dgm:spPr/>
    </dgm:pt>
    <dgm:pt modelId="{CF17552F-9427-45CB-8989-31D2C939AC40}" type="pres">
      <dgm:prSet presAssocID="{1BEE9D91-EB3E-490C-89F1-65B20C594E1E}" presName="descendantText" presStyleLbl="alignAccFollowNode1" presStyleIdx="0" presStyleCnt="3">
        <dgm:presLayoutVars>
          <dgm:bulletEnabled val="1"/>
        </dgm:presLayoutVars>
      </dgm:prSet>
      <dgm:spPr/>
      <dgm:t>
        <a:bodyPr/>
        <a:lstStyle/>
        <a:p>
          <a:endParaRPr lang="en-US"/>
        </a:p>
      </dgm:t>
    </dgm:pt>
    <dgm:pt modelId="{D56F7E54-2DC0-4007-AA86-E35655173F29}" type="pres">
      <dgm:prSet presAssocID="{DF7D3DD6-08D3-481C-B3BA-6A5555DBA92C}" presName="sp" presStyleCnt="0"/>
      <dgm:spPr/>
    </dgm:pt>
    <dgm:pt modelId="{C3B3C302-4C26-40E2-8D32-B8BF397AFB98}" type="pres">
      <dgm:prSet presAssocID="{53E0566B-B4E9-4F58-84A8-ECC0E3BBFB62}" presName="linNode" presStyleCnt="0"/>
      <dgm:spPr/>
    </dgm:pt>
    <dgm:pt modelId="{3116197A-D440-47F1-BA0F-D6B2B8C66089}" type="pres">
      <dgm:prSet presAssocID="{53E0566B-B4E9-4F58-84A8-ECC0E3BBFB62}" presName="parentText" presStyleLbl="node1" presStyleIdx="1" presStyleCnt="3">
        <dgm:presLayoutVars>
          <dgm:chMax val="1"/>
          <dgm:bulletEnabled val="1"/>
        </dgm:presLayoutVars>
      </dgm:prSet>
      <dgm:spPr/>
      <dgm:t>
        <a:bodyPr/>
        <a:lstStyle/>
        <a:p>
          <a:endParaRPr lang="en-US"/>
        </a:p>
      </dgm:t>
    </dgm:pt>
    <dgm:pt modelId="{03067C73-8FEB-4A3D-8EBD-5F3CC648CDAD}" type="pres">
      <dgm:prSet presAssocID="{53E0566B-B4E9-4F58-84A8-ECC0E3BBFB62}" presName="descendantText" presStyleLbl="alignAccFollowNode1" presStyleIdx="1" presStyleCnt="3">
        <dgm:presLayoutVars>
          <dgm:bulletEnabled val="1"/>
        </dgm:presLayoutVars>
      </dgm:prSet>
      <dgm:spPr/>
      <dgm:t>
        <a:bodyPr/>
        <a:lstStyle/>
        <a:p>
          <a:endParaRPr lang="en-US"/>
        </a:p>
      </dgm:t>
    </dgm:pt>
    <dgm:pt modelId="{0E22D228-3B23-4DBE-82F1-610BCCDAC020}" type="pres">
      <dgm:prSet presAssocID="{6D2F9A5A-F239-4C12-AD0C-E18A7DA395EA}" presName="sp" presStyleCnt="0"/>
      <dgm:spPr/>
    </dgm:pt>
    <dgm:pt modelId="{59A0F918-19AC-4821-B02B-F2838620A32C}" type="pres">
      <dgm:prSet presAssocID="{D7FB9D9B-47EF-4A8F-A170-DFCAD6F82B89}" presName="linNode" presStyleCnt="0"/>
      <dgm:spPr/>
    </dgm:pt>
    <dgm:pt modelId="{F30FE326-5A31-4D18-AB22-8675B11C3FC6}" type="pres">
      <dgm:prSet presAssocID="{D7FB9D9B-47EF-4A8F-A170-DFCAD6F82B89}" presName="parentText" presStyleLbl="node1" presStyleIdx="2" presStyleCnt="3">
        <dgm:presLayoutVars>
          <dgm:chMax val="1"/>
          <dgm:bulletEnabled val="1"/>
        </dgm:presLayoutVars>
      </dgm:prSet>
      <dgm:spPr/>
    </dgm:pt>
    <dgm:pt modelId="{E08DDBB4-1098-4BF6-A9F7-74A501784381}" type="pres">
      <dgm:prSet presAssocID="{D7FB9D9B-47EF-4A8F-A170-DFCAD6F82B89}" presName="descendantText" presStyleLbl="alignAccFollowNode1" presStyleIdx="2" presStyleCnt="3">
        <dgm:presLayoutVars>
          <dgm:bulletEnabled val="1"/>
        </dgm:presLayoutVars>
      </dgm:prSet>
      <dgm:spPr/>
      <dgm:t>
        <a:bodyPr/>
        <a:lstStyle/>
        <a:p>
          <a:endParaRPr lang="en-US"/>
        </a:p>
      </dgm:t>
    </dgm:pt>
  </dgm:ptLst>
  <dgm:cxnLst>
    <dgm:cxn modelId="{5C87F038-F463-4596-8B7D-F08515543E79}" type="presOf" srcId="{2F94516E-2160-4FF0-9887-A3DC2B1F94A7}" destId="{03067C73-8FEB-4A3D-8EBD-5F3CC648CDAD}" srcOrd="0" destOrd="1" presId="urn:microsoft.com/office/officeart/2005/8/layout/vList5"/>
    <dgm:cxn modelId="{97482791-6E4E-40B1-8740-DDC84989B0A2}" type="presOf" srcId="{53E0566B-B4E9-4F58-84A8-ECC0E3BBFB62}" destId="{3116197A-D440-47F1-BA0F-D6B2B8C66089}" srcOrd="0" destOrd="0" presId="urn:microsoft.com/office/officeart/2005/8/layout/vList5"/>
    <dgm:cxn modelId="{25F800A8-77F7-4CA7-B52B-0467B9A7F730}" srcId="{F9DD2F28-C129-41D0-B3A3-F34A4DF0797C}" destId="{2F94516E-2160-4FF0-9887-A3DC2B1F94A7}" srcOrd="0" destOrd="0" parTransId="{BDD70EA2-3662-4325-9CBD-3F80E4230E3A}" sibTransId="{03C1D8AB-6C5A-40E6-8BE5-7E8C33D6F178}"/>
    <dgm:cxn modelId="{4B5C015F-0C8A-4407-9DAB-1DE8707A6B40}" srcId="{D7FB9D9B-47EF-4A8F-A170-DFCAD6F82B89}" destId="{EBD0EBCA-4E81-441B-98BF-39AE65CBDAC8}" srcOrd="1" destOrd="0" parTransId="{42D7593D-9F36-40D2-91BE-84D7FB7FAB38}" sibTransId="{79D85DC4-6836-40BF-8AE0-C1C809AC9F60}"/>
    <dgm:cxn modelId="{EE6ED786-3FDB-4910-8A43-557699BE5292}" type="presOf" srcId="{7BBB35E5-C5E1-43F4-B059-245FD93135E7}" destId="{CF17552F-9427-45CB-8989-31D2C939AC40}" srcOrd="0" destOrd="2" presId="urn:microsoft.com/office/officeart/2005/8/layout/vList5"/>
    <dgm:cxn modelId="{F76E11F7-B3F9-4510-8FAD-EAB1B0382FA4}" srcId="{E60348C9-23B2-4F93-ADD0-EBF9342834C8}" destId="{1BEE9D91-EB3E-490C-89F1-65B20C594E1E}" srcOrd="0" destOrd="0" parTransId="{14CC34EF-7DD0-4718-A6B0-DC95B8929BD5}" sibTransId="{DF7D3DD6-08D3-481C-B3BA-6A5555DBA92C}"/>
    <dgm:cxn modelId="{6F1F30E0-2642-47A2-9D06-EDC38E1113C6}" type="presOf" srcId="{39D60026-5BF7-4A60-9F87-55BCD7ED527F}" destId="{CF17552F-9427-45CB-8989-31D2C939AC40}" srcOrd="0" destOrd="3" presId="urn:microsoft.com/office/officeart/2005/8/layout/vList5"/>
    <dgm:cxn modelId="{C2ABB807-7166-4DA6-B832-4AA9C0255C1B}" srcId="{EBD0EBCA-4E81-441B-98BF-39AE65CBDAC8}" destId="{3E14F882-F5A5-49F0-B6AA-B94136D644CA}" srcOrd="0" destOrd="0" parTransId="{68802228-EC0C-4222-8A5F-8EC99E5D00F6}" sibTransId="{7AE73D1C-7894-4CFD-B6DD-88091A5E8C1B}"/>
    <dgm:cxn modelId="{29ABA7F6-30EC-449E-A483-617FE2441445}" type="presOf" srcId="{ED58D191-AD07-40E5-9E78-83F051EFAB43}" destId="{E08DDBB4-1098-4BF6-A9F7-74A501784381}" srcOrd="0" destOrd="1" presId="urn:microsoft.com/office/officeart/2005/8/layout/vList5"/>
    <dgm:cxn modelId="{90FEE485-B29B-4777-9684-1DEDB1A4F102}" srcId="{D7FB9D9B-47EF-4A8F-A170-DFCAD6F82B89}" destId="{F7E39509-04E4-427B-9141-1CC9FAAC14EF}" srcOrd="0" destOrd="0" parTransId="{3D098256-1E41-4C0E-942A-A157997316CF}" sibTransId="{753A6B31-80AA-4A34-98D2-1F9710D5A6B7}"/>
    <dgm:cxn modelId="{6B39D498-A6FF-4B9A-B59F-DB58BE76AFDD}" type="presOf" srcId="{C4A73B35-011B-46AC-BFF4-1EDDDA25B674}" destId="{CF17552F-9427-45CB-8989-31D2C939AC40}" srcOrd="0" destOrd="1" presId="urn:microsoft.com/office/officeart/2005/8/layout/vList5"/>
    <dgm:cxn modelId="{23AF6BFD-AFD9-4D03-A738-FF32DA91F6F4}" type="presOf" srcId="{E60348C9-23B2-4F93-ADD0-EBF9342834C8}" destId="{2E38B5D8-CB69-44BD-A8BE-DB8935485FD6}" srcOrd="0" destOrd="0" presId="urn:microsoft.com/office/officeart/2005/8/layout/vList5"/>
    <dgm:cxn modelId="{9EA30445-61F6-4F3C-A62D-15D5D0517954}" type="presOf" srcId="{F9DD2F28-C129-41D0-B3A3-F34A4DF0797C}" destId="{03067C73-8FEB-4A3D-8EBD-5F3CC648CDAD}" srcOrd="0" destOrd="0" presId="urn:microsoft.com/office/officeart/2005/8/layout/vList5"/>
    <dgm:cxn modelId="{642EBC40-6C1C-4787-B18D-6AF8A4566D41}" type="presOf" srcId="{3E14F882-F5A5-49F0-B6AA-B94136D644CA}" destId="{E08DDBB4-1098-4BF6-A9F7-74A501784381}" srcOrd="0" destOrd="3" presId="urn:microsoft.com/office/officeart/2005/8/layout/vList5"/>
    <dgm:cxn modelId="{B6E8A5D8-31D4-4617-9758-667593B415CC}" srcId="{E60348C9-23B2-4F93-ADD0-EBF9342834C8}" destId="{53E0566B-B4E9-4F58-84A8-ECC0E3BBFB62}" srcOrd="1" destOrd="0" parTransId="{909163F2-2C72-4FF4-A34B-B201E156B337}" sibTransId="{6D2F9A5A-F239-4C12-AD0C-E18A7DA395EA}"/>
    <dgm:cxn modelId="{E5CC09A7-3D9A-4C79-BDB8-8D60FADEB1F5}" srcId="{E60348C9-23B2-4F93-ADD0-EBF9342834C8}" destId="{D7FB9D9B-47EF-4A8F-A170-DFCAD6F82B89}" srcOrd="2" destOrd="0" parTransId="{B9902285-4126-431B-85EF-1C752E666EA3}" sibTransId="{A912FECE-1998-4E50-BEC3-D3E10F6AFBE6}"/>
    <dgm:cxn modelId="{A82F0C01-8C9A-460C-BF6E-A91E21878F74}" srcId="{D3A4920D-22F0-4DF9-BDC2-3BE335B41E16}" destId="{C4A73B35-011B-46AC-BFF4-1EDDDA25B674}" srcOrd="0" destOrd="0" parTransId="{DAAA9210-138C-4873-9380-B199942C970E}" sibTransId="{DCF77354-63C2-484C-8F59-FED5CD7EC731}"/>
    <dgm:cxn modelId="{64435E93-0395-45BC-8487-D8F789829760}" type="presOf" srcId="{D7FB9D9B-47EF-4A8F-A170-DFCAD6F82B89}" destId="{F30FE326-5A31-4D18-AB22-8675B11C3FC6}" srcOrd="0" destOrd="0" presId="urn:microsoft.com/office/officeart/2005/8/layout/vList5"/>
    <dgm:cxn modelId="{B49EDA3E-47EB-45AB-82C6-2B1741622C7F}" srcId="{F7E39509-04E4-427B-9141-1CC9FAAC14EF}" destId="{ED58D191-AD07-40E5-9E78-83F051EFAB43}" srcOrd="0" destOrd="0" parTransId="{A2F3CF6E-0489-4C20-9DBC-25C5601EDB01}" sibTransId="{8E538375-E100-4E61-AA33-086724E0BE55}"/>
    <dgm:cxn modelId="{99EDD02E-7021-473E-B6FE-2FDA3AC363CD}" srcId="{1BEE9D91-EB3E-490C-89F1-65B20C594E1E}" destId="{D3A4920D-22F0-4DF9-BDC2-3BE335B41E16}" srcOrd="0" destOrd="0" parTransId="{A4EFD7B7-FCB0-4665-8E53-430DB78D1580}" sibTransId="{1D981B95-2113-4F44-90D8-BB8BE5B49817}"/>
    <dgm:cxn modelId="{CEEB7B89-5E3A-4196-B25F-DE52FC6E1BC4}" srcId="{7BBB35E5-C5E1-43F4-B059-245FD93135E7}" destId="{39D60026-5BF7-4A60-9F87-55BCD7ED527F}" srcOrd="0" destOrd="0" parTransId="{FEF3EB90-3372-4B2D-BFED-069C95BEDAA3}" sibTransId="{6947CB56-2EE1-446F-8192-56E19B40425F}"/>
    <dgm:cxn modelId="{D6768DF5-1A4B-48D1-973A-148CC963623C}" type="presOf" srcId="{EBD0EBCA-4E81-441B-98BF-39AE65CBDAC8}" destId="{E08DDBB4-1098-4BF6-A9F7-74A501784381}" srcOrd="0" destOrd="2" presId="urn:microsoft.com/office/officeart/2005/8/layout/vList5"/>
    <dgm:cxn modelId="{02467FE2-D029-4618-97C8-C267CA5DDC71}" type="presOf" srcId="{D3A4920D-22F0-4DF9-BDC2-3BE335B41E16}" destId="{CF17552F-9427-45CB-8989-31D2C939AC40}" srcOrd="0" destOrd="0" presId="urn:microsoft.com/office/officeart/2005/8/layout/vList5"/>
    <dgm:cxn modelId="{92453E8C-390F-40B0-AEA5-7BA01100516C}" srcId="{1BEE9D91-EB3E-490C-89F1-65B20C594E1E}" destId="{7BBB35E5-C5E1-43F4-B059-245FD93135E7}" srcOrd="1" destOrd="0" parTransId="{720F7FA6-9421-40A7-8B4C-4B4E00D3E1E9}" sibTransId="{2658329B-F75A-484B-8B4B-EC1EAC4F7468}"/>
    <dgm:cxn modelId="{A1B3A2B3-A7AF-490A-9AAD-810EB1BE3B6D}" type="presOf" srcId="{F7E39509-04E4-427B-9141-1CC9FAAC14EF}" destId="{E08DDBB4-1098-4BF6-A9F7-74A501784381}" srcOrd="0" destOrd="0" presId="urn:microsoft.com/office/officeart/2005/8/layout/vList5"/>
    <dgm:cxn modelId="{B848CD9D-204D-4BAB-9F00-08BA407111AA}" srcId="{53E0566B-B4E9-4F58-84A8-ECC0E3BBFB62}" destId="{F9DD2F28-C129-41D0-B3A3-F34A4DF0797C}" srcOrd="0" destOrd="0" parTransId="{9C67CF54-D7C7-494B-ACC0-A0547D4EB297}" sibTransId="{C68295C7-C324-4F89-A777-C8A42CE0F74F}"/>
    <dgm:cxn modelId="{E065C86E-8C66-4228-B393-365DADD02E03}" type="presOf" srcId="{1BEE9D91-EB3E-490C-89F1-65B20C594E1E}" destId="{0E733503-2241-4DF2-8E62-840240C3789F}" srcOrd="0" destOrd="0" presId="urn:microsoft.com/office/officeart/2005/8/layout/vList5"/>
    <dgm:cxn modelId="{4D106C58-1FF1-42E5-AD28-3982F2B847E6}" type="presParOf" srcId="{2E38B5D8-CB69-44BD-A8BE-DB8935485FD6}" destId="{4C0B498A-F18F-4699-929B-2A0773E30F46}" srcOrd="0" destOrd="0" presId="urn:microsoft.com/office/officeart/2005/8/layout/vList5"/>
    <dgm:cxn modelId="{E68286A8-7117-45EA-8F2E-FA74FEB8BCDE}" type="presParOf" srcId="{4C0B498A-F18F-4699-929B-2A0773E30F46}" destId="{0E733503-2241-4DF2-8E62-840240C3789F}" srcOrd="0" destOrd="0" presId="urn:microsoft.com/office/officeart/2005/8/layout/vList5"/>
    <dgm:cxn modelId="{0C021567-10C1-4275-9EF1-2D412D4C48D8}" type="presParOf" srcId="{4C0B498A-F18F-4699-929B-2A0773E30F46}" destId="{CF17552F-9427-45CB-8989-31D2C939AC40}" srcOrd="1" destOrd="0" presId="urn:microsoft.com/office/officeart/2005/8/layout/vList5"/>
    <dgm:cxn modelId="{18F538C2-A3A2-41F8-BDD3-D92B56921A23}" type="presParOf" srcId="{2E38B5D8-CB69-44BD-A8BE-DB8935485FD6}" destId="{D56F7E54-2DC0-4007-AA86-E35655173F29}" srcOrd="1" destOrd="0" presId="urn:microsoft.com/office/officeart/2005/8/layout/vList5"/>
    <dgm:cxn modelId="{889315B4-968A-4A61-ACB0-302DF2973F80}" type="presParOf" srcId="{2E38B5D8-CB69-44BD-A8BE-DB8935485FD6}" destId="{C3B3C302-4C26-40E2-8D32-B8BF397AFB98}" srcOrd="2" destOrd="0" presId="urn:microsoft.com/office/officeart/2005/8/layout/vList5"/>
    <dgm:cxn modelId="{1DFE2712-1BCA-4A7F-9CE5-93D0F83E79DE}" type="presParOf" srcId="{C3B3C302-4C26-40E2-8D32-B8BF397AFB98}" destId="{3116197A-D440-47F1-BA0F-D6B2B8C66089}" srcOrd="0" destOrd="0" presId="urn:microsoft.com/office/officeart/2005/8/layout/vList5"/>
    <dgm:cxn modelId="{9C4B73B9-6539-43A2-868E-F24697A76C97}" type="presParOf" srcId="{C3B3C302-4C26-40E2-8D32-B8BF397AFB98}" destId="{03067C73-8FEB-4A3D-8EBD-5F3CC648CDAD}" srcOrd="1" destOrd="0" presId="urn:microsoft.com/office/officeart/2005/8/layout/vList5"/>
    <dgm:cxn modelId="{EF90D145-B645-4577-A626-9E1B1681BDD5}" type="presParOf" srcId="{2E38B5D8-CB69-44BD-A8BE-DB8935485FD6}" destId="{0E22D228-3B23-4DBE-82F1-610BCCDAC020}" srcOrd="3" destOrd="0" presId="urn:microsoft.com/office/officeart/2005/8/layout/vList5"/>
    <dgm:cxn modelId="{C39A1585-6651-4839-A2ED-9D30FFCDB4CB}" type="presParOf" srcId="{2E38B5D8-CB69-44BD-A8BE-DB8935485FD6}" destId="{59A0F918-19AC-4821-B02B-F2838620A32C}" srcOrd="4" destOrd="0" presId="urn:microsoft.com/office/officeart/2005/8/layout/vList5"/>
    <dgm:cxn modelId="{15FE3098-41C0-40AF-91C1-D4B07715EBE7}" type="presParOf" srcId="{59A0F918-19AC-4821-B02B-F2838620A32C}" destId="{F30FE326-5A31-4D18-AB22-8675B11C3FC6}" srcOrd="0" destOrd="0" presId="urn:microsoft.com/office/officeart/2005/8/layout/vList5"/>
    <dgm:cxn modelId="{A5B1C85D-B4B3-4141-9FEF-C37EC9C1EC54}" type="presParOf" srcId="{59A0F918-19AC-4821-B02B-F2838620A32C}" destId="{E08DDBB4-1098-4BF6-A9F7-74A50178438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8502359-E29E-4A2D-ACAC-4DCAC351BAD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1AE76108-91FB-44D8-8A89-B8E208F7E5CA}">
      <dgm:prSet phldrT="[Text]"/>
      <dgm:spPr/>
      <dgm:t>
        <a:bodyPr/>
        <a:lstStyle/>
        <a:p>
          <a:pPr algn="ctr"/>
          <a:r>
            <a:rPr lang="en-US" dirty="0" err="1" smtClean="0"/>
            <a:t>Roney</a:t>
          </a:r>
          <a:r>
            <a:rPr lang="en-US" dirty="0" smtClean="0"/>
            <a:t> </a:t>
          </a:r>
          <a:r>
            <a:rPr lang="en-US" dirty="0" err="1" smtClean="0"/>
            <a:t>Whonshevins</a:t>
          </a:r>
          <a:r>
            <a:rPr lang="en-US" dirty="0" smtClean="0"/>
            <a:t> </a:t>
          </a:r>
          <a:r>
            <a:rPr lang="en-US" dirty="0" smtClean="0"/>
            <a:t>Project Lead</a:t>
          </a:r>
          <a:endParaRPr lang="en-US" dirty="0"/>
        </a:p>
      </dgm:t>
    </dgm:pt>
    <dgm:pt modelId="{FB6FE0FF-6322-4547-93AB-8311BC623C08}" type="parTrans" cxnId="{14EE8AC3-0110-4526-90CC-06B68394D9E2}">
      <dgm:prSet/>
      <dgm:spPr/>
      <dgm:t>
        <a:bodyPr/>
        <a:lstStyle/>
        <a:p>
          <a:pPr algn="ctr"/>
          <a:endParaRPr lang="en-US"/>
        </a:p>
      </dgm:t>
    </dgm:pt>
    <dgm:pt modelId="{0D0D4CAD-4648-4F86-96D2-249E348C9951}" type="sibTrans" cxnId="{14EE8AC3-0110-4526-90CC-06B68394D9E2}">
      <dgm:prSet/>
      <dgm:spPr/>
      <dgm:t>
        <a:bodyPr/>
        <a:lstStyle/>
        <a:p>
          <a:pPr algn="ctr"/>
          <a:endParaRPr lang="en-US"/>
        </a:p>
      </dgm:t>
    </dgm:pt>
    <dgm:pt modelId="{292949A4-AA05-4E18-B3F5-1798B9517995}">
      <dgm:prSet phldrT="[Text]"/>
      <dgm:spPr/>
      <dgm:t>
        <a:bodyPr/>
        <a:lstStyle/>
        <a:p>
          <a:pPr algn="ctr"/>
          <a:r>
            <a:rPr lang="en-US" dirty="0" smtClean="0"/>
            <a:t>Jacob Wagner Software Developer</a:t>
          </a:r>
          <a:endParaRPr lang="en-US" dirty="0"/>
        </a:p>
      </dgm:t>
    </dgm:pt>
    <dgm:pt modelId="{480A263B-CD14-423A-A0E1-102EAB428708}" type="parTrans" cxnId="{96B205B4-5F7B-470F-9F70-6B6E2AA23B87}">
      <dgm:prSet/>
      <dgm:spPr/>
      <dgm:t>
        <a:bodyPr/>
        <a:lstStyle/>
        <a:p>
          <a:pPr algn="ctr"/>
          <a:endParaRPr lang="en-US"/>
        </a:p>
      </dgm:t>
    </dgm:pt>
    <dgm:pt modelId="{95DB1844-9FB2-42CD-B947-48E4C21612F4}" type="sibTrans" cxnId="{96B205B4-5F7B-470F-9F70-6B6E2AA23B87}">
      <dgm:prSet/>
      <dgm:spPr/>
      <dgm:t>
        <a:bodyPr/>
        <a:lstStyle/>
        <a:p>
          <a:pPr algn="ctr"/>
          <a:endParaRPr lang="en-US"/>
        </a:p>
      </dgm:t>
    </dgm:pt>
    <dgm:pt modelId="{28A0B37A-BED0-495D-9DE0-5C3EB254BD9C}">
      <dgm:prSet phldrT="[Text]"/>
      <dgm:spPr/>
      <dgm:t>
        <a:bodyPr/>
        <a:lstStyle/>
        <a:p>
          <a:pPr algn="ctr"/>
          <a:r>
            <a:rPr lang="en-US" dirty="0" smtClean="0"/>
            <a:t>Adan </a:t>
          </a:r>
          <a:r>
            <a:rPr lang="en-US" dirty="0" err="1" smtClean="0"/>
            <a:t>Maxamed</a:t>
          </a:r>
          <a:r>
            <a:rPr lang="en-US" dirty="0" smtClean="0"/>
            <a:t> Software Developer</a:t>
          </a:r>
          <a:endParaRPr lang="en-US" dirty="0"/>
        </a:p>
      </dgm:t>
    </dgm:pt>
    <dgm:pt modelId="{A9367425-E34E-4C76-9930-ADFAEE130305}" type="parTrans" cxnId="{8AB5A839-2EFC-4189-B42A-B729FAF8A55B}">
      <dgm:prSet/>
      <dgm:spPr/>
      <dgm:t>
        <a:bodyPr/>
        <a:lstStyle/>
        <a:p>
          <a:pPr algn="ctr"/>
          <a:endParaRPr lang="en-US"/>
        </a:p>
      </dgm:t>
    </dgm:pt>
    <dgm:pt modelId="{E517DD1E-2D47-4B97-AEE7-47F17CA57721}" type="sibTrans" cxnId="{8AB5A839-2EFC-4189-B42A-B729FAF8A55B}">
      <dgm:prSet/>
      <dgm:spPr/>
      <dgm:t>
        <a:bodyPr/>
        <a:lstStyle/>
        <a:p>
          <a:pPr algn="ctr"/>
          <a:endParaRPr lang="en-US"/>
        </a:p>
      </dgm:t>
    </dgm:pt>
    <dgm:pt modelId="{0ACBA0E5-BBCD-43D7-A3BC-FC0CF9D01C8A}">
      <dgm:prSet phldrT="[Text]"/>
      <dgm:spPr/>
      <dgm:t>
        <a:bodyPr/>
        <a:lstStyle/>
        <a:p>
          <a:pPr algn="ctr"/>
          <a:r>
            <a:rPr lang="en-US" dirty="0" smtClean="0"/>
            <a:t>James Leahy Web Developer</a:t>
          </a:r>
          <a:endParaRPr lang="en-US" dirty="0"/>
        </a:p>
      </dgm:t>
    </dgm:pt>
    <dgm:pt modelId="{C6B0EF2E-D0FA-4A1B-8E00-868CCDF8158E}" type="parTrans" cxnId="{6581C4F9-789D-48A7-9428-0E021B2DC4A2}">
      <dgm:prSet/>
      <dgm:spPr/>
      <dgm:t>
        <a:bodyPr/>
        <a:lstStyle/>
        <a:p>
          <a:pPr algn="ctr"/>
          <a:endParaRPr lang="en-US"/>
        </a:p>
      </dgm:t>
    </dgm:pt>
    <dgm:pt modelId="{D230325B-7A0E-4212-8386-DF558C1F2B2A}" type="sibTrans" cxnId="{6581C4F9-789D-48A7-9428-0E021B2DC4A2}">
      <dgm:prSet/>
      <dgm:spPr/>
      <dgm:t>
        <a:bodyPr/>
        <a:lstStyle/>
        <a:p>
          <a:pPr algn="ctr"/>
          <a:endParaRPr lang="en-US"/>
        </a:p>
      </dgm:t>
    </dgm:pt>
    <dgm:pt modelId="{5FDCA85D-1C67-44A6-9071-13A348508795}">
      <dgm:prSet phldrT="[Text]"/>
      <dgm:spPr/>
      <dgm:t>
        <a:bodyPr/>
        <a:lstStyle/>
        <a:p>
          <a:pPr algn="ctr"/>
          <a:r>
            <a:rPr lang="en-US" dirty="0" smtClean="0"/>
            <a:t>Guy </a:t>
          </a:r>
          <a:r>
            <a:rPr lang="en-US" dirty="0" err="1" smtClean="0"/>
            <a:t>Banaga</a:t>
          </a:r>
          <a:r>
            <a:rPr lang="en-US" dirty="0" smtClean="0"/>
            <a:t> Network Engineer</a:t>
          </a:r>
          <a:endParaRPr lang="en-US" dirty="0"/>
        </a:p>
      </dgm:t>
    </dgm:pt>
    <dgm:pt modelId="{03FDE31C-AA0C-4FFD-88F3-B8C60C7688B2}" type="parTrans" cxnId="{271D1B83-8B39-409B-9021-75223A00D6D6}">
      <dgm:prSet/>
      <dgm:spPr/>
      <dgm:t>
        <a:bodyPr/>
        <a:lstStyle/>
        <a:p>
          <a:pPr algn="ctr"/>
          <a:endParaRPr lang="en-US"/>
        </a:p>
      </dgm:t>
    </dgm:pt>
    <dgm:pt modelId="{FE1A6629-9F0A-4947-827E-686E8B12F027}" type="sibTrans" cxnId="{271D1B83-8B39-409B-9021-75223A00D6D6}">
      <dgm:prSet/>
      <dgm:spPr/>
      <dgm:t>
        <a:bodyPr/>
        <a:lstStyle/>
        <a:p>
          <a:pPr algn="ctr"/>
          <a:endParaRPr lang="en-US"/>
        </a:p>
      </dgm:t>
    </dgm:pt>
    <dgm:pt modelId="{DE0E1A6D-842C-4DA7-8886-D7DC31B420C4}">
      <dgm:prSet phldrT="[Text]"/>
      <dgm:spPr/>
      <dgm:t>
        <a:bodyPr/>
        <a:lstStyle/>
        <a:p>
          <a:pPr algn="ctr"/>
          <a:r>
            <a:rPr lang="en-US" dirty="0" smtClean="0"/>
            <a:t>Andrew Butts Network Engineer</a:t>
          </a:r>
          <a:endParaRPr lang="en-US" dirty="0"/>
        </a:p>
      </dgm:t>
    </dgm:pt>
    <dgm:pt modelId="{E32B743A-4D9B-46EC-B467-37C95D82D444}" type="parTrans" cxnId="{F502E469-9A29-4E3C-8D18-D6A1F767C24F}">
      <dgm:prSet/>
      <dgm:spPr/>
      <dgm:t>
        <a:bodyPr/>
        <a:lstStyle/>
        <a:p>
          <a:pPr algn="ctr"/>
          <a:endParaRPr lang="en-US"/>
        </a:p>
      </dgm:t>
    </dgm:pt>
    <dgm:pt modelId="{B656D638-80B5-4630-BEA9-55EEC9492EA2}" type="sibTrans" cxnId="{F502E469-9A29-4E3C-8D18-D6A1F767C24F}">
      <dgm:prSet/>
      <dgm:spPr/>
      <dgm:t>
        <a:bodyPr/>
        <a:lstStyle/>
        <a:p>
          <a:pPr algn="ctr"/>
          <a:endParaRPr lang="en-US"/>
        </a:p>
      </dgm:t>
    </dgm:pt>
    <dgm:pt modelId="{24932D62-51B8-4D71-A5FA-4BD57552139C}" type="pres">
      <dgm:prSet presAssocID="{78502359-E29E-4A2D-ACAC-4DCAC351BAD4}" presName="hierChild1" presStyleCnt="0">
        <dgm:presLayoutVars>
          <dgm:orgChart val="1"/>
          <dgm:chPref val="1"/>
          <dgm:dir/>
          <dgm:animOne val="branch"/>
          <dgm:animLvl val="lvl"/>
          <dgm:resizeHandles/>
        </dgm:presLayoutVars>
      </dgm:prSet>
      <dgm:spPr/>
      <dgm:t>
        <a:bodyPr/>
        <a:lstStyle/>
        <a:p>
          <a:endParaRPr lang="en-US"/>
        </a:p>
      </dgm:t>
    </dgm:pt>
    <dgm:pt modelId="{63487077-536E-4911-8464-54721A48DE05}" type="pres">
      <dgm:prSet presAssocID="{1AE76108-91FB-44D8-8A89-B8E208F7E5CA}" presName="hierRoot1" presStyleCnt="0">
        <dgm:presLayoutVars>
          <dgm:hierBranch val="init"/>
        </dgm:presLayoutVars>
      </dgm:prSet>
      <dgm:spPr/>
    </dgm:pt>
    <dgm:pt modelId="{342D541C-5030-4F91-A070-844941CA9444}" type="pres">
      <dgm:prSet presAssocID="{1AE76108-91FB-44D8-8A89-B8E208F7E5CA}" presName="rootComposite1" presStyleCnt="0"/>
      <dgm:spPr/>
    </dgm:pt>
    <dgm:pt modelId="{B4F9536A-212F-4EE6-8E36-1F7330E5587D}" type="pres">
      <dgm:prSet presAssocID="{1AE76108-91FB-44D8-8A89-B8E208F7E5CA}" presName="rootText1" presStyleLbl="node0" presStyleIdx="0" presStyleCnt="1">
        <dgm:presLayoutVars>
          <dgm:chPref val="3"/>
        </dgm:presLayoutVars>
      </dgm:prSet>
      <dgm:spPr/>
      <dgm:t>
        <a:bodyPr/>
        <a:lstStyle/>
        <a:p>
          <a:endParaRPr lang="en-US"/>
        </a:p>
      </dgm:t>
    </dgm:pt>
    <dgm:pt modelId="{B4EA89FA-F4C3-4343-B0EA-03CE8E80571B}" type="pres">
      <dgm:prSet presAssocID="{1AE76108-91FB-44D8-8A89-B8E208F7E5CA}" presName="rootConnector1" presStyleLbl="node1" presStyleIdx="0" presStyleCnt="0"/>
      <dgm:spPr/>
      <dgm:t>
        <a:bodyPr/>
        <a:lstStyle/>
        <a:p>
          <a:endParaRPr lang="en-US"/>
        </a:p>
      </dgm:t>
    </dgm:pt>
    <dgm:pt modelId="{D1F0577B-7768-4685-A52C-86010901C5D7}" type="pres">
      <dgm:prSet presAssocID="{1AE76108-91FB-44D8-8A89-B8E208F7E5CA}" presName="hierChild2" presStyleCnt="0"/>
      <dgm:spPr/>
    </dgm:pt>
    <dgm:pt modelId="{ED86A04F-8E18-4C09-847D-FF6943170D74}" type="pres">
      <dgm:prSet presAssocID="{480A263B-CD14-423A-A0E1-102EAB428708}" presName="Name37" presStyleLbl="parChTrans1D2" presStyleIdx="0" presStyleCnt="5"/>
      <dgm:spPr/>
      <dgm:t>
        <a:bodyPr/>
        <a:lstStyle/>
        <a:p>
          <a:endParaRPr lang="en-US"/>
        </a:p>
      </dgm:t>
    </dgm:pt>
    <dgm:pt modelId="{EFB687C1-0A36-4EE0-869B-BE082DC4B4F5}" type="pres">
      <dgm:prSet presAssocID="{292949A4-AA05-4E18-B3F5-1798B9517995}" presName="hierRoot2" presStyleCnt="0">
        <dgm:presLayoutVars>
          <dgm:hierBranch val="init"/>
        </dgm:presLayoutVars>
      </dgm:prSet>
      <dgm:spPr/>
    </dgm:pt>
    <dgm:pt modelId="{B3B2FC3E-37B1-4887-B44A-51C1D04E725F}" type="pres">
      <dgm:prSet presAssocID="{292949A4-AA05-4E18-B3F5-1798B9517995}" presName="rootComposite" presStyleCnt="0"/>
      <dgm:spPr/>
    </dgm:pt>
    <dgm:pt modelId="{7174A553-29A2-4360-80CF-40A80BE1E5E1}" type="pres">
      <dgm:prSet presAssocID="{292949A4-AA05-4E18-B3F5-1798B9517995}" presName="rootText" presStyleLbl="node2" presStyleIdx="0" presStyleCnt="5">
        <dgm:presLayoutVars>
          <dgm:chPref val="3"/>
        </dgm:presLayoutVars>
      </dgm:prSet>
      <dgm:spPr/>
      <dgm:t>
        <a:bodyPr/>
        <a:lstStyle/>
        <a:p>
          <a:endParaRPr lang="en-US"/>
        </a:p>
      </dgm:t>
    </dgm:pt>
    <dgm:pt modelId="{D164376A-6279-4F34-8FAC-9C7E5143D544}" type="pres">
      <dgm:prSet presAssocID="{292949A4-AA05-4E18-B3F5-1798B9517995}" presName="rootConnector" presStyleLbl="node2" presStyleIdx="0" presStyleCnt="5"/>
      <dgm:spPr/>
      <dgm:t>
        <a:bodyPr/>
        <a:lstStyle/>
        <a:p>
          <a:endParaRPr lang="en-US"/>
        </a:p>
      </dgm:t>
    </dgm:pt>
    <dgm:pt modelId="{8C825E58-14E8-483E-9F7B-AA1792C01D88}" type="pres">
      <dgm:prSet presAssocID="{292949A4-AA05-4E18-B3F5-1798B9517995}" presName="hierChild4" presStyleCnt="0"/>
      <dgm:spPr/>
    </dgm:pt>
    <dgm:pt modelId="{DE7C342C-0614-40D9-A99C-12D7AD9BC715}" type="pres">
      <dgm:prSet presAssocID="{292949A4-AA05-4E18-B3F5-1798B9517995}" presName="hierChild5" presStyleCnt="0"/>
      <dgm:spPr/>
    </dgm:pt>
    <dgm:pt modelId="{49F27310-186D-41EB-B0D9-B311379F2447}" type="pres">
      <dgm:prSet presAssocID="{A9367425-E34E-4C76-9930-ADFAEE130305}" presName="Name37" presStyleLbl="parChTrans1D2" presStyleIdx="1" presStyleCnt="5"/>
      <dgm:spPr/>
      <dgm:t>
        <a:bodyPr/>
        <a:lstStyle/>
        <a:p>
          <a:endParaRPr lang="en-US"/>
        </a:p>
      </dgm:t>
    </dgm:pt>
    <dgm:pt modelId="{DD37C9DD-498D-4BBC-B3E4-1EA4D5759522}" type="pres">
      <dgm:prSet presAssocID="{28A0B37A-BED0-495D-9DE0-5C3EB254BD9C}" presName="hierRoot2" presStyleCnt="0">
        <dgm:presLayoutVars>
          <dgm:hierBranch val="init"/>
        </dgm:presLayoutVars>
      </dgm:prSet>
      <dgm:spPr/>
    </dgm:pt>
    <dgm:pt modelId="{5D52FA1C-A3E5-4CA3-8F7A-23BAFF63DCA7}" type="pres">
      <dgm:prSet presAssocID="{28A0B37A-BED0-495D-9DE0-5C3EB254BD9C}" presName="rootComposite" presStyleCnt="0"/>
      <dgm:spPr/>
    </dgm:pt>
    <dgm:pt modelId="{08335018-97AA-460E-A117-81DBA3DD3BA6}" type="pres">
      <dgm:prSet presAssocID="{28A0B37A-BED0-495D-9DE0-5C3EB254BD9C}" presName="rootText" presStyleLbl="node2" presStyleIdx="1" presStyleCnt="5">
        <dgm:presLayoutVars>
          <dgm:chPref val="3"/>
        </dgm:presLayoutVars>
      </dgm:prSet>
      <dgm:spPr/>
      <dgm:t>
        <a:bodyPr/>
        <a:lstStyle/>
        <a:p>
          <a:endParaRPr lang="en-US"/>
        </a:p>
      </dgm:t>
    </dgm:pt>
    <dgm:pt modelId="{65D0D12C-4679-4F26-9710-FD8E514589D1}" type="pres">
      <dgm:prSet presAssocID="{28A0B37A-BED0-495D-9DE0-5C3EB254BD9C}" presName="rootConnector" presStyleLbl="node2" presStyleIdx="1" presStyleCnt="5"/>
      <dgm:spPr/>
      <dgm:t>
        <a:bodyPr/>
        <a:lstStyle/>
        <a:p>
          <a:endParaRPr lang="en-US"/>
        </a:p>
      </dgm:t>
    </dgm:pt>
    <dgm:pt modelId="{8EB97B11-FBCA-4B4E-B19F-53DF3AFDD2F3}" type="pres">
      <dgm:prSet presAssocID="{28A0B37A-BED0-495D-9DE0-5C3EB254BD9C}" presName="hierChild4" presStyleCnt="0"/>
      <dgm:spPr/>
    </dgm:pt>
    <dgm:pt modelId="{02C81350-F8A1-4EAC-834A-37E8A0F9D7A0}" type="pres">
      <dgm:prSet presAssocID="{28A0B37A-BED0-495D-9DE0-5C3EB254BD9C}" presName="hierChild5" presStyleCnt="0"/>
      <dgm:spPr/>
    </dgm:pt>
    <dgm:pt modelId="{86CB14CF-3AAB-49BF-A348-8C10128F63F4}" type="pres">
      <dgm:prSet presAssocID="{C6B0EF2E-D0FA-4A1B-8E00-868CCDF8158E}" presName="Name37" presStyleLbl="parChTrans1D2" presStyleIdx="2" presStyleCnt="5"/>
      <dgm:spPr/>
      <dgm:t>
        <a:bodyPr/>
        <a:lstStyle/>
        <a:p>
          <a:endParaRPr lang="en-US"/>
        </a:p>
      </dgm:t>
    </dgm:pt>
    <dgm:pt modelId="{77371579-F80B-48CD-B835-644D974105F2}" type="pres">
      <dgm:prSet presAssocID="{0ACBA0E5-BBCD-43D7-A3BC-FC0CF9D01C8A}" presName="hierRoot2" presStyleCnt="0">
        <dgm:presLayoutVars>
          <dgm:hierBranch val="init"/>
        </dgm:presLayoutVars>
      </dgm:prSet>
      <dgm:spPr/>
    </dgm:pt>
    <dgm:pt modelId="{C6C8DF18-AFF5-41C5-91D5-986B3912F98F}" type="pres">
      <dgm:prSet presAssocID="{0ACBA0E5-BBCD-43D7-A3BC-FC0CF9D01C8A}" presName="rootComposite" presStyleCnt="0"/>
      <dgm:spPr/>
    </dgm:pt>
    <dgm:pt modelId="{57DA3771-BFCF-450F-AC08-0C13953670E4}" type="pres">
      <dgm:prSet presAssocID="{0ACBA0E5-BBCD-43D7-A3BC-FC0CF9D01C8A}" presName="rootText" presStyleLbl="node2" presStyleIdx="2" presStyleCnt="5">
        <dgm:presLayoutVars>
          <dgm:chPref val="3"/>
        </dgm:presLayoutVars>
      </dgm:prSet>
      <dgm:spPr/>
      <dgm:t>
        <a:bodyPr/>
        <a:lstStyle/>
        <a:p>
          <a:endParaRPr lang="en-US"/>
        </a:p>
      </dgm:t>
    </dgm:pt>
    <dgm:pt modelId="{FA66423F-FACA-4DAE-89C7-B644512E5F7D}" type="pres">
      <dgm:prSet presAssocID="{0ACBA0E5-BBCD-43D7-A3BC-FC0CF9D01C8A}" presName="rootConnector" presStyleLbl="node2" presStyleIdx="2" presStyleCnt="5"/>
      <dgm:spPr/>
      <dgm:t>
        <a:bodyPr/>
        <a:lstStyle/>
        <a:p>
          <a:endParaRPr lang="en-US"/>
        </a:p>
      </dgm:t>
    </dgm:pt>
    <dgm:pt modelId="{A60090D2-BA88-4DA7-A0B0-A2449D16B861}" type="pres">
      <dgm:prSet presAssocID="{0ACBA0E5-BBCD-43D7-A3BC-FC0CF9D01C8A}" presName="hierChild4" presStyleCnt="0"/>
      <dgm:spPr/>
    </dgm:pt>
    <dgm:pt modelId="{1058A9B4-2819-474F-9B1E-FCE066EC39C9}" type="pres">
      <dgm:prSet presAssocID="{0ACBA0E5-BBCD-43D7-A3BC-FC0CF9D01C8A}" presName="hierChild5" presStyleCnt="0"/>
      <dgm:spPr/>
    </dgm:pt>
    <dgm:pt modelId="{8E0B701E-731A-4119-97E9-BE8C6970B14F}" type="pres">
      <dgm:prSet presAssocID="{03FDE31C-AA0C-4FFD-88F3-B8C60C7688B2}" presName="Name37" presStyleLbl="parChTrans1D2" presStyleIdx="3" presStyleCnt="5"/>
      <dgm:spPr/>
      <dgm:t>
        <a:bodyPr/>
        <a:lstStyle/>
        <a:p>
          <a:endParaRPr lang="en-US"/>
        </a:p>
      </dgm:t>
    </dgm:pt>
    <dgm:pt modelId="{874468E2-0EC1-4B30-BFBA-2E7D789367BD}" type="pres">
      <dgm:prSet presAssocID="{5FDCA85D-1C67-44A6-9071-13A348508795}" presName="hierRoot2" presStyleCnt="0">
        <dgm:presLayoutVars>
          <dgm:hierBranch val="init"/>
        </dgm:presLayoutVars>
      </dgm:prSet>
      <dgm:spPr/>
    </dgm:pt>
    <dgm:pt modelId="{EBD67921-28BF-4E49-9555-F1C1BBCF3162}" type="pres">
      <dgm:prSet presAssocID="{5FDCA85D-1C67-44A6-9071-13A348508795}" presName="rootComposite" presStyleCnt="0"/>
      <dgm:spPr/>
    </dgm:pt>
    <dgm:pt modelId="{95F76DE9-F993-4C08-8EB9-2BBE7C2B73FA}" type="pres">
      <dgm:prSet presAssocID="{5FDCA85D-1C67-44A6-9071-13A348508795}" presName="rootText" presStyleLbl="node2" presStyleIdx="3" presStyleCnt="5">
        <dgm:presLayoutVars>
          <dgm:chPref val="3"/>
        </dgm:presLayoutVars>
      </dgm:prSet>
      <dgm:spPr/>
      <dgm:t>
        <a:bodyPr/>
        <a:lstStyle/>
        <a:p>
          <a:endParaRPr lang="en-US"/>
        </a:p>
      </dgm:t>
    </dgm:pt>
    <dgm:pt modelId="{A76F18EF-98B9-479F-AD3D-B0E4FFB0B47A}" type="pres">
      <dgm:prSet presAssocID="{5FDCA85D-1C67-44A6-9071-13A348508795}" presName="rootConnector" presStyleLbl="node2" presStyleIdx="3" presStyleCnt="5"/>
      <dgm:spPr/>
      <dgm:t>
        <a:bodyPr/>
        <a:lstStyle/>
        <a:p>
          <a:endParaRPr lang="en-US"/>
        </a:p>
      </dgm:t>
    </dgm:pt>
    <dgm:pt modelId="{D5C426A1-EAF3-4CC8-9D70-F9EBFDECC12B}" type="pres">
      <dgm:prSet presAssocID="{5FDCA85D-1C67-44A6-9071-13A348508795}" presName="hierChild4" presStyleCnt="0"/>
      <dgm:spPr/>
    </dgm:pt>
    <dgm:pt modelId="{FAC07446-5EA7-473F-8A6A-3F435781B06F}" type="pres">
      <dgm:prSet presAssocID="{5FDCA85D-1C67-44A6-9071-13A348508795}" presName="hierChild5" presStyleCnt="0"/>
      <dgm:spPr/>
    </dgm:pt>
    <dgm:pt modelId="{7E46C12F-3E25-4D17-99C8-FB705B0F3657}" type="pres">
      <dgm:prSet presAssocID="{E32B743A-4D9B-46EC-B467-37C95D82D444}" presName="Name37" presStyleLbl="parChTrans1D2" presStyleIdx="4" presStyleCnt="5"/>
      <dgm:spPr/>
    </dgm:pt>
    <dgm:pt modelId="{771C4E75-88C8-49EF-B8A4-B3BD6AD3E37D}" type="pres">
      <dgm:prSet presAssocID="{DE0E1A6D-842C-4DA7-8886-D7DC31B420C4}" presName="hierRoot2" presStyleCnt="0">
        <dgm:presLayoutVars>
          <dgm:hierBranch val="init"/>
        </dgm:presLayoutVars>
      </dgm:prSet>
      <dgm:spPr/>
    </dgm:pt>
    <dgm:pt modelId="{AD47438A-AF57-4FE5-873B-462AF393E2CD}" type="pres">
      <dgm:prSet presAssocID="{DE0E1A6D-842C-4DA7-8886-D7DC31B420C4}" presName="rootComposite" presStyleCnt="0"/>
      <dgm:spPr/>
    </dgm:pt>
    <dgm:pt modelId="{931BDEED-7C24-44A9-8AA6-DFC70DC799DC}" type="pres">
      <dgm:prSet presAssocID="{DE0E1A6D-842C-4DA7-8886-D7DC31B420C4}" presName="rootText" presStyleLbl="node2" presStyleIdx="4" presStyleCnt="5">
        <dgm:presLayoutVars>
          <dgm:chPref val="3"/>
        </dgm:presLayoutVars>
      </dgm:prSet>
      <dgm:spPr/>
      <dgm:t>
        <a:bodyPr/>
        <a:lstStyle/>
        <a:p>
          <a:endParaRPr lang="en-US"/>
        </a:p>
      </dgm:t>
    </dgm:pt>
    <dgm:pt modelId="{8D51D276-271D-4015-8578-EBD555336B3D}" type="pres">
      <dgm:prSet presAssocID="{DE0E1A6D-842C-4DA7-8886-D7DC31B420C4}" presName="rootConnector" presStyleLbl="node2" presStyleIdx="4" presStyleCnt="5"/>
      <dgm:spPr/>
      <dgm:t>
        <a:bodyPr/>
        <a:lstStyle/>
        <a:p>
          <a:endParaRPr lang="en-US"/>
        </a:p>
      </dgm:t>
    </dgm:pt>
    <dgm:pt modelId="{20E5082B-3C39-41EC-8783-72298E3631D8}" type="pres">
      <dgm:prSet presAssocID="{DE0E1A6D-842C-4DA7-8886-D7DC31B420C4}" presName="hierChild4" presStyleCnt="0"/>
      <dgm:spPr/>
    </dgm:pt>
    <dgm:pt modelId="{C0CCEAD5-F37E-4C94-B710-03A6AEE51212}" type="pres">
      <dgm:prSet presAssocID="{DE0E1A6D-842C-4DA7-8886-D7DC31B420C4}" presName="hierChild5" presStyleCnt="0"/>
      <dgm:spPr/>
    </dgm:pt>
    <dgm:pt modelId="{53425F9F-A766-4F4F-BE7E-8967A57E25F5}" type="pres">
      <dgm:prSet presAssocID="{1AE76108-91FB-44D8-8A89-B8E208F7E5CA}" presName="hierChild3" presStyleCnt="0"/>
      <dgm:spPr/>
    </dgm:pt>
  </dgm:ptLst>
  <dgm:cxnLst>
    <dgm:cxn modelId="{5C910A7C-96F9-4B87-B27C-95BC729566FF}" type="presOf" srcId="{03FDE31C-AA0C-4FFD-88F3-B8C60C7688B2}" destId="{8E0B701E-731A-4119-97E9-BE8C6970B14F}" srcOrd="0" destOrd="0" presId="urn:microsoft.com/office/officeart/2005/8/layout/orgChart1"/>
    <dgm:cxn modelId="{D4227410-D37B-4A47-9F7A-F56101224193}" type="presOf" srcId="{78502359-E29E-4A2D-ACAC-4DCAC351BAD4}" destId="{24932D62-51B8-4D71-A5FA-4BD57552139C}" srcOrd="0" destOrd="0" presId="urn:microsoft.com/office/officeart/2005/8/layout/orgChart1"/>
    <dgm:cxn modelId="{6581C4F9-789D-48A7-9428-0E021B2DC4A2}" srcId="{1AE76108-91FB-44D8-8A89-B8E208F7E5CA}" destId="{0ACBA0E5-BBCD-43D7-A3BC-FC0CF9D01C8A}" srcOrd="2" destOrd="0" parTransId="{C6B0EF2E-D0FA-4A1B-8E00-868CCDF8158E}" sibTransId="{D230325B-7A0E-4212-8386-DF558C1F2B2A}"/>
    <dgm:cxn modelId="{E76A9F78-2598-4D4F-8D40-B8180936BEB5}" type="presOf" srcId="{0ACBA0E5-BBCD-43D7-A3BC-FC0CF9D01C8A}" destId="{57DA3771-BFCF-450F-AC08-0C13953670E4}" srcOrd="0" destOrd="0" presId="urn:microsoft.com/office/officeart/2005/8/layout/orgChart1"/>
    <dgm:cxn modelId="{9C157A44-E67B-43AB-8E3C-25B8B671C2FE}" type="presOf" srcId="{480A263B-CD14-423A-A0E1-102EAB428708}" destId="{ED86A04F-8E18-4C09-847D-FF6943170D74}" srcOrd="0" destOrd="0" presId="urn:microsoft.com/office/officeart/2005/8/layout/orgChart1"/>
    <dgm:cxn modelId="{31205137-F20C-45C3-A5AD-DCF762BE98ED}" type="presOf" srcId="{1AE76108-91FB-44D8-8A89-B8E208F7E5CA}" destId="{B4EA89FA-F4C3-4343-B0EA-03CE8E80571B}" srcOrd="1" destOrd="0" presId="urn:microsoft.com/office/officeart/2005/8/layout/orgChart1"/>
    <dgm:cxn modelId="{271D1B83-8B39-409B-9021-75223A00D6D6}" srcId="{1AE76108-91FB-44D8-8A89-B8E208F7E5CA}" destId="{5FDCA85D-1C67-44A6-9071-13A348508795}" srcOrd="3" destOrd="0" parTransId="{03FDE31C-AA0C-4FFD-88F3-B8C60C7688B2}" sibTransId="{FE1A6629-9F0A-4947-827E-686E8B12F027}"/>
    <dgm:cxn modelId="{E0866B85-BEA3-47DD-90E4-1F86C2EE1547}" type="presOf" srcId="{DE0E1A6D-842C-4DA7-8886-D7DC31B420C4}" destId="{931BDEED-7C24-44A9-8AA6-DFC70DC799DC}" srcOrd="0" destOrd="0" presId="urn:microsoft.com/office/officeart/2005/8/layout/orgChart1"/>
    <dgm:cxn modelId="{E018AD2C-3B77-43B3-AD55-850107D33FF0}" type="presOf" srcId="{0ACBA0E5-BBCD-43D7-A3BC-FC0CF9D01C8A}" destId="{FA66423F-FACA-4DAE-89C7-B644512E5F7D}" srcOrd="1" destOrd="0" presId="urn:microsoft.com/office/officeart/2005/8/layout/orgChart1"/>
    <dgm:cxn modelId="{11CBBA67-0EF3-4C5E-9A47-6339FD7DD3D0}" type="presOf" srcId="{5FDCA85D-1C67-44A6-9071-13A348508795}" destId="{A76F18EF-98B9-479F-AD3D-B0E4FFB0B47A}" srcOrd="1" destOrd="0" presId="urn:microsoft.com/office/officeart/2005/8/layout/orgChart1"/>
    <dgm:cxn modelId="{15820587-E4AB-475C-A66A-10871F5C1BFE}" type="presOf" srcId="{1AE76108-91FB-44D8-8A89-B8E208F7E5CA}" destId="{B4F9536A-212F-4EE6-8E36-1F7330E5587D}" srcOrd="0" destOrd="0" presId="urn:microsoft.com/office/officeart/2005/8/layout/orgChart1"/>
    <dgm:cxn modelId="{A5CF092A-48C0-4190-99C8-3A824DF35366}" type="presOf" srcId="{DE0E1A6D-842C-4DA7-8886-D7DC31B420C4}" destId="{8D51D276-271D-4015-8578-EBD555336B3D}" srcOrd="1" destOrd="0" presId="urn:microsoft.com/office/officeart/2005/8/layout/orgChart1"/>
    <dgm:cxn modelId="{96B205B4-5F7B-470F-9F70-6B6E2AA23B87}" srcId="{1AE76108-91FB-44D8-8A89-B8E208F7E5CA}" destId="{292949A4-AA05-4E18-B3F5-1798B9517995}" srcOrd="0" destOrd="0" parTransId="{480A263B-CD14-423A-A0E1-102EAB428708}" sibTransId="{95DB1844-9FB2-42CD-B947-48E4C21612F4}"/>
    <dgm:cxn modelId="{76A57E43-8354-4108-977E-3B542BC06482}" type="presOf" srcId="{292949A4-AA05-4E18-B3F5-1798B9517995}" destId="{7174A553-29A2-4360-80CF-40A80BE1E5E1}" srcOrd="0" destOrd="0" presId="urn:microsoft.com/office/officeart/2005/8/layout/orgChart1"/>
    <dgm:cxn modelId="{B23594AA-E554-4364-A8EF-FAB2FEE794D5}" type="presOf" srcId="{28A0B37A-BED0-495D-9DE0-5C3EB254BD9C}" destId="{08335018-97AA-460E-A117-81DBA3DD3BA6}" srcOrd="0" destOrd="0" presId="urn:microsoft.com/office/officeart/2005/8/layout/orgChart1"/>
    <dgm:cxn modelId="{FFD32096-5371-4B53-A9A2-CD8091D037A0}" type="presOf" srcId="{292949A4-AA05-4E18-B3F5-1798B9517995}" destId="{D164376A-6279-4F34-8FAC-9C7E5143D544}" srcOrd="1" destOrd="0" presId="urn:microsoft.com/office/officeart/2005/8/layout/orgChart1"/>
    <dgm:cxn modelId="{14EE8AC3-0110-4526-90CC-06B68394D9E2}" srcId="{78502359-E29E-4A2D-ACAC-4DCAC351BAD4}" destId="{1AE76108-91FB-44D8-8A89-B8E208F7E5CA}" srcOrd="0" destOrd="0" parTransId="{FB6FE0FF-6322-4547-93AB-8311BC623C08}" sibTransId="{0D0D4CAD-4648-4F86-96D2-249E348C9951}"/>
    <dgm:cxn modelId="{F5FB785E-410F-4C3F-8B96-026C6E7C2AB8}" type="presOf" srcId="{C6B0EF2E-D0FA-4A1B-8E00-868CCDF8158E}" destId="{86CB14CF-3AAB-49BF-A348-8C10128F63F4}" srcOrd="0" destOrd="0" presId="urn:microsoft.com/office/officeart/2005/8/layout/orgChart1"/>
    <dgm:cxn modelId="{F502E469-9A29-4E3C-8D18-D6A1F767C24F}" srcId="{1AE76108-91FB-44D8-8A89-B8E208F7E5CA}" destId="{DE0E1A6D-842C-4DA7-8886-D7DC31B420C4}" srcOrd="4" destOrd="0" parTransId="{E32B743A-4D9B-46EC-B467-37C95D82D444}" sibTransId="{B656D638-80B5-4630-BEA9-55EEC9492EA2}"/>
    <dgm:cxn modelId="{AA8D120A-5FEB-42E1-A5C6-D502BA1C9F6E}" type="presOf" srcId="{28A0B37A-BED0-495D-9DE0-5C3EB254BD9C}" destId="{65D0D12C-4679-4F26-9710-FD8E514589D1}" srcOrd="1" destOrd="0" presId="urn:microsoft.com/office/officeart/2005/8/layout/orgChart1"/>
    <dgm:cxn modelId="{63B8BA72-C596-45B0-9DA4-5C972DB44624}" type="presOf" srcId="{A9367425-E34E-4C76-9930-ADFAEE130305}" destId="{49F27310-186D-41EB-B0D9-B311379F2447}" srcOrd="0" destOrd="0" presId="urn:microsoft.com/office/officeart/2005/8/layout/orgChart1"/>
    <dgm:cxn modelId="{8AB5A839-2EFC-4189-B42A-B729FAF8A55B}" srcId="{1AE76108-91FB-44D8-8A89-B8E208F7E5CA}" destId="{28A0B37A-BED0-495D-9DE0-5C3EB254BD9C}" srcOrd="1" destOrd="0" parTransId="{A9367425-E34E-4C76-9930-ADFAEE130305}" sibTransId="{E517DD1E-2D47-4B97-AEE7-47F17CA57721}"/>
    <dgm:cxn modelId="{6C609E8B-20FD-4D71-8376-89F87870CC0D}" type="presOf" srcId="{5FDCA85D-1C67-44A6-9071-13A348508795}" destId="{95F76DE9-F993-4C08-8EB9-2BBE7C2B73FA}" srcOrd="0" destOrd="0" presId="urn:microsoft.com/office/officeart/2005/8/layout/orgChart1"/>
    <dgm:cxn modelId="{A214FB37-7E31-4EE5-AED6-14A39B293834}" type="presOf" srcId="{E32B743A-4D9B-46EC-B467-37C95D82D444}" destId="{7E46C12F-3E25-4D17-99C8-FB705B0F3657}" srcOrd="0" destOrd="0" presId="urn:microsoft.com/office/officeart/2005/8/layout/orgChart1"/>
    <dgm:cxn modelId="{D2A08F11-716A-426F-A4AC-947F485B7CB4}" type="presParOf" srcId="{24932D62-51B8-4D71-A5FA-4BD57552139C}" destId="{63487077-536E-4911-8464-54721A48DE05}" srcOrd="0" destOrd="0" presId="urn:microsoft.com/office/officeart/2005/8/layout/orgChart1"/>
    <dgm:cxn modelId="{58ADE787-10B5-4FE6-A123-CA32AB4B7DB6}" type="presParOf" srcId="{63487077-536E-4911-8464-54721A48DE05}" destId="{342D541C-5030-4F91-A070-844941CA9444}" srcOrd="0" destOrd="0" presId="urn:microsoft.com/office/officeart/2005/8/layout/orgChart1"/>
    <dgm:cxn modelId="{8295980C-6602-4BAC-AC27-F11A17F0BB84}" type="presParOf" srcId="{342D541C-5030-4F91-A070-844941CA9444}" destId="{B4F9536A-212F-4EE6-8E36-1F7330E5587D}" srcOrd="0" destOrd="0" presId="urn:microsoft.com/office/officeart/2005/8/layout/orgChart1"/>
    <dgm:cxn modelId="{A33FE358-A662-4440-9CE0-C22297BB64B6}" type="presParOf" srcId="{342D541C-5030-4F91-A070-844941CA9444}" destId="{B4EA89FA-F4C3-4343-B0EA-03CE8E80571B}" srcOrd="1" destOrd="0" presId="urn:microsoft.com/office/officeart/2005/8/layout/orgChart1"/>
    <dgm:cxn modelId="{051B5B5E-64E2-4C12-AE4E-C522D246A1BE}" type="presParOf" srcId="{63487077-536E-4911-8464-54721A48DE05}" destId="{D1F0577B-7768-4685-A52C-86010901C5D7}" srcOrd="1" destOrd="0" presId="urn:microsoft.com/office/officeart/2005/8/layout/orgChart1"/>
    <dgm:cxn modelId="{66138F4A-C2CA-4AA2-9FFE-4D0C8E4C7105}" type="presParOf" srcId="{D1F0577B-7768-4685-A52C-86010901C5D7}" destId="{ED86A04F-8E18-4C09-847D-FF6943170D74}" srcOrd="0" destOrd="0" presId="urn:microsoft.com/office/officeart/2005/8/layout/orgChart1"/>
    <dgm:cxn modelId="{4A82F55A-8C9C-4788-B443-20ADD99A9703}" type="presParOf" srcId="{D1F0577B-7768-4685-A52C-86010901C5D7}" destId="{EFB687C1-0A36-4EE0-869B-BE082DC4B4F5}" srcOrd="1" destOrd="0" presId="urn:microsoft.com/office/officeart/2005/8/layout/orgChart1"/>
    <dgm:cxn modelId="{B2416DF4-9D34-4F36-91BE-6A8B1F1DA854}" type="presParOf" srcId="{EFB687C1-0A36-4EE0-869B-BE082DC4B4F5}" destId="{B3B2FC3E-37B1-4887-B44A-51C1D04E725F}" srcOrd="0" destOrd="0" presId="urn:microsoft.com/office/officeart/2005/8/layout/orgChart1"/>
    <dgm:cxn modelId="{75D57A40-45D2-4777-9B67-8CFB11F36A10}" type="presParOf" srcId="{B3B2FC3E-37B1-4887-B44A-51C1D04E725F}" destId="{7174A553-29A2-4360-80CF-40A80BE1E5E1}" srcOrd="0" destOrd="0" presId="urn:microsoft.com/office/officeart/2005/8/layout/orgChart1"/>
    <dgm:cxn modelId="{C4236F08-37BC-4DC9-AAC2-9E2A9FDC74DF}" type="presParOf" srcId="{B3B2FC3E-37B1-4887-B44A-51C1D04E725F}" destId="{D164376A-6279-4F34-8FAC-9C7E5143D544}" srcOrd="1" destOrd="0" presId="urn:microsoft.com/office/officeart/2005/8/layout/orgChart1"/>
    <dgm:cxn modelId="{549BF09F-C4C4-4F63-8454-911D521CEA74}" type="presParOf" srcId="{EFB687C1-0A36-4EE0-869B-BE082DC4B4F5}" destId="{8C825E58-14E8-483E-9F7B-AA1792C01D88}" srcOrd="1" destOrd="0" presId="urn:microsoft.com/office/officeart/2005/8/layout/orgChart1"/>
    <dgm:cxn modelId="{178B34E3-400D-4032-84D3-F28E4F82EFB2}" type="presParOf" srcId="{EFB687C1-0A36-4EE0-869B-BE082DC4B4F5}" destId="{DE7C342C-0614-40D9-A99C-12D7AD9BC715}" srcOrd="2" destOrd="0" presId="urn:microsoft.com/office/officeart/2005/8/layout/orgChart1"/>
    <dgm:cxn modelId="{37B09C77-D76C-422C-B467-2CB2D39C2A75}" type="presParOf" srcId="{D1F0577B-7768-4685-A52C-86010901C5D7}" destId="{49F27310-186D-41EB-B0D9-B311379F2447}" srcOrd="2" destOrd="0" presId="urn:microsoft.com/office/officeart/2005/8/layout/orgChart1"/>
    <dgm:cxn modelId="{3D85C5E8-1EBB-4F3D-B592-DD34C725D804}" type="presParOf" srcId="{D1F0577B-7768-4685-A52C-86010901C5D7}" destId="{DD37C9DD-498D-4BBC-B3E4-1EA4D5759522}" srcOrd="3" destOrd="0" presId="urn:microsoft.com/office/officeart/2005/8/layout/orgChart1"/>
    <dgm:cxn modelId="{54FB5160-BBBC-4C76-BAD2-9A2739C9D172}" type="presParOf" srcId="{DD37C9DD-498D-4BBC-B3E4-1EA4D5759522}" destId="{5D52FA1C-A3E5-4CA3-8F7A-23BAFF63DCA7}" srcOrd="0" destOrd="0" presId="urn:microsoft.com/office/officeart/2005/8/layout/orgChart1"/>
    <dgm:cxn modelId="{CD098E85-815E-4717-8930-6DEFF9087B54}" type="presParOf" srcId="{5D52FA1C-A3E5-4CA3-8F7A-23BAFF63DCA7}" destId="{08335018-97AA-460E-A117-81DBA3DD3BA6}" srcOrd="0" destOrd="0" presId="urn:microsoft.com/office/officeart/2005/8/layout/orgChart1"/>
    <dgm:cxn modelId="{CA4A60C4-2A22-4167-B42C-E747FD2C8FD8}" type="presParOf" srcId="{5D52FA1C-A3E5-4CA3-8F7A-23BAFF63DCA7}" destId="{65D0D12C-4679-4F26-9710-FD8E514589D1}" srcOrd="1" destOrd="0" presId="urn:microsoft.com/office/officeart/2005/8/layout/orgChart1"/>
    <dgm:cxn modelId="{B1415538-0074-483F-875E-B3B961F85DD6}" type="presParOf" srcId="{DD37C9DD-498D-4BBC-B3E4-1EA4D5759522}" destId="{8EB97B11-FBCA-4B4E-B19F-53DF3AFDD2F3}" srcOrd="1" destOrd="0" presId="urn:microsoft.com/office/officeart/2005/8/layout/orgChart1"/>
    <dgm:cxn modelId="{801137C5-73EA-42F4-9294-3E55FB91D7B3}" type="presParOf" srcId="{DD37C9DD-498D-4BBC-B3E4-1EA4D5759522}" destId="{02C81350-F8A1-4EAC-834A-37E8A0F9D7A0}" srcOrd="2" destOrd="0" presId="urn:microsoft.com/office/officeart/2005/8/layout/orgChart1"/>
    <dgm:cxn modelId="{57A47877-47A3-4E52-9A5A-078CE6741519}" type="presParOf" srcId="{D1F0577B-7768-4685-A52C-86010901C5D7}" destId="{86CB14CF-3AAB-49BF-A348-8C10128F63F4}" srcOrd="4" destOrd="0" presId="urn:microsoft.com/office/officeart/2005/8/layout/orgChart1"/>
    <dgm:cxn modelId="{76ECF0F3-8201-4CD3-AE6A-B7861DB9297A}" type="presParOf" srcId="{D1F0577B-7768-4685-A52C-86010901C5D7}" destId="{77371579-F80B-48CD-B835-644D974105F2}" srcOrd="5" destOrd="0" presId="urn:microsoft.com/office/officeart/2005/8/layout/orgChart1"/>
    <dgm:cxn modelId="{080B5EDF-268B-4002-8CFB-88CD0DA5BE22}" type="presParOf" srcId="{77371579-F80B-48CD-B835-644D974105F2}" destId="{C6C8DF18-AFF5-41C5-91D5-986B3912F98F}" srcOrd="0" destOrd="0" presId="urn:microsoft.com/office/officeart/2005/8/layout/orgChart1"/>
    <dgm:cxn modelId="{1C4E3E62-8F17-47AD-9471-5333672F03A0}" type="presParOf" srcId="{C6C8DF18-AFF5-41C5-91D5-986B3912F98F}" destId="{57DA3771-BFCF-450F-AC08-0C13953670E4}" srcOrd="0" destOrd="0" presId="urn:microsoft.com/office/officeart/2005/8/layout/orgChart1"/>
    <dgm:cxn modelId="{5077C600-E3C4-4471-BEF3-EC36469A4367}" type="presParOf" srcId="{C6C8DF18-AFF5-41C5-91D5-986B3912F98F}" destId="{FA66423F-FACA-4DAE-89C7-B644512E5F7D}" srcOrd="1" destOrd="0" presId="urn:microsoft.com/office/officeart/2005/8/layout/orgChart1"/>
    <dgm:cxn modelId="{F2C35273-F751-4DF9-AA4C-180FF45F71EA}" type="presParOf" srcId="{77371579-F80B-48CD-B835-644D974105F2}" destId="{A60090D2-BA88-4DA7-A0B0-A2449D16B861}" srcOrd="1" destOrd="0" presId="urn:microsoft.com/office/officeart/2005/8/layout/orgChart1"/>
    <dgm:cxn modelId="{83A30D58-43D9-48A9-BAF8-CDA92322E620}" type="presParOf" srcId="{77371579-F80B-48CD-B835-644D974105F2}" destId="{1058A9B4-2819-474F-9B1E-FCE066EC39C9}" srcOrd="2" destOrd="0" presId="urn:microsoft.com/office/officeart/2005/8/layout/orgChart1"/>
    <dgm:cxn modelId="{68571FCC-4B3A-4794-A14E-44F8546DDCFC}" type="presParOf" srcId="{D1F0577B-7768-4685-A52C-86010901C5D7}" destId="{8E0B701E-731A-4119-97E9-BE8C6970B14F}" srcOrd="6" destOrd="0" presId="urn:microsoft.com/office/officeart/2005/8/layout/orgChart1"/>
    <dgm:cxn modelId="{3965C1DF-DDC0-4A7E-9472-5CBB1C228D73}" type="presParOf" srcId="{D1F0577B-7768-4685-A52C-86010901C5D7}" destId="{874468E2-0EC1-4B30-BFBA-2E7D789367BD}" srcOrd="7" destOrd="0" presId="urn:microsoft.com/office/officeart/2005/8/layout/orgChart1"/>
    <dgm:cxn modelId="{6B93B3C0-1733-4171-BD41-E2239E591ABA}" type="presParOf" srcId="{874468E2-0EC1-4B30-BFBA-2E7D789367BD}" destId="{EBD67921-28BF-4E49-9555-F1C1BBCF3162}" srcOrd="0" destOrd="0" presId="urn:microsoft.com/office/officeart/2005/8/layout/orgChart1"/>
    <dgm:cxn modelId="{69120B46-BE4D-4C13-96C9-E153FCB84089}" type="presParOf" srcId="{EBD67921-28BF-4E49-9555-F1C1BBCF3162}" destId="{95F76DE9-F993-4C08-8EB9-2BBE7C2B73FA}" srcOrd="0" destOrd="0" presId="urn:microsoft.com/office/officeart/2005/8/layout/orgChart1"/>
    <dgm:cxn modelId="{D0113489-72C2-4A35-A99C-865746A95927}" type="presParOf" srcId="{EBD67921-28BF-4E49-9555-F1C1BBCF3162}" destId="{A76F18EF-98B9-479F-AD3D-B0E4FFB0B47A}" srcOrd="1" destOrd="0" presId="urn:microsoft.com/office/officeart/2005/8/layout/orgChart1"/>
    <dgm:cxn modelId="{FE0EB032-D4FD-432C-9453-17700034F813}" type="presParOf" srcId="{874468E2-0EC1-4B30-BFBA-2E7D789367BD}" destId="{D5C426A1-EAF3-4CC8-9D70-F9EBFDECC12B}" srcOrd="1" destOrd="0" presId="urn:microsoft.com/office/officeart/2005/8/layout/orgChart1"/>
    <dgm:cxn modelId="{B3D2B8DE-D9E0-420E-91D2-008B10AE5B4C}" type="presParOf" srcId="{874468E2-0EC1-4B30-BFBA-2E7D789367BD}" destId="{FAC07446-5EA7-473F-8A6A-3F435781B06F}" srcOrd="2" destOrd="0" presId="urn:microsoft.com/office/officeart/2005/8/layout/orgChart1"/>
    <dgm:cxn modelId="{ED05DF72-9417-488F-B81D-3D72050069FE}" type="presParOf" srcId="{D1F0577B-7768-4685-A52C-86010901C5D7}" destId="{7E46C12F-3E25-4D17-99C8-FB705B0F3657}" srcOrd="8" destOrd="0" presId="urn:microsoft.com/office/officeart/2005/8/layout/orgChart1"/>
    <dgm:cxn modelId="{2155A7F6-7912-4F00-85C3-3D7004EF4CD4}" type="presParOf" srcId="{D1F0577B-7768-4685-A52C-86010901C5D7}" destId="{771C4E75-88C8-49EF-B8A4-B3BD6AD3E37D}" srcOrd="9" destOrd="0" presId="urn:microsoft.com/office/officeart/2005/8/layout/orgChart1"/>
    <dgm:cxn modelId="{24732B4E-1224-49F3-9FD8-F33FCC6900D0}" type="presParOf" srcId="{771C4E75-88C8-49EF-B8A4-B3BD6AD3E37D}" destId="{AD47438A-AF57-4FE5-873B-462AF393E2CD}" srcOrd="0" destOrd="0" presId="urn:microsoft.com/office/officeart/2005/8/layout/orgChart1"/>
    <dgm:cxn modelId="{56183E56-E57D-4A7E-9BCB-66AF564DF40F}" type="presParOf" srcId="{AD47438A-AF57-4FE5-873B-462AF393E2CD}" destId="{931BDEED-7C24-44A9-8AA6-DFC70DC799DC}" srcOrd="0" destOrd="0" presId="urn:microsoft.com/office/officeart/2005/8/layout/orgChart1"/>
    <dgm:cxn modelId="{CF9347C2-3285-4ACE-ACC5-31947076BE75}" type="presParOf" srcId="{AD47438A-AF57-4FE5-873B-462AF393E2CD}" destId="{8D51D276-271D-4015-8578-EBD555336B3D}" srcOrd="1" destOrd="0" presId="urn:microsoft.com/office/officeart/2005/8/layout/orgChart1"/>
    <dgm:cxn modelId="{93A009C5-C47E-44B5-8F5F-16543CEDC911}" type="presParOf" srcId="{771C4E75-88C8-49EF-B8A4-B3BD6AD3E37D}" destId="{20E5082B-3C39-41EC-8783-72298E3631D8}" srcOrd="1" destOrd="0" presId="urn:microsoft.com/office/officeart/2005/8/layout/orgChart1"/>
    <dgm:cxn modelId="{726B7A98-AADA-4341-9DEC-CA79384A1932}" type="presParOf" srcId="{771C4E75-88C8-49EF-B8A4-B3BD6AD3E37D}" destId="{C0CCEAD5-F37E-4C94-B710-03A6AEE51212}" srcOrd="2" destOrd="0" presId="urn:microsoft.com/office/officeart/2005/8/layout/orgChart1"/>
    <dgm:cxn modelId="{91A647A0-4921-4632-BE4B-CAF9D10D2C20}" type="presParOf" srcId="{63487077-536E-4911-8464-54721A48DE05}" destId="{53425F9F-A766-4F4F-BE7E-8967A57E25F5}"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886F70-53AC-4A1D-B166-B252409AE4D6}">
      <dsp:nvSpPr>
        <dsp:cNvPr id="0" name=""/>
        <dsp:cNvSpPr/>
      </dsp:nvSpPr>
      <dsp:spPr>
        <a:xfrm>
          <a:off x="9117285" y="1985676"/>
          <a:ext cx="770669" cy="366768"/>
        </a:xfrm>
        <a:custGeom>
          <a:avLst/>
          <a:gdLst/>
          <a:ahLst/>
          <a:cxnLst/>
          <a:rect l="0" t="0" r="0" b="0"/>
          <a:pathLst>
            <a:path>
              <a:moveTo>
                <a:pt x="0" y="0"/>
              </a:moveTo>
              <a:lnTo>
                <a:pt x="0" y="249942"/>
              </a:lnTo>
              <a:lnTo>
                <a:pt x="770669" y="249942"/>
              </a:lnTo>
              <a:lnTo>
                <a:pt x="770669" y="366768"/>
              </a:lnTo>
            </a:path>
          </a:pathLst>
        </a:custGeom>
        <a:noFill/>
        <a:ln w="127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9D0B73-716F-4D2A-AEE4-D492EC9766E1}">
      <dsp:nvSpPr>
        <dsp:cNvPr id="0" name=""/>
        <dsp:cNvSpPr/>
      </dsp:nvSpPr>
      <dsp:spPr>
        <a:xfrm>
          <a:off x="8346616" y="1985676"/>
          <a:ext cx="770669" cy="366768"/>
        </a:xfrm>
        <a:custGeom>
          <a:avLst/>
          <a:gdLst/>
          <a:ahLst/>
          <a:cxnLst/>
          <a:rect l="0" t="0" r="0" b="0"/>
          <a:pathLst>
            <a:path>
              <a:moveTo>
                <a:pt x="770669" y="0"/>
              </a:moveTo>
              <a:lnTo>
                <a:pt x="770669" y="249942"/>
              </a:lnTo>
              <a:lnTo>
                <a:pt x="0" y="249942"/>
              </a:lnTo>
              <a:lnTo>
                <a:pt x="0" y="366768"/>
              </a:lnTo>
            </a:path>
          </a:pathLst>
        </a:custGeom>
        <a:noFill/>
        <a:ln w="127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C1F878-72D2-4A3E-8C52-F4A9B1783C33}">
      <dsp:nvSpPr>
        <dsp:cNvPr id="0" name=""/>
        <dsp:cNvSpPr/>
      </dsp:nvSpPr>
      <dsp:spPr>
        <a:xfrm>
          <a:off x="5649273" y="818112"/>
          <a:ext cx="3468011" cy="366768"/>
        </a:xfrm>
        <a:custGeom>
          <a:avLst/>
          <a:gdLst/>
          <a:ahLst/>
          <a:cxnLst/>
          <a:rect l="0" t="0" r="0" b="0"/>
          <a:pathLst>
            <a:path>
              <a:moveTo>
                <a:pt x="0" y="0"/>
              </a:moveTo>
              <a:lnTo>
                <a:pt x="0" y="249942"/>
              </a:lnTo>
              <a:lnTo>
                <a:pt x="3468011" y="249942"/>
              </a:lnTo>
              <a:lnTo>
                <a:pt x="3468011" y="366768"/>
              </a:lnTo>
            </a:path>
          </a:pathLst>
        </a:custGeom>
        <a:noFill/>
        <a:ln w="127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1D3D05-A41D-4581-93F6-4963BA212C02}">
      <dsp:nvSpPr>
        <dsp:cNvPr id="0" name=""/>
        <dsp:cNvSpPr/>
      </dsp:nvSpPr>
      <dsp:spPr>
        <a:xfrm>
          <a:off x="6034608" y="1985676"/>
          <a:ext cx="770669" cy="366768"/>
        </a:xfrm>
        <a:custGeom>
          <a:avLst/>
          <a:gdLst/>
          <a:ahLst/>
          <a:cxnLst/>
          <a:rect l="0" t="0" r="0" b="0"/>
          <a:pathLst>
            <a:path>
              <a:moveTo>
                <a:pt x="0" y="0"/>
              </a:moveTo>
              <a:lnTo>
                <a:pt x="0" y="249942"/>
              </a:lnTo>
              <a:lnTo>
                <a:pt x="770669" y="249942"/>
              </a:lnTo>
              <a:lnTo>
                <a:pt x="770669" y="366768"/>
              </a:lnTo>
            </a:path>
          </a:pathLst>
        </a:custGeom>
        <a:noFill/>
        <a:ln w="127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C7338C-D613-42CE-A3C8-1E1BCE0FEA62}">
      <dsp:nvSpPr>
        <dsp:cNvPr id="0" name=""/>
        <dsp:cNvSpPr/>
      </dsp:nvSpPr>
      <dsp:spPr>
        <a:xfrm>
          <a:off x="5263939" y="1985676"/>
          <a:ext cx="770669" cy="366768"/>
        </a:xfrm>
        <a:custGeom>
          <a:avLst/>
          <a:gdLst/>
          <a:ahLst/>
          <a:cxnLst/>
          <a:rect l="0" t="0" r="0" b="0"/>
          <a:pathLst>
            <a:path>
              <a:moveTo>
                <a:pt x="770669" y="0"/>
              </a:moveTo>
              <a:lnTo>
                <a:pt x="770669" y="249942"/>
              </a:lnTo>
              <a:lnTo>
                <a:pt x="0" y="249942"/>
              </a:lnTo>
              <a:lnTo>
                <a:pt x="0" y="366768"/>
              </a:lnTo>
            </a:path>
          </a:pathLst>
        </a:custGeom>
        <a:noFill/>
        <a:ln w="127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E913A0-B01D-43F1-B1A3-E3D474304F95}">
      <dsp:nvSpPr>
        <dsp:cNvPr id="0" name=""/>
        <dsp:cNvSpPr/>
      </dsp:nvSpPr>
      <dsp:spPr>
        <a:xfrm>
          <a:off x="5649273" y="818112"/>
          <a:ext cx="385334" cy="366768"/>
        </a:xfrm>
        <a:custGeom>
          <a:avLst/>
          <a:gdLst/>
          <a:ahLst/>
          <a:cxnLst/>
          <a:rect l="0" t="0" r="0" b="0"/>
          <a:pathLst>
            <a:path>
              <a:moveTo>
                <a:pt x="0" y="0"/>
              </a:moveTo>
              <a:lnTo>
                <a:pt x="0" y="249942"/>
              </a:lnTo>
              <a:lnTo>
                <a:pt x="385334" y="249942"/>
              </a:lnTo>
              <a:lnTo>
                <a:pt x="385334" y="366768"/>
              </a:lnTo>
            </a:path>
          </a:pathLst>
        </a:custGeom>
        <a:noFill/>
        <a:ln w="127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4DB863-679E-4258-8402-2159575E641E}">
      <dsp:nvSpPr>
        <dsp:cNvPr id="0" name=""/>
        <dsp:cNvSpPr/>
      </dsp:nvSpPr>
      <dsp:spPr>
        <a:xfrm>
          <a:off x="2181262" y="1985676"/>
          <a:ext cx="1541338" cy="366768"/>
        </a:xfrm>
        <a:custGeom>
          <a:avLst/>
          <a:gdLst/>
          <a:ahLst/>
          <a:cxnLst/>
          <a:rect l="0" t="0" r="0" b="0"/>
          <a:pathLst>
            <a:path>
              <a:moveTo>
                <a:pt x="0" y="0"/>
              </a:moveTo>
              <a:lnTo>
                <a:pt x="0" y="249942"/>
              </a:lnTo>
              <a:lnTo>
                <a:pt x="1541338" y="249942"/>
              </a:lnTo>
              <a:lnTo>
                <a:pt x="1541338" y="366768"/>
              </a:lnTo>
            </a:path>
          </a:pathLst>
        </a:custGeom>
        <a:noFill/>
        <a:ln w="127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EAC32E-5B12-4CF8-A403-4ABB602D7616}">
      <dsp:nvSpPr>
        <dsp:cNvPr id="0" name=""/>
        <dsp:cNvSpPr/>
      </dsp:nvSpPr>
      <dsp:spPr>
        <a:xfrm>
          <a:off x="2181262" y="3153239"/>
          <a:ext cx="770669" cy="366768"/>
        </a:xfrm>
        <a:custGeom>
          <a:avLst/>
          <a:gdLst/>
          <a:ahLst/>
          <a:cxnLst/>
          <a:rect l="0" t="0" r="0" b="0"/>
          <a:pathLst>
            <a:path>
              <a:moveTo>
                <a:pt x="0" y="0"/>
              </a:moveTo>
              <a:lnTo>
                <a:pt x="0" y="249942"/>
              </a:lnTo>
              <a:lnTo>
                <a:pt x="770669" y="249942"/>
              </a:lnTo>
              <a:lnTo>
                <a:pt x="770669" y="366768"/>
              </a:lnTo>
            </a:path>
          </a:pathLst>
        </a:custGeom>
        <a:noFill/>
        <a:ln w="127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D0538D-E072-4653-B991-7AC462ECA95E}">
      <dsp:nvSpPr>
        <dsp:cNvPr id="0" name=""/>
        <dsp:cNvSpPr/>
      </dsp:nvSpPr>
      <dsp:spPr>
        <a:xfrm>
          <a:off x="1364872" y="4320803"/>
          <a:ext cx="91440" cy="366768"/>
        </a:xfrm>
        <a:custGeom>
          <a:avLst/>
          <a:gdLst/>
          <a:ahLst/>
          <a:cxnLst/>
          <a:rect l="0" t="0" r="0" b="0"/>
          <a:pathLst>
            <a:path>
              <a:moveTo>
                <a:pt x="45720" y="0"/>
              </a:moveTo>
              <a:lnTo>
                <a:pt x="45720" y="366768"/>
              </a:lnTo>
            </a:path>
          </a:pathLst>
        </a:custGeom>
        <a:noFill/>
        <a:ln w="127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505B47-1C8A-4C07-AF2D-C665D2BAA430}">
      <dsp:nvSpPr>
        <dsp:cNvPr id="0" name=""/>
        <dsp:cNvSpPr/>
      </dsp:nvSpPr>
      <dsp:spPr>
        <a:xfrm>
          <a:off x="1410592" y="3153239"/>
          <a:ext cx="770669" cy="366768"/>
        </a:xfrm>
        <a:custGeom>
          <a:avLst/>
          <a:gdLst/>
          <a:ahLst/>
          <a:cxnLst/>
          <a:rect l="0" t="0" r="0" b="0"/>
          <a:pathLst>
            <a:path>
              <a:moveTo>
                <a:pt x="770669" y="0"/>
              </a:moveTo>
              <a:lnTo>
                <a:pt x="770669" y="249942"/>
              </a:lnTo>
              <a:lnTo>
                <a:pt x="0" y="249942"/>
              </a:lnTo>
              <a:lnTo>
                <a:pt x="0" y="366768"/>
              </a:lnTo>
            </a:path>
          </a:pathLst>
        </a:custGeom>
        <a:noFill/>
        <a:ln w="127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5FEBAB-8837-4482-8475-02454E646497}">
      <dsp:nvSpPr>
        <dsp:cNvPr id="0" name=""/>
        <dsp:cNvSpPr/>
      </dsp:nvSpPr>
      <dsp:spPr>
        <a:xfrm>
          <a:off x="2135542" y="1985676"/>
          <a:ext cx="91440" cy="366768"/>
        </a:xfrm>
        <a:custGeom>
          <a:avLst/>
          <a:gdLst/>
          <a:ahLst/>
          <a:cxnLst/>
          <a:rect l="0" t="0" r="0" b="0"/>
          <a:pathLst>
            <a:path>
              <a:moveTo>
                <a:pt x="45720" y="0"/>
              </a:moveTo>
              <a:lnTo>
                <a:pt x="45720" y="366768"/>
              </a:lnTo>
            </a:path>
          </a:pathLst>
        </a:custGeom>
        <a:noFill/>
        <a:ln w="127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928631-2B17-47FC-8968-E2AAB4978614}">
      <dsp:nvSpPr>
        <dsp:cNvPr id="0" name=""/>
        <dsp:cNvSpPr/>
      </dsp:nvSpPr>
      <dsp:spPr>
        <a:xfrm>
          <a:off x="639923" y="1985676"/>
          <a:ext cx="1541338" cy="366768"/>
        </a:xfrm>
        <a:custGeom>
          <a:avLst/>
          <a:gdLst/>
          <a:ahLst/>
          <a:cxnLst/>
          <a:rect l="0" t="0" r="0" b="0"/>
          <a:pathLst>
            <a:path>
              <a:moveTo>
                <a:pt x="1541338" y="0"/>
              </a:moveTo>
              <a:lnTo>
                <a:pt x="1541338" y="249942"/>
              </a:lnTo>
              <a:lnTo>
                <a:pt x="0" y="249942"/>
              </a:lnTo>
              <a:lnTo>
                <a:pt x="0" y="366768"/>
              </a:lnTo>
            </a:path>
          </a:pathLst>
        </a:custGeom>
        <a:noFill/>
        <a:ln w="127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C6150A-D796-4FB1-9AC7-64B824B4A8AC}">
      <dsp:nvSpPr>
        <dsp:cNvPr id="0" name=""/>
        <dsp:cNvSpPr/>
      </dsp:nvSpPr>
      <dsp:spPr>
        <a:xfrm>
          <a:off x="2181262" y="818112"/>
          <a:ext cx="3468011" cy="366768"/>
        </a:xfrm>
        <a:custGeom>
          <a:avLst/>
          <a:gdLst/>
          <a:ahLst/>
          <a:cxnLst/>
          <a:rect l="0" t="0" r="0" b="0"/>
          <a:pathLst>
            <a:path>
              <a:moveTo>
                <a:pt x="3468011" y="0"/>
              </a:moveTo>
              <a:lnTo>
                <a:pt x="3468011" y="249942"/>
              </a:lnTo>
              <a:lnTo>
                <a:pt x="0" y="249942"/>
              </a:lnTo>
              <a:lnTo>
                <a:pt x="0" y="366768"/>
              </a:lnTo>
            </a:path>
          </a:pathLst>
        </a:custGeom>
        <a:noFill/>
        <a:ln w="127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7E00FC-04B5-4421-A96F-CA460E2B19DF}">
      <dsp:nvSpPr>
        <dsp:cNvPr id="0" name=""/>
        <dsp:cNvSpPr/>
      </dsp:nvSpPr>
      <dsp:spPr>
        <a:xfrm>
          <a:off x="5018726" y="17316"/>
          <a:ext cx="1261095" cy="800795"/>
        </a:xfrm>
        <a:prstGeom prst="roundRect">
          <a:avLst>
            <a:gd name="adj" fmla="val 10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8D9E49-D88B-430E-AC72-CD00412C6BE0}">
      <dsp:nvSpPr>
        <dsp:cNvPr id="0" name=""/>
        <dsp:cNvSpPr/>
      </dsp:nvSpPr>
      <dsp:spPr>
        <a:xfrm>
          <a:off x="5158847" y="150432"/>
          <a:ext cx="1261095" cy="800795"/>
        </a:xfrm>
        <a:prstGeom prst="roundRect">
          <a:avLst>
            <a:gd name="adj" fmla="val 10000"/>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t>Jason Zander</a:t>
          </a:r>
          <a:r>
            <a:rPr lang="en-US" sz="1100" kern="1200" dirty="0" smtClean="0"/>
            <a:t/>
          </a:r>
          <a:br>
            <a:rPr lang="en-US" sz="1100" kern="1200" dirty="0" smtClean="0"/>
          </a:br>
          <a:r>
            <a:rPr lang="en-US" sz="1100" i="1" kern="1200" dirty="0" smtClean="0"/>
            <a:t>President &amp; CEO</a:t>
          </a:r>
          <a:endParaRPr lang="en-US" sz="1100" kern="1200" dirty="0"/>
        </a:p>
      </dsp:txBody>
      <dsp:txXfrm>
        <a:off x="5182301" y="173886"/>
        <a:ext cx="1214187" cy="753887"/>
      </dsp:txXfrm>
    </dsp:sp>
    <dsp:sp modelId="{E5517394-D959-43B0-B5C5-7EB48695E2C4}">
      <dsp:nvSpPr>
        <dsp:cNvPr id="0" name=""/>
        <dsp:cNvSpPr/>
      </dsp:nvSpPr>
      <dsp:spPr>
        <a:xfrm>
          <a:off x="1550714" y="1184880"/>
          <a:ext cx="1261095" cy="800795"/>
        </a:xfrm>
        <a:prstGeom prst="roundRect">
          <a:avLst>
            <a:gd name="adj" fmla="val 10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BBCCEC-793A-4277-AD06-599860F93258}">
      <dsp:nvSpPr>
        <dsp:cNvPr id="0" name=""/>
        <dsp:cNvSpPr/>
      </dsp:nvSpPr>
      <dsp:spPr>
        <a:xfrm>
          <a:off x="1690836" y="1317996"/>
          <a:ext cx="1261095" cy="800795"/>
        </a:xfrm>
        <a:prstGeom prst="roundRect">
          <a:avLst>
            <a:gd name="adj" fmla="val 10000"/>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t>Olivier Renaud</a:t>
          </a:r>
          <a:r>
            <a:rPr lang="en-US" sz="1100" kern="1200" dirty="0" smtClean="0"/>
            <a:t/>
          </a:r>
          <a:br>
            <a:rPr lang="en-US" sz="1100" kern="1200" dirty="0" smtClean="0"/>
          </a:br>
          <a:r>
            <a:rPr lang="en-US" sz="1100" kern="1200" dirty="0" smtClean="0"/>
            <a:t>Team Director</a:t>
          </a:r>
          <a:endParaRPr lang="en-US" sz="1100" i="1" kern="1200" dirty="0"/>
        </a:p>
      </dsp:txBody>
      <dsp:txXfrm>
        <a:off x="1714290" y="1341450"/>
        <a:ext cx="1214187" cy="753887"/>
      </dsp:txXfrm>
    </dsp:sp>
    <dsp:sp modelId="{3D56BD52-D03A-4047-AD41-D4D4A6EFB434}">
      <dsp:nvSpPr>
        <dsp:cNvPr id="0" name=""/>
        <dsp:cNvSpPr/>
      </dsp:nvSpPr>
      <dsp:spPr>
        <a:xfrm>
          <a:off x="9376" y="2352444"/>
          <a:ext cx="1261095" cy="800795"/>
        </a:xfrm>
        <a:prstGeom prst="roundRect">
          <a:avLst>
            <a:gd name="adj" fmla="val 10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FD57AA-D4E2-49CB-894F-A4546A90226D}">
      <dsp:nvSpPr>
        <dsp:cNvPr id="0" name=""/>
        <dsp:cNvSpPr/>
      </dsp:nvSpPr>
      <dsp:spPr>
        <a:xfrm>
          <a:off x="149497" y="2485560"/>
          <a:ext cx="1261095" cy="800795"/>
        </a:xfrm>
        <a:prstGeom prst="roundRect">
          <a:avLst>
            <a:gd name="adj" fmla="val 10000"/>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t>Spencer Lowe</a:t>
          </a:r>
          <a:r>
            <a:rPr lang="en-US" sz="1100" kern="1200" dirty="0" smtClean="0"/>
            <a:t/>
          </a:r>
          <a:br>
            <a:rPr lang="en-US" sz="1100" kern="1200" dirty="0" smtClean="0"/>
          </a:br>
          <a:r>
            <a:rPr lang="en-US" sz="1100" kern="1200" dirty="0" smtClean="0"/>
            <a:t>Regional </a:t>
          </a:r>
          <a:r>
            <a:rPr lang="en-US" sz="1100" kern="1200" dirty="0" smtClean="0"/>
            <a:t>Manager</a:t>
          </a:r>
        </a:p>
        <a:p>
          <a:pPr lvl="0" algn="ctr" defTabSz="488950">
            <a:lnSpc>
              <a:spcPct val="90000"/>
            </a:lnSpc>
            <a:spcBef>
              <a:spcPct val="0"/>
            </a:spcBef>
            <a:spcAft>
              <a:spcPct val="35000"/>
            </a:spcAft>
          </a:pPr>
          <a:r>
            <a:rPr lang="en-US" sz="1100" i="1" kern="1200" dirty="0" smtClean="0"/>
            <a:t>Of </a:t>
          </a:r>
          <a:r>
            <a:rPr lang="en-US" sz="1100" i="1" kern="1200" dirty="0" smtClean="0"/>
            <a:t>7 </a:t>
          </a:r>
          <a:r>
            <a:rPr lang="en-US" sz="1100" i="1" kern="1200" dirty="0" smtClean="0"/>
            <a:t>Locations</a:t>
          </a:r>
          <a:endParaRPr lang="en-US" sz="1100" i="1" kern="1200" dirty="0"/>
        </a:p>
      </dsp:txBody>
      <dsp:txXfrm>
        <a:off x="172951" y="2509014"/>
        <a:ext cx="1214187" cy="753887"/>
      </dsp:txXfrm>
    </dsp:sp>
    <dsp:sp modelId="{DCB1E33D-13EC-4E25-974B-BEC1BFAB8C57}">
      <dsp:nvSpPr>
        <dsp:cNvPr id="0" name=""/>
        <dsp:cNvSpPr/>
      </dsp:nvSpPr>
      <dsp:spPr>
        <a:xfrm>
          <a:off x="1550714" y="2352444"/>
          <a:ext cx="1261095" cy="800795"/>
        </a:xfrm>
        <a:prstGeom prst="roundRect">
          <a:avLst>
            <a:gd name="adj" fmla="val 10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B6613B-3143-4290-BD1E-F9C795102D53}">
      <dsp:nvSpPr>
        <dsp:cNvPr id="0" name=""/>
        <dsp:cNvSpPr/>
      </dsp:nvSpPr>
      <dsp:spPr>
        <a:xfrm>
          <a:off x="1690836" y="2485560"/>
          <a:ext cx="1261095" cy="800795"/>
        </a:xfrm>
        <a:prstGeom prst="roundRect">
          <a:avLst>
            <a:gd name="adj" fmla="val 10000"/>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t>Mike </a:t>
          </a:r>
          <a:r>
            <a:rPr lang="en-US" sz="1100" b="1" kern="1200" dirty="0" err="1" smtClean="0"/>
            <a:t>Danselio</a:t>
          </a:r>
          <a:r>
            <a:rPr lang="en-US" sz="1100" kern="1200" dirty="0" smtClean="0"/>
            <a:t/>
          </a:r>
          <a:br>
            <a:rPr lang="en-US" sz="1100" kern="1200" dirty="0" smtClean="0"/>
          </a:br>
          <a:r>
            <a:rPr lang="en-US" sz="1100" kern="1200" dirty="0" smtClean="0"/>
            <a:t>Regional </a:t>
          </a:r>
          <a:r>
            <a:rPr lang="en-US" sz="1100" kern="1200" dirty="0" smtClean="0"/>
            <a:t>Manager</a:t>
          </a:r>
        </a:p>
        <a:p>
          <a:pPr lvl="0" algn="ctr" defTabSz="488950">
            <a:lnSpc>
              <a:spcPct val="90000"/>
            </a:lnSpc>
            <a:spcBef>
              <a:spcPct val="0"/>
            </a:spcBef>
            <a:spcAft>
              <a:spcPct val="35000"/>
            </a:spcAft>
          </a:pPr>
          <a:r>
            <a:rPr lang="en-US" sz="1100" i="1" kern="1200" dirty="0" smtClean="0"/>
            <a:t>Of </a:t>
          </a:r>
          <a:r>
            <a:rPr lang="en-US" sz="1100" i="1" kern="1200" dirty="0" smtClean="0"/>
            <a:t>8 Locations</a:t>
          </a:r>
          <a:endParaRPr lang="en-US" sz="1100" i="1" kern="1200" dirty="0"/>
        </a:p>
      </dsp:txBody>
      <dsp:txXfrm>
        <a:off x="1714290" y="2509014"/>
        <a:ext cx="1214187" cy="753887"/>
      </dsp:txXfrm>
    </dsp:sp>
    <dsp:sp modelId="{3EAB1CE4-68D7-4335-A270-8E3EB71A5790}">
      <dsp:nvSpPr>
        <dsp:cNvPr id="0" name=""/>
        <dsp:cNvSpPr/>
      </dsp:nvSpPr>
      <dsp:spPr>
        <a:xfrm>
          <a:off x="780045" y="3520008"/>
          <a:ext cx="1261095" cy="800795"/>
        </a:xfrm>
        <a:prstGeom prst="roundRect">
          <a:avLst>
            <a:gd name="adj" fmla="val 10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8B9209-6251-4FFD-B69F-48F18D4CC349}">
      <dsp:nvSpPr>
        <dsp:cNvPr id="0" name=""/>
        <dsp:cNvSpPr/>
      </dsp:nvSpPr>
      <dsp:spPr>
        <a:xfrm>
          <a:off x="920167" y="3653123"/>
          <a:ext cx="1261095" cy="800795"/>
        </a:xfrm>
        <a:prstGeom prst="roundRect">
          <a:avLst>
            <a:gd name="adj" fmla="val 10000"/>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Gym Manager</a:t>
          </a:r>
          <a:endParaRPr lang="en-US" sz="1100" kern="1200" dirty="0"/>
        </a:p>
      </dsp:txBody>
      <dsp:txXfrm>
        <a:off x="943621" y="3676577"/>
        <a:ext cx="1214187" cy="753887"/>
      </dsp:txXfrm>
    </dsp:sp>
    <dsp:sp modelId="{8629E89B-2488-4E84-8D53-9ABAE0E950DB}">
      <dsp:nvSpPr>
        <dsp:cNvPr id="0" name=""/>
        <dsp:cNvSpPr/>
      </dsp:nvSpPr>
      <dsp:spPr>
        <a:xfrm>
          <a:off x="780045" y="4687572"/>
          <a:ext cx="1261095" cy="800795"/>
        </a:xfrm>
        <a:prstGeom prst="roundRect">
          <a:avLst>
            <a:gd name="adj" fmla="val 10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83FC9C-3F2A-407E-A90F-1A955985B64E}">
      <dsp:nvSpPr>
        <dsp:cNvPr id="0" name=""/>
        <dsp:cNvSpPr/>
      </dsp:nvSpPr>
      <dsp:spPr>
        <a:xfrm>
          <a:off x="920167" y="4820687"/>
          <a:ext cx="1261095" cy="800795"/>
        </a:xfrm>
        <a:prstGeom prst="roundRect">
          <a:avLst>
            <a:gd name="adj" fmla="val 10000"/>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Assistant Manager of Gym</a:t>
          </a:r>
          <a:endParaRPr lang="en-US" sz="1100" kern="1200" dirty="0"/>
        </a:p>
      </dsp:txBody>
      <dsp:txXfrm>
        <a:off x="943621" y="4844141"/>
        <a:ext cx="1214187" cy="753887"/>
      </dsp:txXfrm>
    </dsp:sp>
    <dsp:sp modelId="{1527F68E-B504-4B54-9F83-94EE448F2A71}">
      <dsp:nvSpPr>
        <dsp:cNvPr id="0" name=""/>
        <dsp:cNvSpPr/>
      </dsp:nvSpPr>
      <dsp:spPr>
        <a:xfrm>
          <a:off x="2321383" y="3520008"/>
          <a:ext cx="1261095" cy="800795"/>
        </a:xfrm>
        <a:prstGeom prst="roundRect">
          <a:avLst>
            <a:gd name="adj" fmla="val 10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801A85-6C38-4204-A802-154EC5C79269}">
      <dsp:nvSpPr>
        <dsp:cNvPr id="0" name=""/>
        <dsp:cNvSpPr/>
      </dsp:nvSpPr>
      <dsp:spPr>
        <a:xfrm>
          <a:off x="2461505" y="3653123"/>
          <a:ext cx="1261095" cy="800795"/>
        </a:xfrm>
        <a:prstGeom prst="roundRect">
          <a:avLst>
            <a:gd name="adj" fmla="val 10000"/>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t>HR representative</a:t>
          </a:r>
          <a:endParaRPr lang="en-US" sz="1100" b="1" kern="1200" dirty="0"/>
        </a:p>
      </dsp:txBody>
      <dsp:txXfrm>
        <a:off x="2484959" y="3676577"/>
        <a:ext cx="1214187" cy="753887"/>
      </dsp:txXfrm>
    </dsp:sp>
    <dsp:sp modelId="{0D430ACC-0A24-4E88-8E41-B626B052AB56}">
      <dsp:nvSpPr>
        <dsp:cNvPr id="0" name=""/>
        <dsp:cNvSpPr/>
      </dsp:nvSpPr>
      <dsp:spPr>
        <a:xfrm>
          <a:off x="3092053" y="2352444"/>
          <a:ext cx="1261095" cy="800795"/>
        </a:xfrm>
        <a:prstGeom prst="roundRect">
          <a:avLst>
            <a:gd name="adj" fmla="val 10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4549B9-146B-470F-8DA8-7473A3C06B36}">
      <dsp:nvSpPr>
        <dsp:cNvPr id="0" name=""/>
        <dsp:cNvSpPr/>
      </dsp:nvSpPr>
      <dsp:spPr>
        <a:xfrm>
          <a:off x="3232174" y="2485560"/>
          <a:ext cx="1261095" cy="800795"/>
        </a:xfrm>
        <a:prstGeom prst="roundRect">
          <a:avLst>
            <a:gd name="adj" fmla="val 10000"/>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err="1" smtClean="0"/>
            <a:t>Prashanth</a:t>
          </a:r>
          <a:r>
            <a:rPr lang="en-US" sz="1100" b="1" kern="1200" dirty="0" smtClean="0"/>
            <a:t> Desai</a:t>
          </a:r>
          <a:br>
            <a:rPr lang="en-US" sz="1100" b="1" kern="1200" dirty="0" smtClean="0"/>
          </a:br>
          <a:r>
            <a:rPr lang="en-US" sz="1100" b="0" kern="1200" dirty="0" smtClean="0"/>
            <a:t>Regiona</a:t>
          </a:r>
          <a:r>
            <a:rPr lang="en-US" sz="1100" b="1" kern="1200" dirty="0" smtClean="0"/>
            <a:t>l</a:t>
          </a:r>
          <a:r>
            <a:rPr lang="en-US" sz="1100" i="1" kern="1200" dirty="0" smtClean="0"/>
            <a:t> </a:t>
          </a:r>
          <a:r>
            <a:rPr lang="en-US" sz="1100" i="1" kern="1200" dirty="0" smtClean="0"/>
            <a:t>Manager</a:t>
          </a:r>
        </a:p>
        <a:p>
          <a:pPr lvl="0" algn="ctr" defTabSz="488950">
            <a:lnSpc>
              <a:spcPct val="90000"/>
            </a:lnSpc>
            <a:spcBef>
              <a:spcPct val="0"/>
            </a:spcBef>
            <a:spcAft>
              <a:spcPct val="35000"/>
            </a:spcAft>
          </a:pPr>
          <a:r>
            <a:rPr lang="en-US" sz="1100" i="1" kern="1200" dirty="0" smtClean="0"/>
            <a:t>Of </a:t>
          </a:r>
          <a:r>
            <a:rPr lang="en-US" sz="1100" i="1" kern="1200" dirty="0" smtClean="0"/>
            <a:t>7 </a:t>
          </a:r>
          <a:r>
            <a:rPr lang="en-US" sz="1100" i="1" kern="1200" dirty="0" smtClean="0"/>
            <a:t>Locations</a:t>
          </a:r>
          <a:endParaRPr lang="en-US" sz="1100" i="1" kern="1200" dirty="0"/>
        </a:p>
      </dsp:txBody>
      <dsp:txXfrm>
        <a:off x="3255628" y="2509014"/>
        <a:ext cx="1214187" cy="753887"/>
      </dsp:txXfrm>
    </dsp:sp>
    <dsp:sp modelId="{814D968B-BB58-4009-A740-66AD03AAD2CC}">
      <dsp:nvSpPr>
        <dsp:cNvPr id="0" name=""/>
        <dsp:cNvSpPr/>
      </dsp:nvSpPr>
      <dsp:spPr>
        <a:xfrm>
          <a:off x="5404060" y="1184880"/>
          <a:ext cx="1261095" cy="800795"/>
        </a:xfrm>
        <a:prstGeom prst="roundRect">
          <a:avLst>
            <a:gd name="adj" fmla="val 10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5FE02B-F52A-4D21-AD4B-153872E225D6}">
      <dsp:nvSpPr>
        <dsp:cNvPr id="0" name=""/>
        <dsp:cNvSpPr/>
      </dsp:nvSpPr>
      <dsp:spPr>
        <a:xfrm>
          <a:off x="5544182" y="1317996"/>
          <a:ext cx="1261095" cy="800795"/>
        </a:xfrm>
        <a:prstGeom prst="roundRect">
          <a:avLst>
            <a:gd name="adj" fmla="val 10000"/>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t>Lawrie Gaffney</a:t>
          </a:r>
          <a:r>
            <a:rPr lang="en-US" sz="1100" kern="1200" dirty="0" smtClean="0"/>
            <a:t/>
          </a:r>
          <a:br>
            <a:rPr lang="en-US" sz="1100" kern="1200" dirty="0" smtClean="0"/>
          </a:br>
          <a:r>
            <a:rPr lang="en-US" sz="1100" kern="1200" dirty="0" smtClean="0"/>
            <a:t>CFO</a:t>
          </a:r>
          <a:endParaRPr lang="en-US" sz="1100" i="1" kern="1200" dirty="0"/>
        </a:p>
      </dsp:txBody>
      <dsp:txXfrm>
        <a:off x="5567636" y="1341450"/>
        <a:ext cx="1214187" cy="753887"/>
      </dsp:txXfrm>
    </dsp:sp>
    <dsp:sp modelId="{BB1DA2C6-9035-47F3-AABE-8B758B6D19F0}">
      <dsp:nvSpPr>
        <dsp:cNvPr id="0" name=""/>
        <dsp:cNvSpPr/>
      </dsp:nvSpPr>
      <dsp:spPr>
        <a:xfrm>
          <a:off x="4633391" y="2352444"/>
          <a:ext cx="1261095" cy="800795"/>
        </a:xfrm>
        <a:prstGeom prst="roundRect">
          <a:avLst>
            <a:gd name="adj" fmla="val 10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06AB76-11B4-4CAA-9887-9CEC3100795D}">
      <dsp:nvSpPr>
        <dsp:cNvPr id="0" name=""/>
        <dsp:cNvSpPr/>
      </dsp:nvSpPr>
      <dsp:spPr>
        <a:xfrm>
          <a:off x="4773513" y="2485560"/>
          <a:ext cx="1261095" cy="800795"/>
        </a:xfrm>
        <a:prstGeom prst="roundRect">
          <a:avLst>
            <a:gd name="adj" fmla="val 10000"/>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smtClean="0"/>
            <a:t>Patrick lliott</a:t>
          </a:r>
          <a:r>
            <a:rPr lang="en-US" sz="1100" b="1" kern="1200" dirty="0" smtClean="0"/>
            <a:t/>
          </a:r>
          <a:br>
            <a:rPr lang="en-US" sz="1100" b="1" kern="1200" dirty="0" smtClean="0"/>
          </a:br>
          <a:r>
            <a:rPr lang="en-US" sz="1100" i="1" kern="1200" dirty="0" smtClean="0"/>
            <a:t>VP Finance</a:t>
          </a:r>
          <a:endParaRPr lang="en-US" sz="1100" i="1" kern="1200" dirty="0"/>
        </a:p>
      </dsp:txBody>
      <dsp:txXfrm>
        <a:off x="4796967" y="2509014"/>
        <a:ext cx="1214187" cy="753887"/>
      </dsp:txXfrm>
    </dsp:sp>
    <dsp:sp modelId="{C410A2C1-12AA-4197-9D2B-0529261F107A}">
      <dsp:nvSpPr>
        <dsp:cNvPr id="0" name=""/>
        <dsp:cNvSpPr/>
      </dsp:nvSpPr>
      <dsp:spPr>
        <a:xfrm>
          <a:off x="6174730" y="2352444"/>
          <a:ext cx="1261095" cy="800795"/>
        </a:xfrm>
        <a:prstGeom prst="roundRect">
          <a:avLst>
            <a:gd name="adj" fmla="val 10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D81334-87C5-4BAE-8B17-A68BD1AC0BD4}">
      <dsp:nvSpPr>
        <dsp:cNvPr id="0" name=""/>
        <dsp:cNvSpPr/>
      </dsp:nvSpPr>
      <dsp:spPr>
        <a:xfrm>
          <a:off x="6314851" y="2485560"/>
          <a:ext cx="1261095" cy="800795"/>
        </a:xfrm>
        <a:prstGeom prst="roundRect">
          <a:avLst>
            <a:gd name="adj" fmla="val 10000"/>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t>Lola Jacobsen</a:t>
          </a:r>
          <a:br>
            <a:rPr lang="en-US" sz="1100" b="1" kern="1200" dirty="0" smtClean="0"/>
          </a:br>
          <a:r>
            <a:rPr lang="en-US" sz="1100" i="1" kern="1200" dirty="0" smtClean="0"/>
            <a:t>VP Accounting</a:t>
          </a:r>
          <a:endParaRPr lang="en-US" sz="1100" i="1" kern="1200" dirty="0"/>
        </a:p>
      </dsp:txBody>
      <dsp:txXfrm>
        <a:off x="6338305" y="2509014"/>
        <a:ext cx="1214187" cy="753887"/>
      </dsp:txXfrm>
    </dsp:sp>
    <dsp:sp modelId="{53DA5E8F-87F9-40FC-9678-EFD0486B275A}">
      <dsp:nvSpPr>
        <dsp:cNvPr id="0" name=""/>
        <dsp:cNvSpPr/>
      </dsp:nvSpPr>
      <dsp:spPr>
        <a:xfrm>
          <a:off x="8486737" y="1184880"/>
          <a:ext cx="1261095" cy="800795"/>
        </a:xfrm>
        <a:prstGeom prst="roundRect">
          <a:avLst>
            <a:gd name="adj" fmla="val 10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017F3B-DDE1-42D3-931F-E089B2220CD1}">
      <dsp:nvSpPr>
        <dsp:cNvPr id="0" name=""/>
        <dsp:cNvSpPr/>
      </dsp:nvSpPr>
      <dsp:spPr>
        <a:xfrm>
          <a:off x="8626859" y="1317996"/>
          <a:ext cx="1261095" cy="800795"/>
        </a:xfrm>
        <a:prstGeom prst="roundRect">
          <a:avLst>
            <a:gd name="adj" fmla="val 10000"/>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err="1" smtClean="0"/>
            <a:t>Szabolcs</a:t>
          </a:r>
          <a:r>
            <a:rPr lang="en-US" sz="1100" b="1" kern="1200" dirty="0" smtClean="0"/>
            <a:t> </a:t>
          </a:r>
          <a:r>
            <a:rPr lang="en-US" sz="1100" b="1" kern="1200" dirty="0" err="1" smtClean="0"/>
            <a:t>Vajda</a:t>
          </a:r>
          <a:r>
            <a:rPr lang="en-US" sz="1100" b="1" kern="1200" dirty="0" smtClean="0"/>
            <a:t/>
          </a:r>
          <a:br>
            <a:rPr lang="en-US" sz="1100" b="1" kern="1200" dirty="0" smtClean="0"/>
          </a:br>
          <a:r>
            <a:rPr lang="en-US" sz="1100" b="0" kern="1200" dirty="0" smtClean="0"/>
            <a:t>Director of Human Resources</a:t>
          </a:r>
          <a:endParaRPr lang="en-US" sz="1100" b="0" i="1" kern="1200" dirty="0"/>
        </a:p>
      </dsp:txBody>
      <dsp:txXfrm>
        <a:off x="8650313" y="1341450"/>
        <a:ext cx="1214187" cy="753887"/>
      </dsp:txXfrm>
    </dsp:sp>
    <dsp:sp modelId="{C1D5E974-C272-426D-9C3B-33FC0063D5F1}">
      <dsp:nvSpPr>
        <dsp:cNvPr id="0" name=""/>
        <dsp:cNvSpPr/>
      </dsp:nvSpPr>
      <dsp:spPr>
        <a:xfrm>
          <a:off x="7716068" y="2352444"/>
          <a:ext cx="1261095" cy="800795"/>
        </a:xfrm>
        <a:prstGeom prst="roundRect">
          <a:avLst>
            <a:gd name="adj" fmla="val 10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90AA37-9CAE-47C1-8091-0E18D98AD0A1}">
      <dsp:nvSpPr>
        <dsp:cNvPr id="0" name=""/>
        <dsp:cNvSpPr/>
      </dsp:nvSpPr>
      <dsp:spPr>
        <a:xfrm>
          <a:off x="7856190" y="2485560"/>
          <a:ext cx="1261095" cy="800795"/>
        </a:xfrm>
        <a:prstGeom prst="roundRect">
          <a:avLst>
            <a:gd name="adj" fmla="val 10000"/>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t>Jason </a:t>
          </a:r>
          <a:r>
            <a:rPr lang="en-US" sz="1100" b="1" kern="1200" dirty="0" err="1" smtClean="0"/>
            <a:t>Kozleski</a:t>
          </a:r>
          <a:r>
            <a:rPr lang="en-US" sz="1100" kern="1200" dirty="0" smtClean="0"/>
            <a:t/>
          </a:r>
          <a:br>
            <a:rPr lang="en-US" sz="1100" kern="1200" dirty="0" smtClean="0"/>
          </a:br>
          <a:r>
            <a:rPr lang="en-US" sz="1100" i="1" kern="1200" dirty="0" smtClean="0"/>
            <a:t>VP </a:t>
          </a:r>
          <a:r>
            <a:rPr lang="en-US" sz="1100" i="1" kern="1200" dirty="0" smtClean="0"/>
            <a:t>Human Resources</a:t>
          </a:r>
          <a:endParaRPr lang="en-US" sz="1100" i="1" kern="1200" dirty="0"/>
        </a:p>
      </dsp:txBody>
      <dsp:txXfrm>
        <a:off x="7879644" y="2509014"/>
        <a:ext cx="1214187" cy="753887"/>
      </dsp:txXfrm>
    </dsp:sp>
    <dsp:sp modelId="{50D474EC-98DC-4737-BC55-92D95CD2A76F}">
      <dsp:nvSpPr>
        <dsp:cNvPr id="0" name=""/>
        <dsp:cNvSpPr/>
      </dsp:nvSpPr>
      <dsp:spPr>
        <a:xfrm>
          <a:off x="9257407" y="2352444"/>
          <a:ext cx="1261095" cy="800795"/>
        </a:xfrm>
        <a:prstGeom prst="roundRect">
          <a:avLst>
            <a:gd name="adj" fmla="val 10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F275B9-56B8-41B6-B830-2E9E5E01E9CB}">
      <dsp:nvSpPr>
        <dsp:cNvPr id="0" name=""/>
        <dsp:cNvSpPr/>
      </dsp:nvSpPr>
      <dsp:spPr>
        <a:xfrm>
          <a:off x="9397528" y="2485560"/>
          <a:ext cx="1261095" cy="800795"/>
        </a:xfrm>
        <a:prstGeom prst="roundRect">
          <a:avLst>
            <a:gd name="adj" fmla="val 10000"/>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t>Pat Coleman</a:t>
          </a:r>
          <a:r>
            <a:rPr lang="en-US" sz="1100" kern="1200" dirty="0" smtClean="0"/>
            <a:t/>
          </a:r>
          <a:br>
            <a:rPr lang="en-US" sz="1100" kern="1200" dirty="0" smtClean="0"/>
          </a:br>
          <a:r>
            <a:rPr lang="en-US" sz="1100" i="1" kern="1200" dirty="0" smtClean="0"/>
            <a:t>VP Customer Svc</a:t>
          </a:r>
          <a:endParaRPr lang="en-US" sz="1100" i="1" kern="1200" dirty="0"/>
        </a:p>
      </dsp:txBody>
      <dsp:txXfrm>
        <a:off x="9420982" y="2509014"/>
        <a:ext cx="1214187" cy="7538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17552F-9427-45CB-8989-31D2C939AC40}">
      <dsp:nvSpPr>
        <dsp:cNvPr id="0" name=""/>
        <dsp:cNvSpPr/>
      </dsp:nvSpPr>
      <dsp:spPr>
        <a:xfrm rot="5400000">
          <a:off x="5865795" y="-2290133"/>
          <a:ext cx="1200819" cy="608584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b="1" kern="1200" dirty="0" smtClean="0"/>
            <a:t>Toledo</a:t>
          </a:r>
          <a:endParaRPr lang="en-US" sz="1600" b="1" kern="1200" dirty="0"/>
        </a:p>
        <a:p>
          <a:pPr marL="342900" lvl="2" indent="-171450" algn="l" defTabSz="711200">
            <a:lnSpc>
              <a:spcPct val="90000"/>
            </a:lnSpc>
            <a:spcBef>
              <a:spcPct val="0"/>
            </a:spcBef>
            <a:spcAft>
              <a:spcPct val="15000"/>
            </a:spcAft>
            <a:buChar char="••"/>
          </a:pPr>
          <a:r>
            <a:rPr lang="en-US" sz="1600" kern="1200" dirty="0" smtClean="0"/>
            <a:t>Waterville, Oregon, Maumee</a:t>
          </a:r>
          <a:endParaRPr lang="en-US" sz="1600" kern="1200" dirty="0"/>
        </a:p>
        <a:p>
          <a:pPr marL="171450" lvl="1" indent="-171450" algn="l" defTabSz="711200">
            <a:lnSpc>
              <a:spcPct val="90000"/>
            </a:lnSpc>
            <a:spcBef>
              <a:spcPct val="0"/>
            </a:spcBef>
            <a:spcAft>
              <a:spcPct val="15000"/>
            </a:spcAft>
            <a:buChar char="••"/>
          </a:pPr>
          <a:r>
            <a:rPr lang="en-US" sz="1600" b="1" kern="1200" dirty="0" smtClean="0"/>
            <a:t>Cleveland</a:t>
          </a:r>
          <a:endParaRPr lang="en-US" sz="1600" b="1" kern="1200" dirty="0"/>
        </a:p>
        <a:p>
          <a:pPr marL="342900" lvl="2" indent="-171450" algn="l" defTabSz="711200">
            <a:lnSpc>
              <a:spcPct val="90000"/>
            </a:lnSpc>
            <a:spcBef>
              <a:spcPct val="0"/>
            </a:spcBef>
            <a:spcAft>
              <a:spcPct val="15000"/>
            </a:spcAft>
            <a:buChar char="••"/>
          </a:pPr>
          <a:r>
            <a:rPr lang="en-US" sz="1600" kern="1200" dirty="0" smtClean="0"/>
            <a:t>Twinsburg, Aurora, Medina, Akron, Kent, </a:t>
          </a:r>
          <a:r>
            <a:rPr lang="en-US" sz="1600" kern="1200" dirty="0" err="1" smtClean="0"/>
            <a:t>Nordwalk</a:t>
          </a:r>
          <a:endParaRPr lang="en-US" sz="1600" kern="1200" dirty="0"/>
        </a:p>
      </dsp:txBody>
      <dsp:txXfrm rot="-5400000">
        <a:off x="3423285" y="210996"/>
        <a:ext cx="6027221" cy="1083581"/>
      </dsp:txXfrm>
    </dsp:sp>
    <dsp:sp modelId="{0E733503-2241-4DF2-8E62-840240C3789F}">
      <dsp:nvSpPr>
        <dsp:cNvPr id="0" name=""/>
        <dsp:cNvSpPr/>
      </dsp:nvSpPr>
      <dsp:spPr>
        <a:xfrm>
          <a:off x="0" y="2274"/>
          <a:ext cx="3423285" cy="15010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lvl="0" algn="ctr" defTabSz="1866900">
            <a:lnSpc>
              <a:spcPct val="90000"/>
            </a:lnSpc>
            <a:spcBef>
              <a:spcPct val="0"/>
            </a:spcBef>
            <a:spcAft>
              <a:spcPct val="35000"/>
            </a:spcAft>
          </a:pPr>
          <a:r>
            <a:rPr lang="en-US" sz="4200" kern="1200" dirty="0" smtClean="0"/>
            <a:t>Northern Ohio</a:t>
          </a:r>
          <a:endParaRPr lang="en-US" sz="4200" kern="1200" dirty="0"/>
        </a:p>
      </dsp:txBody>
      <dsp:txXfrm>
        <a:off x="73274" y="75548"/>
        <a:ext cx="3276737" cy="1354476"/>
      </dsp:txXfrm>
    </dsp:sp>
    <dsp:sp modelId="{03067C73-8FEB-4A3D-8EBD-5F3CC648CDAD}">
      <dsp:nvSpPr>
        <dsp:cNvPr id="0" name=""/>
        <dsp:cNvSpPr/>
      </dsp:nvSpPr>
      <dsp:spPr>
        <a:xfrm rot="5400000">
          <a:off x="5865795" y="-714057"/>
          <a:ext cx="1200819" cy="608584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b="1" kern="1200" dirty="0" smtClean="0"/>
            <a:t>Columbus</a:t>
          </a:r>
          <a:endParaRPr lang="en-US" sz="1600" b="1" kern="1200" dirty="0"/>
        </a:p>
        <a:p>
          <a:pPr marL="342900" lvl="2" indent="-171450" algn="l" defTabSz="711200">
            <a:lnSpc>
              <a:spcPct val="90000"/>
            </a:lnSpc>
            <a:spcBef>
              <a:spcPct val="0"/>
            </a:spcBef>
            <a:spcAft>
              <a:spcPct val="15000"/>
            </a:spcAft>
            <a:buChar char="••"/>
          </a:pPr>
          <a:r>
            <a:rPr lang="en-US" sz="1600" kern="1200" dirty="0" smtClean="0"/>
            <a:t>Gahanna, Reynoldsburg, Hilliard, </a:t>
          </a:r>
          <a:r>
            <a:rPr lang="en-US" sz="1600" kern="1200" dirty="0" err="1" smtClean="0"/>
            <a:t>Bexley</a:t>
          </a:r>
          <a:r>
            <a:rPr lang="en-US" sz="1600" kern="1200" dirty="0" smtClean="0"/>
            <a:t>, Springfield, Delaware </a:t>
          </a:r>
          <a:endParaRPr lang="en-US" sz="1600" kern="1200" dirty="0"/>
        </a:p>
      </dsp:txBody>
      <dsp:txXfrm rot="-5400000">
        <a:off x="3423285" y="1787072"/>
        <a:ext cx="6027221" cy="1083581"/>
      </dsp:txXfrm>
    </dsp:sp>
    <dsp:sp modelId="{3116197A-D440-47F1-BA0F-D6B2B8C66089}">
      <dsp:nvSpPr>
        <dsp:cNvPr id="0" name=""/>
        <dsp:cNvSpPr/>
      </dsp:nvSpPr>
      <dsp:spPr>
        <a:xfrm>
          <a:off x="0" y="1578350"/>
          <a:ext cx="3423285" cy="15010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lvl="0" algn="ctr" defTabSz="1866900">
            <a:lnSpc>
              <a:spcPct val="90000"/>
            </a:lnSpc>
            <a:spcBef>
              <a:spcPct val="0"/>
            </a:spcBef>
            <a:spcAft>
              <a:spcPct val="35000"/>
            </a:spcAft>
          </a:pPr>
          <a:r>
            <a:rPr lang="en-US" sz="4200" kern="1200" dirty="0" smtClean="0"/>
            <a:t>Mid-Ohio</a:t>
          </a:r>
          <a:endParaRPr lang="en-US" sz="4200" kern="1200" dirty="0"/>
        </a:p>
      </dsp:txBody>
      <dsp:txXfrm>
        <a:off x="73274" y="1651624"/>
        <a:ext cx="3276737" cy="1354476"/>
      </dsp:txXfrm>
    </dsp:sp>
    <dsp:sp modelId="{E08DDBB4-1098-4BF6-A9F7-74A501784381}">
      <dsp:nvSpPr>
        <dsp:cNvPr id="0" name=""/>
        <dsp:cNvSpPr/>
      </dsp:nvSpPr>
      <dsp:spPr>
        <a:xfrm rot="5400000">
          <a:off x="5865795" y="862018"/>
          <a:ext cx="1200819" cy="608584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b="1" kern="1200" dirty="0" smtClean="0"/>
            <a:t>Cincinnati</a:t>
          </a:r>
          <a:endParaRPr lang="en-US" sz="1600" b="1" kern="1200" dirty="0"/>
        </a:p>
        <a:p>
          <a:pPr marL="342900" lvl="2" indent="-171450" algn="l" defTabSz="711200">
            <a:lnSpc>
              <a:spcPct val="90000"/>
            </a:lnSpc>
            <a:spcBef>
              <a:spcPct val="0"/>
            </a:spcBef>
            <a:spcAft>
              <a:spcPct val="15000"/>
            </a:spcAft>
            <a:buChar char="••"/>
          </a:pPr>
          <a:r>
            <a:rPr lang="en-US" sz="1600" kern="1200" dirty="0" smtClean="0"/>
            <a:t>Georgetown, </a:t>
          </a:r>
          <a:r>
            <a:rPr lang="en-US" sz="1600" kern="1200" dirty="0" err="1" smtClean="0"/>
            <a:t>Russelville</a:t>
          </a:r>
          <a:r>
            <a:rPr lang="en-US" sz="1600" kern="1200" dirty="0" smtClean="0"/>
            <a:t>, Norwood, Chillicothe</a:t>
          </a:r>
          <a:endParaRPr lang="en-US" sz="1600" kern="1200" dirty="0"/>
        </a:p>
        <a:p>
          <a:pPr marL="171450" lvl="1" indent="-171450" algn="l" defTabSz="711200">
            <a:lnSpc>
              <a:spcPct val="90000"/>
            </a:lnSpc>
            <a:spcBef>
              <a:spcPct val="0"/>
            </a:spcBef>
            <a:spcAft>
              <a:spcPct val="15000"/>
            </a:spcAft>
            <a:buChar char="••"/>
          </a:pPr>
          <a:r>
            <a:rPr lang="en-US" sz="1600" b="1" kern="1200" dirty="0" smtClean="0"/>
            <a:t>Dayton</a:t>
          </a:r>
          <a:endParaRPr lang="en-US" sz="1600" b="1" kern="1200" dirty="0"/>
        </a:p>
        <a:p>
          <a:pPr marL="342900" lvl="2" indent="-171450" algn="l" defTabSz="711200">
            <a:lnSpc>
              <a:spcPct val="90000"/>
            </a:lnSpc>
            <a:spcBef>
              <a:spcPct val="0"/>
            </a:spcBef>
            <a:spcAft>
              <a:spcPct val="15000"/>
            </a:spcAft>
            <a:buChar char="••"/>
          </a:pPr>
          <a:r>
            <a:rPr lang="en-US" sz="1600" kern="1200" dirty="0" smtClean="0"/>
            <a:t>Kettering, Miamisburg, Englewood</a:t>
          </a:r>
          <a:endParaRPr lang="en-US" sz="1600" kern="1200" dirty="0"/>
        </a:p>
      </dsp:txBody>
      <dsp:txXfrm rot="-5400000">
        <a:off x="3423285" y="3363148"/>
        <a:ext cx="6027221" cy="1083581"/>
      </dsp:txXfrm>
    </dsp:sp>
    <dsp:sp modelId="{F30FE326-5A31-4D18-AB22-8675B11C3FC6}">
      <dsp:nvSpPr>
        <dsp:cNvPr id="0" name=""/>
        <dsp:cNvSpPr/>
      </dsp:nvSpPr>
      <dsp:spPr>
        <a:xfrm>
          <a:off x="0" y="3154426"/>
          <a:ext cx="3423285" cy="15010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lvl="0" algn="ctr" defTabSz="1866900">
            <a:lnSpc>
              <a:spcPct val="90000"/>
            </a:lnSpc>
            <a:spcBef>
              <a:spcPct val="0"/>
            </a:spcBef>
            <a:spcAft>
              <a:spcPct val="35000"/>
            </a:spcAft>
          </a:pPr>
          <a:r>
            <a:rPr lang="en-US" sz="4200" kern="1200" dirty="0" smtClean="0"/>
            <a:t>Southern Ohio</a:t>
          </a:r>
          <a:endParaRPr lang="en-US" sz="4200" kern="1200" dirty="0"/>
        </a:p>
      </dsp:txBody>
      <dsp:txXfrm>
        <a:off x="73274" y="3227700"/>
        <a:ext cx="3276737" cy="13544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6C12F-3E25-4D17-99C8-FB705B0F3657}">
      <dsp:nvSpPr>
        <dsp:cNvPr id="0" name=""/>
        <dsp:cNvSpPr/>
      </dsp:nvSpPr>
      <dsp:spPr>
        <a:xfrm>
          <a:off x="4754562" y="1569468"/>
          <a:ext cx="3939751" cy="341879"/>
        </a:xfrm>
        <a:custGeom>
          <a:avLst/>
          <a:gdLst/>
          <a:ahLst/>
          <a:cxnLst/>
          <a:rect l="0" t="0" r="0" b="0"/>
          <a:pathLst>
            <a:path>
              <a:moveTo>
                <a:pt x="0" y="0"/>
              </a:moveTo>
              <a:lnTo>
                <a:pt x="0" y="170939"/>
              </a:lnTo>
              <a:lnTo>
                <a:pt x="3939751" y="170939"/>
              </a:lnTo>
              <a:lnTo>
                <a:pt x="3939751" y="34187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0B701E-731A-4119-97E9-BE8C6970B14F}">
      <dsp:nvSpPr>
        <dsp:cNvPr id="0" name=""/>
        <dsp:cNvSpPr/>
      </dsp:nvSpPr>
      <dsp:spPr>
        <a:xfrm>
          <a:off x="4754562" y="1569468"/>
          <a:ext cx="1969875" cy="341879"/>
        </a:xfrm>
        <a:custGeom>
          <a:avLst/>
          <a:gdLst/>
          <a:ahLst/>
          <a:cxnLst/>
          <a:rect l="0" t="0" r="0" b="0"/>
          <a:pathLst>
            <a:path>
              <a:moveTo>
                <a:pt x="0" y="0"/>
              </a:moveTo>
              <a:lnTo>
                <a:pt x="0" y="170939"/>
              </a:lnTo>
              <a:lnTo>
                <a:pt x="1969875" y="170939"/>
              </a:lnTo>
              <a:lnTo>
                <a:pt x="1969875" y="34187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CB14CF-3AAB-49BF-A348-8C10128F63F4}">
      <dsp:nvSpPr>
        <dsp:cNvPr id="0" name=""/>
        <dsp:cNvSpPr/>
      </dsp:nvSpPr>
      <dsp:spPr>
        <a:xfrm>
          <a:off x="4708842" y="1569468"/>
          <a:ext cx="91440" cy="341879"/>
        </a:xfrm>
        <a:custGeom>
          <a:avLst/>
          <a:gdLst/>
          <a:ahLst/>
          <a:cxnLst/>
          <a:rect l="0" t="0" r="0" b="0"/>
          <a:pathLst>
            <a:path>
              <a:moveTo>
                <a:pt x="45720" y="0"/>
              </a:moveTo>
              <a:lnTo>
                <a:pt x="45720" y="34187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F27310-186D-41EB-B0D9-B311379F2447}">
      <dsp:nvSpPr>
        <dsp:cNvPr id="0" name=""/>
        <dsp:cNvSpPr/>
      </dsp:nvSpPr>
      <dsp:spPr>
        <a:xfrm>
          <a:off x="2784686" y="1569468"/>
          <a:ext cx="1969875" cy="341879"/>
        </a:xfrm>
        <a:custGeom>
          <a:avLst/>
          <a:gdLst/>
          <a:ahLst/>
          <a:cxnLst/>
          <a:rect l="0" t="0" r="0" b="0"/>
          <a:pathLst>
            <a:path>
              <a:moveTo>
                <a:pt x="1969875" y="0"/>
              </a:moveTo>
              <a:lnTo>
                <a:pt x="1969875" y="170939"/>
              </a:lnTo>
              <a:lnTo>
                <a:pt x="0" y="170939"/>
              </a:lnTo>
              <a:lnTo>
                <a:pt x="0" y="34187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86A04F-8E18-4C09-847D-FF6943170D74}">
      <dsp:nvSpPr>
        <dsp:cNvPr id="0" name=""/>
        <dsp:cNvSpPr/>
      </dsp:nvSpPr>
      <dsp:spPr>
        <a:xfrm>
          <a:off x="814810" y="1569468"/>
          <a:ext cx="3939751" cy="341879"/>
        </a:xfrm>
        <a:custGeom>
          <a:avLst/>
          <a:gdLst/>
          <a:ahLst/>
          <a:cxnLst/>
          <a:rect l="0" t="0" r="0" b="0"/>
          <a:pathLst>
            <a:path>
              <a:moveTo>
                <a:pt x="3939751" y="0"/>
              </a:moveTo>
              <a:lnTo>
                <a:pt x="3939751" y="170939"/>
              </a:lnTo>
              <a:lnTo>
                <a:pt x="0" y="170939"/>
              </a:lnTo>
              <a:lnTo>
                <a:pt x="0" y="34187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F9536A-212F-4EE6-8E36-1F7330E5587D}">
      <dsp:nvSpPr>
        <dsp:cNvPr id="0" name=""/>
        <dsp:cNvSpPr/>
      </dsp:nvSpPr>
      <dsp:spPr>
        <a:xfrm>
          <a:off x="3940564" y="755470"/>
          <a:ext cx="1627996" cy="81399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err="1" smtClean="0"/>
            <a:t>Roney</a:t>
          </a:r>
          <a:r>
            <a:rPr lang="en-US" sz="1800" kern="1200" dirty="0" smtClean="0"/>
            <a:t> </a:t>
          </a:r>
          <a:r>
            <a:rPr lang="en-US" sz="1800" kern="1200" dirty="0" err="1" smtClean="0"/>
            <a:t>Whonshevins</a:t>
          </a:r>
          <a:r>
            <a:rPr lang="en-US" sz="1800" kern="1200" dirty="0" smtClean="0"/>
            <a:t> </a:t>
          </a:r>
          <a:r>
            <a:rPr lang="en-US" sz="1800" kern="1200" dirty="0" smtClean="0"/>
            <a:t>Project Lead</a:t>
          </a:r>
          <a:endParaRPr lang="en-US" sz="1800" kern="1200" dirty="0"/>
        </a:p>
      </dsp:txBody>
      <dsp:txXfrm>
        <a:off x="3940564" y="755470"/>
        <a:ext cx="1627996" cy="813998"/>
      </dsp:txXfrm>
    </dsp:sp>
    <dsp:sp modelId="{7174A553-29A2-4360-80CF-40A80BE1E5E1}">
      <dsp:nvSpPr>
        <dsp:cNvPr id="0" name=""/>
        <dsp:cNvSpPr/>
      </dsp:nvSpPr>
      <dsp:spPr>
        <a:xfrm>
          <a:off x="812" y="1911347"/>
          <a:ext cx="1627996" cy="81399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Jacob Wagner Software Developer</a:t>
          </a:r>
          <a:endParaRPr lang="en-US" sz="1800" kern="1200" dirty="0"/>
        </a:p>
      </dsp:txBody>
      <dsp:txXfrm>
        <a:off x="812" y="1911347"/>
        <a:ext cx="1627996" cy="813998"/>
      </dsp:txXfrm>
    </dsp:sp>
    <dsp:sp modelId="{08335018-97AA-460E-A117-81DBA3DD3BA6}">
      <dsp:nvSpPr>
        <dsp:cNvPr id="0" name=""/>
        <dsp:cNvSpPr/>
      </dsp:nvSpPr>
      <dsp:spPr>
        <a:xfrm>
          <a:off x="1970688" y="1911347"/>
          <a:ext cx="1627996" cy="81399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Adan </a:t>
          </a:r>
          <a:r>
            <a:rPr lang="en-US" sz="1800" kern="1200" dirty="0" err="1" smtClean="0"/>
            <a:t>Maxamed</a:t>
          </a:r>
          <a:r>
            <a:rPr lang="en-US" sz="1800" kern="1200" dirty="0" smtClean="0"/>
            <a:t> Software Developer</a:t>
          </a:r>
          <a:endParaRPr lang="en-US" sz="1800" kern="1200" dirty="0"/>
        </a:p>
      </dsp:txBody>
      <dsp:txXfrm>
        <a:off x="1970688" y="1911347"/>
        <a:ext cx="1627996" cy="813998"/>
      </dsp:txXfrm>
    </dsp:sp>
    <dsp:sp modelId="{57DA3771-BFCF-450F-AC08-0C13953670E4}">
      <dsp:nvSpPr>
        <dsp:cNvPr id="0" name=""/>
        <dsp:cNvSpPr/>
      </dsp:nvSpPr>
      <dsp:spPr>
        <a:xfrm>
          <a:off x="3940564" y="1911347"/>
          <a:ext cx="1627996" cy="81399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James Leahy Web Developer</a:t>
          </a:r>
          <a:endParaRPr lang="en-US" sz="1800" kern="1200" dirty="0"/>
        </a:p>
      </dsp:txBody>
      <dsp:txXfrm>
        <a:off x="3940564" y="1911347"/>
        <a:ext cx="1627996" cy="813998"/>
      </dsp:txXfrm>
    </dsp:sp>
    <dsp:sp modelId="{95F76DE9-F993-4C08-8EB9-2BBE7C2B73FA}">
      <dsp:nvSpPr>
        <dsp:cNvPr id="0" name=""/>
        <dsp:cNvSpPr/>
      </dsp:nvSpPr>
      <dsp:spPr>
        <a:xfrm>
          <a:off x="5910440" y="1911347"/>
          <a:ext cx="1627996" cy="81399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Guy </a:t>
          </a:r>
          <a:r>
            <a:rPr lang="en-US" sz="1800" kern="1200" dirty="0" err="1" smtClean="0"/>
            <a:t>Banaga</a:t>
          </a:r>
          <a:r>
            <a:rPr lang="en-US" sz="1800" kern="1200" dirty="0" smtClean="0"/>
            <a:t> Network Engineer</a:t>
          </a:r>
          <a:endParaRPr lang="en-US" sz="1800" kern="1200" dirty="0"/>
        </a:p>
      </dsp:txBody>
      <dsp:txXfrm>
        <a:off x="5910440" y="1911347"/>
        <a:ext cx="1627996" cy="813998"/>
      </dsp:txXfrm>
    </dsp:sp>
    <dsp:sp modelId="{931BDEED-7C24-44A9-8AA6-DFC70DC799DC}">
      <dsp:nvSpPr>
        <dsp:cNvPr id="0" name=""/>
        <dsp:cNvSpPr/>
      </dsp:nvSpPr>
      <dsp:spPr>
        <a:xfrm>
          <a:off x="7880315" y="1911347"/>
          <a:ext cx="1627996" cy="81399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Andrew Butts Network Engineer</a:t>
          </a:r>
          <a:endParaRPr lang="en-US" sz="1800" kern="1200" dirty="0"/>
        </a:p>
      </dsp:txBody>
      <dsp:txXfrm>
        <a:off x="7880315" y="1911347"/>
        <a:ext cx="1627996" cy="81399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9/6/2016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9/6/2016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13</a:t>
            </a:fld>
            <a:endParaRPr lang="en-US"/>
          </a:p>
        </p:txBody>
      </p:sp>
    </p:spTree>
    <p:extLst>
      <p:ext uri="{BB962C8B-B14F-4D97-AF65-F5344CB8AC3E}">
        <p14:creationId xmlns:p14="http://schemas.microsoft.com/office/powerpoint/2010/main" val="5784147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 y="0"/>
            <a:ext cx="12188699" cy="4799300"/>
          </a:xfrm>
          <a:prstGeom prst="rect">
            <a:avLst/>
          </a:prstGeom>
        </p:spPr>
      </p:pic>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3999" y="4800600"/>
            <a:ext cx="9144002" cy="1143000"/>
          </a:xfrm>
        </p:spPr>
        <p:txBody>
          <a:bodyPr anchor="b">
            <a:normAutofit/>
          </a:bodyPr>
          <a:lstStyle>
            <a:lvl1pPr algn="ctr">
              <a:defRPr sz="48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Alternate Content with Caption">
    <p:spTree>
      <p:nvGrpSpPr>
        <p:cNvPr id="1" name=""/>
        <p:cNvGrpSpPr/>
        <p:nvPr/>
      </p:nvGrpSpPr>
      <p:grpSpPr>
        <a:xfrm>
          <a:off x="0" y="0"/>
          <a:ext cx="0" cy="0"/>
          <a:chOff x="0" y="0"/>
          <a:chExt cx="0" cy="0"/>
        </a:xfrm>
      </p:grpSpPr>
      <p:sp>
        <p:nvSpPr>
          <p:cNvPr id="8" name="Rectangle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60412" y="2362200"/>
            <a:ext cx="3200400" cy="1990725"/>
          </a:xfrm>
        </p:spPr>
        <p:txBody>
          <a:bodyPr anchor="b">
            <a:normAutofit/>
          </a:bodyPr>
          <a:lstStyle>
            <a:lvl1pPr>
              <a:defRPr sz="34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5362892" y="685800"/>
            <a:ext cx="637032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9/6/2016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37693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923214" y="2362200"/>
            <a:ext cx="3200400" cy="1993392"/>
          </a:xfrm>
        </p:spPr>
        <p:txBody>
          <a:bodyPr anchor="b">
            <a:normAutofit/>
          </a:bodyPr>
          <a:lstStyle>
            <a:lvl1pPr>
              <a:defRPr sz="3400" b="0">
                <a:solidFill>
                  <a:schemeClr val="bg1"/>
                </a:solidFill>
              </a:defRPr>
            </a:lvl1pPr>
          </a:lstStyle>
          <a:p>
            <a:r>
              <a:rPr lang="en-US" smtClean="0"/>
              <a:t>Click to edit Master title style</a:t>
            </a:r>
            <a:endParaRPr/>
          </a:p>
        </p:txBody>
      </p:sp>
      <p:sp>
        <p:nvSpPr>
          <p:cNvPr id="3" name="Picture Placeholder 2"/>
          <p:cNvSpPr>
            <a:spLocks noGrp="1"/>
          </p:cNvSpPr>
          <p:nvPr>
            <p:ph type="pic" idx="1"/>
          </p:nvPr>
        </p:nvSpPr>
        <p:spPr>
          <a:xfrm>
            <a:off x="0" y="0"/>
            <a:ext cx="7315200" cy="6858000"/>
          </a:xfrm>
          <a:solidFill>
            <a:schemeClr val="bg2">
              <a:lumMod val="90000"/>
            </a:schemeClr>
          </a:solidFill>
        </p:spPr>
        <p:txBody>
          <a:bodyPr/>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923214" y="4355592"/>
            <a:ext cx="3200400" cy="1644614"/>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a:t>9/6/2016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E583DDF-CA54-461A-A486-592D2374C532}" type="datetimeFigureOut">
              <a:rPr lang="en-US"/>
              <a:t>9/6/2016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E583DDF-CA54-461A-A486-592D2374C532}" type="datetimeFigureOut">
              <a:rPr lang="en-US"/>
              <a:t>9/6/2016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E583DDF-CA54-461A-A486-592D2374C532}" type="datetimeFigureOut">
              <a:rPr lang="en-US"/>
              <a:t>9/6/2016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524000" y="1143000"/>
            <a:ext cx="9144000" cy="2667000"/>
          </a:xfrm>
        </p:spPr>
        <p:txBody>
          <a:bodyPr anchor="b">
            <a:normAutofit/>
          </a:bodyPr>
          <a:lstStyle>
            <a:lvl1pPr algn="ctr">
              <a:defRPr sz="5200" b="0"/>
            </a:lvl1pPr>
          </a:lstStyle>
          <a:p>
            <a:r>
              <a:rPr lang="en-US" smtClean="0"/>
              <a:t>Click to edit Master title style</a:t>
            </a:r>
            <a:endParaRPr/>
          </a:p>
        </p:txBody>
      </p:sp>
      <p:sp>
        <p:nvSpPr>
          <p:cNvPr id="3" name="Text Placeholder 2"/>
          <p:cNvSpPr>
            <a:spLocks noGrp="1"/>
          </p:cNvSpPr>
          <p:nvPr>
            <p:ph type="body" idx="1"/>
          </p:nvPr>
        </p:nvSpPr>
        <p:spPr>
          <a:xfrm>
            <a:off x="1524000" y="3810000"/>
            <a:ext cx="9144000" cy="1143000"/>
          </a:xfrm>
        </p:spPr>
        <p:txBody>
          <a:bodyPr anchor="t">
            <a:normAutofit/>
          </a:bodyPr>
          <a:lstStyle>
            <a:lvl1pPr marL="0" indent="0" algn="ctr">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583DDF-CA54-461A-A486-592D2374C532}" type="datetimeFigureOut">
              <a:rPr lang="en-US"/>
              <a:t>9/6/2016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smtClean="0"/>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9/6/2016</a:t>
            </a:fld>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804328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9DD7D43D-6574-4C7B-808D-C6C12215A4D4}" type="datetimeFigureOut">
              <a:rPr lang="en-US"/>
              <a:t>9/6/2016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0ECE5F2-81AA-4605-B028-6FBA391056AF}" type="slidenum">
              <a:rPr/>
              <a:t>‹#›</a:t>
            </a:fld>
            <a:endParaRPr/>
          </a:p>
        </p:txBody>
      </p:sp>
    </p:spTree>
    <p:extLst>
      <p:ext uri="{BB962C8B-B14F-4D97-AF65-F5344CB8AC3E}">
        <p14:creationId xmlns:p14="http://schemas.microsoft.com/office/powerpoint/2010/main" val="311707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41120" y="466344"/>
            <a:ext cx="9509760" cy="1234440"/>
          </a:xfrm>
        </p:spPr>
        <p:txBody>
          <a:bodyPr/>
          <a:lstStyle/>
          <a:p>
            <a:r>
              <a:rPr lang="en-US" smtClean="0"/>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9E583DDF-CA54-461A-A486-592D2374C532}" type="datetimeFigureOut">
              <a:rPr lang="en-US"/>
              <a:t>9/6/2016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9E583DDF-CA54-461A-A486-592D2374C532}" type="datetimeFigureOut">
              <a:rPr lang="en-US"/>
              <a:t>9/6/2016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9/6/2016</a:t>
            </a:fld>
            <a:endParaRPr/>
          </a:p>
        </p:txBody>
      </p:sp>
      <p:sp>
        <p:nvSpPr>
          <p:cNvPr id="3" name="Footer Placeholder 2"/>
          <p:cNvSpPr>
            <a:spLocks noGrp="1"/>
          </p:cNvSpPr>
          <p:nvPr>
            <p:ph type="ftr" sz="quarter" idx="11"/>
          </p:nvPr>
        </p:nvSpPr>
        <p:spPr/>
        <p:txBody>
          <a:bodyPr/>
          <a:lstStyle>
            <a:lvl1pPr>
              <a:defRPr>
                <a:solidFill>
                  <a:schemeClr val="tx2"/>
                </a:solidFill>
              </a:defRPr>
            </a:lvl1pPr>
          </a:lstStyle>
          <a:p>
            <a:endParaRPr/>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0412" y="2362200"/>
            <a:ext cx="3200400" cy="1990725"/>
          </a:xfrm>
        </p:spPr>
        <p:txBody>
          <a:bodyPr anchor="b">
            <a:normAutofit/>
          </a:bodyPr>
          <a:lstStyle>
            <a:lvl1pPr>
              <a:defRPr sz="3400" b="0"/>
            </a:lvl1pPr>
          </a:lstStyle>
          <a:p>
            <a:r>
              <a:rPr lang="en-US" smtClean="0"/>
              <a:t>Click to edit Master title style</a:t>
            </a:r>
            <a:endParaRPr/>
          </a:p>
        </p:txBody>
      </p:sp>
      <p:sp>
        <p:nvSpPr>
          <p:cNvPr id="3" name="Content Placeholder 2"/>
          <p:cNvSpPr>
            <a:spLocks noGrp="1"/>
          </p:cNvSpPr>
          <p:nvPr>
            <p:ph idx="1"/>
          </p:nvPr>
        </p:nvSpPr>
        <p:spPr>
          <a:xfrm>
            <a:off x="4494212" y="685800"/>
            <a:ext cx="7239001"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a:t>9/6/2016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800">
                <a:solidFill>
                  <a:schemeClr val="bg2"/>
                </a:solidFill>
              </a:defRPr>
            </a:lvl1pPr>
          </a:lstStyle>
          <a:p>
            <a:fld id="{9E583DDF-CA54-461A-A486-592D2374C532}" type="datetimeFigureOut">
              <a:rPr lang="en-US"/>
              <a:pPr/>
              <a:t>9/6/2016</a:t>
            </a:fld>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800" cap="all" baseline="0">
                <a:solidFill>
                  <a:schemeClr val="bg2"/>
                </a:solidFill>
              </a:defRPr>
            </a:lvl1pPr>
          </a:lstStyle>
          <a:p>
            <a:endParaRPr/>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800">
                <a:solidFill>
                  <a:schemeClr val="bg2"/>
                </a:solidFill>
              </a:defRPr>
            </a:lvl1pPr>
          </a:lstStyle>
          <a:p>
            <a:fld id="{CA8D9AD5-F248-4919-864A-CFD76CC027D6}" type="slidenum">
              <a:rPr/>
              <a:pPr/>
              <a:t>‹#›</a:t>
            </a:fld>
            <a:endParaRPr/>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61" r:id="rId5"/>
    <p:sldLayoutId id="2147483653" r:id="rId6"/>
    <p:sldLayoutId id="2147483654" r:id="rId7"/>
    <p:sldLayoutId id="2147483655" r:id="rId8"/>
    <p:sldLayoutId id="2147483656" r:id="rId9"/>
    <p:sldLayoutId id="2147483663" r:id="rId10"/>
    <p:sldLayoutId id="2147483657"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6" Type="http://schemas.openxmlformats.org/officeDocument/2006/relationships/tags" Target="../tags/tag26.xml"/><Relationship Id="rId21" Type="http://schemas.openxmlformats.org/officeDocument/2006/relationships/tags" Target="../tags/tag21.xml"/><Relationship Id="rId42" Type="http://schemas.openxmlformats.org/officeDocument/2006/relationships/tags" Target="../tags/tag42.xml"/><Relationship Id="rId47" Type="http://schemas.openxmlformats.org/officeDocument/2006/relationships/tags" Target="../tags/tag47.xml"/><Relationship Id="rId63" Type="http://schemas.openxmlformats.org/officeDocument/2006/relationships/tags" Target="../tags/tag63.xml"/><Relationship Id="rId68" Type="http://schemas.openxmlformats.org/officeDocument/2006/relationships/tags" Target="../tags/tag68.xml"/><Relationship Id="rId84" Type="http://schemas.openxmlformats.org/officeDocument/2006/relationships/tags" Target="../tags/tag84.xml"/><Relationship Id="rId89" Type="http://schemas.openxmlformats.org/officeDocument/2006/relationships/tags" Target="../tags/tag89.xml"/><Relationship Id="rId7" Type="http://schemas.openxmlformats.org/officeDocument/2006/relationships/tags" Target="../tags/tag7.xml"/><Relationship Id="rId71" Type="http://schemas.openxmlformats.org/officeDocument/2006/relationships/tags" Target="../tags/tag71.xml"/><Relationship Id="rId92" Type="http://schemas.openxmlformats.org/officeDocument/2006/relationships/tags" Target="../tags/tag92.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66" Type="http://schemas.openxmlformats.org/officeDocument/2006/relationships/tags" Target="../tags/tag66.xml"/><Relationship Id="rId74" Type="http://schemas.openxmlformats.org/officeDocument/2006/relationships/tags" Target="../tags/tag74.xml"/><Relationship Id="rId79" Type="http://schemas.openxmlformats.org/officeDocument/2006/relationships/tags" Target="../tags/tag79.xml"/><Relationship Id="rId87" Type="http://schemas.openxmlformats.org/officeDocument/2006/relationships/tags" Target="../tags/tag87.xml"/><Relationship Id="rId102" Type="http://schemas.openxmlformats.org/officeDocument/2006/relationships/tags" Target="../tags/tag102.xml"/><Relationship Id="rId5" Type="http://schemas.openxmlformats.org/officeDocument/2006/relationships/tags" Target="../tags/tag5.xml"/><Relationship Id="rId61" Type="http://schemas.openxmlformats.org/officeDocument/2006/relationships/tags" Target="../tags/tag61.xml"/><Relationship Id="rId82" Type="http://schemas.openxmlformats.org/officeDocument/2006/relationships/tags" Target="../tags/tag82.xml"/><Relationship Id="rId90" Type="http://schemas.openxmlformats.org/officeDocument/2006/relationships/tags" Target="../tags/tag90.xml"/><Relationship Id="rId95" Type="http://schemas.openxmlformats.org/officeDocument/2006/relationships/tags" Target="../tags/tag95.xml"/><Relationship Id="rId19" Type="http://schemas.openxmlformats.org/officeDocument/2006/relationships/tags" Target="../tags/tag1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69" Type="http://schemas.openxmlformats.org/officeDocument/2006/relationships/tags" Target="../tags/tag69.xml"/><Relationship Id="rId77" Type="http://schemas.openxmlformats.org/officeDocument/2006/relationships/tags" Target="../tags/tag77.xml"/><Relationship Id="rId100" Type="http://schemas.openxmlformats.org/officeDocument/2006/relationships/tags" Target="../tags/tag100.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80" Type="http://schemas.openxmlformats.org/officeDocument/2006/relationships/tags" Target="../tags/tag80.xml"/><Relationship Id="rId85" Type="http://schemas.openxmlformats.org/officeDocument/2006/relationships/tags" Target="../tags/tag85.xml"/><Relationship Id="rId93" Type="http://schemas.openxmlformats.org/officeDocument/2006/relationships/tags" Target="../tags/tag93.xml"/><Relationship Id="rId98" Type="http://schemas.openxmlformats.org/officeDocument/2006/relationships/tags" Target="../tags/tag98.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103" Type="http://schemas.openxmlformats.org/officeDocument/2006/relationships/tags" Target="../tags/tag103.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75" Type="http://schemas.openxmlformats.org/officeDocument/2006/relationships/tags" Target="../tags/tag75.xml"/><Relationship Id="rId83" Type="http://schemas.openxmlformats.org/officeDocument/2006/relationships/tags" Target="../tags/tag83.xml"/><Relationship Id="rId88" Type="http://schemas.openxmlformats.org/officeDocument/2006/relationships/tags" Target="../tags/tag88.xml"/><Relationship Id="rId91" Type="http://schemas.openxmlformats.org/officeDocument/2006/relationships/tags" Target="../tags/tag91.xml"/><Relationship Id="rId96" Type="http://schemas.openxmlformats.org/officeDocument/2006/relationships/tags" Target="../tags/tag96.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78" Type="http://schemas.openxmlformats.org/officeDocument/2006/relationships/tags" Target="../tags/tag78.xml"/><Relationship Id="rId81" Type="http://schemas.openxmlformats.org/officeDocument/2006/relationships/tags" Target="../tags/tag81.xml"/><Relationship Id="rId86" Type="http://schemas.openxmlformats.org/officeDocument/2006/relationships/tags" Target="../tags/tag86.xml"/><Relationship Id="rId94" Type="http://schemas.openxmlformats.org/officeDocument/2006/relationships/tags" Target="../tags/tag94.xml"/><Relationship Id="rId99" Type="http://schemas.openxmlformats.org/officeDocument/2006/relationships/tags" Target="../tags/tag99.xml"/><Relationship Id="rId101" Type="http://schemas.openxmlformats.org/officeDocument/2006/relationships/tags" Target="../tags/tag101.xml"/><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6" Type="http://schemas.openxmlformats.org/officeDocument/2006/relationships/tags" Target="../tags/tag76.xml"/><Relationship Id="rId97" Type="http://schemas.openxmlformats.org/officeDocument/2006/relationships/tags" Target="../tags/tag97.xml"/><Relationship Id="rId104"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6" Type="http://schemas.openxmlformats.org/officeDocument/2006/relationships/tags" Target="../tags/tag129.xml"/><Relationship Id="rId21" Type="http://schemas.openxmlformats.org/officeDocument/2006/relationships/tags" Target="../tags/tag124.xml"/><Relationship Id="rId42" Type="http://schemas.openxmlformats.org/officeDocument/2006/relationships/tags" Target="../tags/tag145.xml"/><Relationship Id="rId47" Type="http://schemas.openxmlformats.org/officeDocument/2006/relationships/tags" Target="../tags/tag150.xml"/><Relationship Id="rId63" Type="http://schemas.openxmlformats.org/officeDocument/2006/relationships/tags" Target="../tags/tag166.xml"/><Relationship Id="rId68" Type="http://schemas.openxmlformats.org/officeDocument/2006/relationships/tags" Target="../tags/tag171.xml"/><Relationship Id="rId84" Type="http://schemas.openxmlformats.org/officeDocument/2006/relationships/tags" Target="../tags/tag187.xml"/><Relationship Id="rId89" Type="http://schemas.openxmlformats.org/officeDocument/2006/relationships/tags" Target="../tags/tag192.xml"/><Relationship Id="rId7" Type="http://schemas.openxmlformats.org/officeDocument/2006/relationships/tags" Target="../tags/tag110.xml"/><Relationship Id="rId71" Type="http://schemas.openxmlformats.org/officeDocument/2006/relationships/tags" Target="../tags/tag174.xml"/><Relationship Id="rId92" Type="http://schemas.openxmlformats.org/officeDocument/2006/relationships/tags" Target="../tags/tag195.xml"/><Relationship Id="rId2" Type="http://schemas.openxmlformats.org/officeDocument/2006/relationships/tags" Target="../tags/tag105.xml"/><Relationship Id="rId16" Type="http://schemas.openxmlformats.org/officeDocument/2006/relationships/tags" Target="../tags/tag119.xml"/><Relationship Id="rId29" Type="http://schemas.openxmlformats.org/officeDocument/2006/relationships/tags" Target="../tags/tag132.xml"/><Relationship Id="rId11" Type="http://schemas.openxmlformats.org/officeDocument/2006/relationships/tags" Target="../tags/tag114.xml"/><Relationship Id="rId24" Type="http://schemas.openxmlformats.org/officeDocument/2006/relationships/tags" Target="../tags/tag127.xml"/><Relationship Id="rId32" Type="http://schemas.openxmlformats.org/officeDocument/2006/relationships/tags" Target="../tags/tag135.xml"/><Relationship Id="rId37" Type="http://schemas.openxmlformats.org/officeDocument/2006/relationships/tags" Target="../tags/tag140.xml"/><Relationship Id="rId40" Type="http://schemas.openxmlformats.org/officeDocument/2006/relationships/tags" Target="../tags/tag143.xml"/><Relationship Id="rId45" Type="http://schemas.openxmlformats.org/officeDocument/2006/relationships/tags" Target="../tags/tag148.xml"/><Relationship Id="rId53" Type="http://schemas.openxmlformats.org/officeDocument/2006/relationships/tags" Target="../tags/tag156.xml"/><Relationship Id="rId58" Type="http://schemas.openxmlformats.org/officeDocument/2006/relationships/tags" Target="../tags/tag161.xml"/><Relationship Id="rId66" Type="http://schemas.openxmlformats.org/officeDocument/2006/relationships/tags" Target="../tags/tag169.xml"/><Relationship Id="rId74" Type="http://schemas.openxmlformats.org/officeDocument/2006/relationships/tags" Target="../tags/tag177.xml"/><Relationship Id="rId79" Type="http://schemas.openxmlformats.org/officeDocument/2006/relationships/tags" Target="../tags/tag182.xml"/><Relationship Id="rId87" Type="http://schemas.openxmlformats.org/officeDocument/2006/relationships/tags" Target="../tags/tag190.xml"/><Relationship Id="rId102" Type="http://schemas.openxmlformats.org/officeDocument/2006/relationships/tags" Target="../tags/tag205.xml"/><Relationship Id="rId5" Type="http://schemas.openxmlformats.org/officeDocument/2006/relationships/tags" Target="../tags/tag108.xml"/><Relationship Id="rId61" Type="http://schemas.openxmlformats.org/officeDocument/2006/relationships/tags" Target="../tags/tag164.xml"/><Relationship Id="rId82" Type="http://schemas.openxmlformats.org/officeDocument/2006/relationships/tags" Target="../tags/tag185.xml"/><Relationship Id="rId90" Type="http://schemas.openxmlformats.org/officeDocument/2006/relationships/tags" Target="../tags/tag193.xml"/><Relationship Id="rId95" Type="http://schemas.openxmlformats.org/officeDocument/2006/relationships/tags" Target="../tags/tag198.xml"/><Relationship Id="rId19" Type="http://schemas.openxmlformats.org/officeDocument/2006/relationships/tags" Target="../tags/tag122.xml"/><Relationship Id="rId14" Type="http://schemas.openxmlformats.org/officeDocument/2006/relationships/tags" Target="../tags/tag117.xml"/><Relationship Id="rId22" Type="http://schemas.openxmlformats.org/officeDocument/2006/relationships/tags" Target="../tags/tag125.xml"/><Relationship Id="rId27" Type="http://schemas.openxmlformats.org/officeDocument/2006/relationships/tags" Target="../tags/tag130.xml"/><Relationship Id="rId30" Type="http://schemas.openxmlformats.org/officeDocument/2006/relationships/tags" Target="../tags/tag133.xml"/><Relationship Id="rId35" Type="http://schemas.openxmlformats.org/officeDocument/2006/relationships/tags" Target="../tags/tag138.xml"/><Relationship Id="rId43" Type="http://schemas.openxmlformats.org/officeDocument/2006/relationships/tags" Target="../tags/tag146.xml"/><Relationship Id="rId48" Type="http://schemas.openxmlformats.org/officeDocument/2006/relationships/tags" Target="../tags/tag151.xml"/><Relationship Id="rId56" Type="http://schemas.openxmlformats.org/officeDocument/2006/relationships/tags" Target="../tags/tag159.xml"/><Relationship Id="rId64" Type="http://schemas.openxmlformats.org/officeDocument/2006/relationships/tags" Target="../tags/tag167.xml"/><Relationship Id="rId69" Type="http://schemas.openxmlformats.org/officeDocument/2006/relationships/tags" Target="../tags/tag172.xml"/><Relationship Id="rId77" Type="http://schemas.openxmlformats.org/officeDocument/2006/relationships/tags" Target="../tags/tag180.xml"/><Relationship Id="rId100" Type="http://schemas.openxmlformats.org/officeDocument/2006/relationships/tags" Target="../tags/tag203.xml"/><Relationship Id="rId105" Type="http://schemas.openxmlformats.org/officeDocument/2006/relationships/slideLayout" Target="../slideLayouts/slideLayout8.xml"/><Relationship Id="rId8" Type="http://schemas.openxmlformats.org/officeDocument/2006/relationships/tags" Target="../tags/tag111.xml"/><Relationship Id="rId51" Type="http://schemas.openxmlformats.org/officeDocument/2006/relationships/tags" Target="../tags/tag154.xml"/><Relationship Id="rId72" Type="http://schemas.openxmlformats.org/officeDocument/2006/relationships/tags" Target="../tags/tag175.xml"/><Relationship Id="rId80" Type="http://schemas.openxmlformats.org/officeDocument/2006/relationships/tags" Target="../tags/tag183.xml"/><Relationship Id="rId85" Type="http://schemas.openxmlformats.org/officeDocument/2006/relationships/tags" Target="../tags/tag188.xml"/><Relationship Id="rId93" Type="http://schemas.openxmlformats.org/officeDocument/2006/relationships/tags" Target="../tags/tag196.xml"/><Relationship Id="rId98" Type="http://schemas.openxmlformats.org/officeDocument/2006/relationships/tags" Target="../tags/tag201.xml"/><Relationship Id="rId3" Type="http://schemas.openxmlformats.org/officeDocument/2006/relationships/tags" Target="../tags/tag106.xml"/><Relationship Id="rId12" Type="http://schemas.openxmlformats.org/officeDocument/2006/relationships/tags" Target="../tags/tag115.xml"/><Relationship Id="rId17" Type="http://schemas.openxmlformats.org/officeDocument/2006/relationships/tags" Target="../tags/tag120.xml"/><Relationship Id="rId25" Type="http://schemas.openxmlformats.org/officeDocument/2006/relationships/tags" Target="../tags/tag128.xml"/><Relationship Id="rId33" Type="http://schemas.openxmlformats.org/officeDocument/2006/relationships/tags" Target="../tags/tag136.xml"/><Relationship Id="rId38" Type="http://schemas.openxmlformats.org/officeDocument/2006/relationships/tags" Target="../tags/tag141.xml"/><Relationship Id="rId46" Type="http://schemas.openxmlformats.org/officeDocument/2006/relationships/tags" Target="../tags/tag149.xml"/><Relationship Id="rId59" Type="http://schemas.openxmlformats.org/officeDocument/2006/relationships/tags" Target="../tags/tag162.xml"/><Relationship Id="rId67" Type="http://schemas.openxmlformats.org/officeDocument/2006/relationships/tags" Target="../tags/tag170.xml"/><Relationship Id="rId103" Type="http://schemas.openxmlformats.org/officeDocument/2006/relationships/tags" Target="../tags/tag206.xml"/><Relationship Id="rId20" Type="http://schemas.openxmlformats.org/officeDocument/2006/relationships/tags" Target="../tags/tag123.xml"/><Relationship Id="rId41" Type="http://schemas.openxmlformats.org/officeDocument/2006/relationships/tags" Target="../tags/tag144.xml"/><Relationship Id="rId54" Type="http://schemas.openxmlformats.org/officeDocument/2006/relationships/tags" Target="../tags/tag157.xml"/><Relationship Id="rId62" Type="http://schemas.openxmlformats.org/officeDocument/2006/relationships/tags" Target="../tags/tag165.xml"/><Relationship Id="rId70" Type="http://schemas.openxmlformats.org/officeDocument/2006/relationships/tags" Target="../tags/tag173.xml"/><Relationship Id="rId75" Type="http://schemas.openxmlformats.org/officeDocument/2006/relationships/tags" Target="../tags/tag178.xml"/><Relationship Id="rId83" Type="http://schemas.openxmlformats.org/officeDocument/2006/relationships/tags" Target="../tags/tag186.xml"/><Relationship Id="rId88" Type="http://schemas.openxmlformats.org/officeDocument/2006/relationships/tags" Target="../tags/tag191.xml"/><Relationship Id="rId91" Type="http://schemas.openxmlformats.org/officeDocument/2006/relationships/tags" Target="../tags/tag194.xml"/><Relationship Id="rId96" Type="http://schemas.openxmlformats.org/officeDocument/2006/relationships/tags" Target="../tags/tag199.xml"/><Relationship Id="rId1" Type="http://schemas.openxmlformats.org/officeDocument/2006/relationships/tags" Target="../tags/tag104.xml"/><Relationship Id="rId6" Type="http://schemas.openxmlformats.org/officeDocument/2006/relationships/tags" Target="../tags/tag109.xml"/><Relationship Id="rId15" Type="http://schemas.openxmlformats.org/officeDocument/2006/relationships/tags" Target="../tags/tag118.xml"/><Relationship Id="rId23" Type="http://schemas.openxmlformats.org/officeDocument/2006/relationships/tags" Target="../tags/tag126.xml"/><Relationship Id="rId28" Type="http://schemas.openxmlformats.org/officeDocument/2006/relationships/tags" Target="../tags/tag131.xml"/><Relationship Id="rId36" Type="http://schemas.openxmlformats.org/officeDocument/2006/relationships/tags" Target="../tags/tag139.xml"/><Relationship Id="rId49" Type="http://schemas.openxmlformats.org/officeDocument/2006/relationships/tags" Target="../tags/tag152.xml"/><Relationship Id="rId57" Type="http://schemas.openxmlformats.org/officeDocument/2006/relationships/tags" Target="../tags/tag160.xml"/><Relationship Id="rId10" Type="http://schemas.openxmlformats.org/officeDocument/2006/relationships/tags" Target="../tags/tag113.xml"/><Relationship Id="rId31" Type="http://schemas.openxmlformats.org/officeDocument/2006/relationships/tags" Target="../tags/tag134.xml"/><Relationship Id="rId44" Type="http://schemas.openxmlformats.org/officeDocument/2006/relationships/tags" Target="../tags/tag147.xml"/><Relationship Id="rId52" Type="http://schemas.openxmlformats.org/officeDocument/2006/relationships/tags" Target="../tags/tag155.xml"/><Relationship Id="rId60" Type="http://schemas.openxmlformats.org/officeDocument/2006/relationships/tags" Target="../tags/tag163.xml"/><Relationship Id="rId65" Type="http://schemas.openxmlformats.org/officeDocument/2006/relationships/tags" Target="../tags/tag168.xml"/><Relationship Id="rId73" Type="http://schemas.openxmlformats.org/officeDocument/2006/relationships/tags" Target="../tags/tag176.xml"/><Relationship Id="rId78" Type="http://schemas.openxmlformats.org/officeDocument/2006/relationships/tags" Target="../tags/tag181.xml"/><Relationship Id="rId81" Type="http://schemas.openxmlformats.org/officeDocument/2006/relationships/tags" Target="../tags/tag184.xml"/><Relationship Id="rId86" Type="http://schemas.openxmlformats.org/officeDocument/2006/relationships/tags" Target="../tags/tag189.xml"/><Relationship Id="rId94" Type="http://schemas.openxmlformats.org/officeDocument/2006/relationships/tags" Target="../tags/tag197.xml"/><Relationship Id="rId99" Type="http://schemas.openxmlformats.org/officeDocument/2006/relationships/tags" Target="../tags/tag202.xml"/><Relationship Id="rId101" Type="http://schemas.openxmlformats.org/officeDocument/2006/relationships/tags" Target="../tags/tag204.xml"/><Relationship Id="rId4" Type="http://schemas.openxmlformats.org/officeDocument/2006/relationships/tags" Target="../tags/tag107.xml"/><Relationship Id="rId9" Type="http://schemas.openxmlformats.org/officeDocument/2006/relationships/tags" Target="../tags/tag112.xml"/><Relationship Id="rId13" Type="http://schemas.openxmlformats.org/officeDocument/2006/relationships/tags" Target="../tags/tag116.xml"/><Relationship Id="rId18" Type="http://schemas.openxmlformats.org/officeDocument/2006/relationships/tags" Target="../tags/tag121.xml"/><Relationship Id="rId39" Type="http://schemas.openxmlformats.org/officeDocument/2006/relationships/tags" Target="../tags/tag142.xml"/><Relationship Id="rId34" Type="http://schemas.openxmlformats.org/officeDocument/2006/relationships/tags" Target="../tags/tag137.xml"/><Relationship Id="rId50" Type="http://schemas.openxmlformats.org/officeDocument/2006/relationships/tags" Target="../tags/tag153.xml"/><Relationship Id="rId55" Type="http://schemas.openxmlformats.org/officeDocument/2006/relationships/tags" Target="../tags/tag158.xml"/><Relationship Id="rId76" Type="http://schemas.openxmlformats.org/officeDocument/2006/relationships/tags" Target="../tags/tag179.xml"/><Relationship Id="rId97" Type="http://schemas.openxmlformats.org/officeDocument/2006/relationships/tags" Target="../tags/tag200.xml"/><Relationship Id="rId104" Type="http://schemas.openxmlformats.org/officeDocument/2006/relationships/tags" Target="../tags/tag207.xml"/></Relationships>
</file>

<file path=ppt/slides/_rels/slide18.xml.rels><?xml version="1.0" encoding="UTF-8" standalone="yes"?>
<Relationships xmlns="http://schemas.openxmlformats.org/package/2006/relationships"><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tags" Target="../tags/tag208.xml"/><Relationship Id="rId4"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Ever Health Technology</a:t>
            </a:r>
            <a:r>
              <a:rPr lang="en-US" dirty="0" smtClean="0"/>
              <a:t> </a:t>
            </a:r>
            <a:r>
              <a:rPr lang="en-US" dirty="0" smtClean="0"/>
              <a:t>Plan</a:t>
            </a:r>
            <a:endParaRPr lang="en-US" dirty="0"/>
          </a:p>
        </p:txBody>
      </p:sp>
      <p:sp>
        <p:nvSpPr>
          <p:cNvPr id="4" name="Subtitle 3"/>
          <p:cNvSpPr>
            <a:spLocks noGrp="1"/>
          </p:cNvSpPr>
          <p:nvPr>
            <p:ph type="subTitle" idx="1"/>
          </p:nvPr>
        </p:nvSpPr>
        <p:spPr/>
        <p:txBody>
          <a:bodyPr/>
          <a:lstStyle/>
          <a:p>
            <a:r>
              <a:rPr lang="en-US" dirty="0" smtClean="0"/>
              <a:t>Presented by: Eagle Consulting</a:t>
            </a:r>
            <a:endParaRPr lang="en-US" dirty="0"/>
          </a:p>
        </p:txBody>
      </p:sp>
    </p:spTree>
    <p:extLst>
      <p:ext uri="{BB962C8B-B14F-4D97-AF65-F5344CB8AC3E}">
        <p14:creationId xmlns:p14="http://schemas.microsoft.com/office/powerpoint/2010/main" val="2798809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599440"/>
          </a:xfrm>
        </p:spPr>
        <p:txBody>
          <a:bodyPr/>
          <a:lstStyle/>
          <a:p>
            <a:r>
              <a:rPr lang="en-US" dirty="0" smtClean="0"/>
              <a:t>THE SOLUTION/ DELIVERABLES </a:t>
            </a:r>
            <a:endParaRPr lang="en-US" dirty="0"/>
          </a:p>
        </p:txBody>
      </p:sp>
      <p:sp>
        <p:nvSpPr>
          <p:cNvPr id="3" name="Content Placeholder 2"/>
          <p:cNvSpPr>
            <a:spLocks noGrp="1"/>
          </p:cNvSpPr>
          <p:nvPr>
            <p:ph idx="1"/>
          </p:nvPr>
        </p:nvSpPr>
        <p:spPr>
          <a:xfrm>
            <a:off x="1341120" y="1371600"/>
            <a:ext cx="9509760" cy="4657979"/>
          </a:xfrm>
        </p:spPr>
        <p:txBody>
          <a:bodyPr>
            <a:normAutofit/>
          </a:bodyPr>
          <a:lstStyle/>
          <a:p>
            <a:pPr marL="502920" indent="-457200">
              <a:buFont typeface="+mj-lt"/>
              <a:buAutoNum type="arabicPeriod"/>
            </a:pPr>
            <a:r>
              <a:rPr lang="en-US" sz="2400" dirty="0" smtClean="0"/>
              <a:t>A centralized Database:</a:t>
            </a:r>
          </a:p>
          <a:p>
            <a:pPr marL="822960" lvl="1" indent="-457200">
              <a:buFont typeface="+mj-lt"/>
              <a:buAutoNum type="arabicPeriod"/>
            </a:pPr>
            <a:r>
              <a:rPr lang="en-US" sz="2000" dirty="0" smtClean="0"/>
              <a:t>Shared across all gym locations</a:t>
            </a:r>
          </a:p>
          <a:p>
            <a:pPr marL="822960" lvl="1" indent="-457200">
              <a:buFont typeface="+mj-lt"/>
              <a:buAutoNum type="arabicPeriod"/>
            </a:pPr>
            <a:r>
              <a:rPr lang="en-US" sz="2000" dirty="0" smtClean="0"/>
              <a:t>With all appropriate documentation</a:t>
            </a:r>
            <a:endParaRPr lang="en-US" sz="2000" dirty="0" smtClean="0"/>
          </a:p>
          <a:p>
            <a:pPr marL="502920" indent="-457200">
              <a:buFont typeface="+mj-lt"/>
              <a:buAutoNum type="arabicPeriod"/>
            </a:pPr>
            <a:r>
              <a:rPr lang="en-US" sz="2400" dirty="0" smtClean="0"/>
              <a:t>A redesigned and fully functional website:</a:t>
            </a:r>
            <a:endParaRPr lang="en-US" sz="2400" dirty="0" smtClean="0"/>
          </a:p>
          <a:p>
            <a:pPr marL="708660" lvl="1" indent="-342900">
              <a:buFont typeface="+mj-lt"/>
              <a:buAutoNum type="arabicPeriod"/>
            </a:pPr>
            <a:r>
              <a:rPr lang="en-US" sz="2000" dirty="0" smtClean="0"/>
              <a:t>Add functionality that allows customers to  create, renew, update, or cancel their membership</a:t>
            </a:r>
            <a:endParaRPr lang="en-US" sz="2000" dirty="0" smtClean="0"/>
          </a:p>
          <a:p>
            <a:pPr marL="708660" lvl="1" indent="-342900">
              <a:buFont typeface="+mj-lt"/>
              <a:buAutoNum type="arabicPeriod"/>
            </a:pPr>
            <a:r>
              <a:rPr lang="en-US" sz="2000" dirty="0" smtClean="0"/>
              <a:t>Connected directly to the database</a:t>
            </a:r>
            <a:endParaRPr lang="en-US" sz="2000" dirty="0"/>
          </a:p>
          <a:p>
            <a:pPr marL="388620" indent="-342900">
              <a:buFont typeface="+mj-lt"/>
              <a:buAutoNum type="arabicPeriod"/>
            </a:pPr>
            <a:r>
              <a:rPr lang="en-US" sz="2400" dirty="0" smtClean="0"/>
              <a:t>A Front end Interface:</a:t>
            </a:r>
          </a:p>
          <a:p>
            <a:pPr marL="708660" lvl="1" indent="-342900">
              <a:buFont typeface="+mj-lt"/>
              <a:buAutoNum type="arabicPeriod"/>
            </a:pPr>
            <a:r>
              <a:rPr lang="en-US" sz="2000" dirty="0" smtClean="0"/>
              <a:t>Properly documented and useable by all employees</a:t>
            </a:r>
          </a:p>
          <a:p>
            <a:pPr marL="708660" lvl="1" indent="-342900">
              <a:buFont typeface="+mj-lt"/>
              <a:buAutoNum type="arabicPeriod"/>
            </a:pPr>
            <a:r>
              <a:rPr lang="en-US" sz="2000" dirty="0" smtClean="0"/>
              <a:t>Capable of pulling and updating information from the database</a:t>
            </a:r>
            <a:endParaRPr lang="en-US" sz="2000" dirty="0" smtClean="0"/>
          </a:p>
        </p:txBody>
      </p:sp>
    </p:spTree>
    <p:extLst>
      <p:ext uri="{BB962C8B-B14F-4D97-AF65-F5344CB8AC3E}">
        <p14:creationId xmlns:p14="http://schemas.microsoft.com/office/powerpoint/2010/main" val="376586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751840"/>
          </a:xfrm>
        </p:spPr>
        <p:txBody>
          <a:bodyPr/>
          <a:lstStyle/>
          <a:p>
            <a:r>
              <a:rPr lang="en-US" dirty="0" smtClean="0"/>
              <a:t>PERIPHERAL DELIVERABLES</a:t>
            </a:r>
            <a:endParaRPr lang="en-US" dirty="0"/>
          </a:p>
        </p:txBody>
      </p:sp>
      <p:sp>
        <p:nvSpPr>
          <p:cNvPr id="3" name="Content Placeholder 2"/>
          <p:cNvSpPr>
            <a:spLocks noGrp="1"/>
          </p:cNvSpPr>
          <p:nvPr>
            <p:ph idx="1"/>
          </p:nvPr>
        </p:nvSpPr>
        <p:spPr>
          <a:xfrm>
            <a:off x="1341120" y="1524000"/>
            <a:ext cx="9509760" cy="4505579"/>
          </a:xfrm>
        </p:spPr>
        <p:txBody>
          <a:bodyPr>
            <a:normAutofit lnSpcReduction="10000"/>
          </a:bodyPr>
          <a:lstStyle/>
          <a:p>
            <a:r>
              <a:rPr lang="en-US" dirty="0" smtClean="0"/>
              <a:t>An accounting system capable of  monitoring:</a:t>
            </a:r>
          </a:p>
          <a:p>
            <a:pPr lvl="1"/>
            <a:r>
              <a:rPr lang="en-US" dirty="0" smtClean="0"/>
              <a:t>General Ledger</a:t>
            </a:r>
          </a:p>
          <a:p>
            <a:pPr lvl="1"/>
            <a:r>
              <a:rPr lang="en-US" dirty="0" smtClean="0"/>
              <a:t>Accounts Receivable/Payable</a:t>
            </a:r>
          </a:p>
          <a:p>
            <a:pPr lvl="1"/>
            <a:r>
              <a:rPr lang="en-US" dirty="0" smtClean="0"/>
              <a:t>Balance Sheet, Profit/Loss Statements with an excel interface</a:t>
            </a:r>
            <a:endParaRPr lang="en-US" dirty="0" smtClean="0"/>
          </a:p>
          <a:p>
            <a:r>
              <a:rPr lang="en-US" dirty="0" smtClean="0"/>
              <a:t>Regular updates and reports on System development</a:t>
            </a:r>
          </a:p>
          <a:p>
            <a:r>
              <a:rPr lang="en-US" dirty="0" smtClean="0"/>
              <a:t>Database, website, and network systems monitoring to ensure functionality</a:t>
            </a:r>
          </a:p>
          <a:p>
            <a:r>
              <a:rPr lang="en-US" dirty="0" smtClean="0"/>
              <a:t>Hardware and Software Requirements</a:t>
            </a:r>
            <a:endParaRPr lang="en-US" dirty="0" smtClean="0"/>
          </a:p>
          <a:p>
            <a:r>
              <a:rPr lang="en-US" dirty="0" smtClean="0"/>
              <a:t>Develop and streamline system manual/training to ensure staff learn and understand the system</a:t>
            </a:r>
          </a:p>
          <a:p>
            <a:r>
              <a:rPr lang="en-US" dirty="0" smtClean="0"/>
              <a:t>Cost/Benefit Analysis</a:t>
            </a:r>
          </a:p>
          <a:p>
            <a:r>
              <a:rPr lang="en-US" dirty="0" smtClean="0"/>
              <a:t>Back up and Disaster Recovery plan</a:t>
            </a:r>
            <a:endParaRPr lang="en-US" dirty="0" smtClean="0"/>
          </a:p>
          <a:p>
            <a:endParaRPr lang="en-US" dirty="0"/>
          </a:p>
        </p:txBody>
      </p:sp>
    </p:spTree>
    <p:extLst>
      <p:ext uri="{BB962C8B-B14F-4D97-AF65-F5344CB8AC3E}">
        <p14:creationId xmlns:p14="http://schemas.microsoft.com/office/powerpoint/2010/main" val="2193455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599440"/>
          </a:xfrm>
        </p:spPr>
        <p:txBody>
          <a:bodyPr/>
          <a:lstStyle/>
          <a:p>
            <a:r>
              <a:rPr lang="en-US" dirty="0" smtClean="0"/>
              <a:t>Project Completion</a:t>
            </a:r>
            <a:endParaRPr lang="en-US" dirty="0"/>
          </a:p>
        </p:txBody>
      </p:sp>
      <p:sp>
        <p:nvSpPr>
          <p:cNvPr id="3" name="Content Placeholder 2"/>
          <p:cNvSpPr>
            <a:spLocks noGrp="1"/>
          </p:cNvSpPr>
          <p:nvPr>
            <p:ph idx="1"/>
          </p:nvPr>
        </p:nvSpPr>
        <p:spPr>
          <a:xfrm>
            <a:off x="1341120" y="1295400"/>
            <a:ext cx="9509760" cy="4734179"/>
          </a:xfrm>
        </p:spPr>
        <p:txBody>
          <a:bodyPr/>
          <a:lstStyle/>
          <a:p>
            <a:r>
              <a:rPr lang="en-US" sz="2400" dirty="0" smtClean="0"/>
              <a:t>Expecte</a:t>
            </a:r>
            <a:r>
              <a:rPr lang="en-US" sz="2400" dirty="0" smtClean="0"/>
              <a:t>d completion date: December 13</a:t>
            </a:r>
            <a:r>
              <a:rPr lang="en-US" sz="2400" baseline="30000" dirty="0" smtClean="0"/>
              <a:t>th</a:t>
            </a:r>
            <a:r>
              <a:rPr lang="en-US" sz="2400" dirty="0" smtClean="0"/>
              <a:t>, 2016</a:t>
            </a:r>
            <a:endParaRPr lang="en-US" sz="2400" dirty="0" smtClean="0"/>
          </a:p>
          <a:p>
            <a:r>
              <a:rPr lang="en-US" sz="2400" dirty="0" smtClean="0"/>
              <a:t>Upon Completion of this project, we expect to see:</a:t>
            </a:r>
            <a:endParaRPr lang="en-US" sz="2400" dirty="0" smtClean="0"/>
          </a:p>
          <a:p>
            <a:pPr lvl="1"/>
            <a:r>
              <a:rPr lang="en-US" sz="2000" dirty="0" smtClean="0"/>
              <a:t>A 50% increase in overall customer satisfaction </a:t>
            </a:r>
          </a:p>
          <a:p>
            <a:pPr lvl="1"/>
            <a:r>
              <a:rPr lang="en-US" sz="2000" dirty="0" smtClean="0"/>
              <a:t>An 80% increase in customer retention resulting in substantial financial increase and reduced cost of management. Potential to see revenue between $500,000 to $800,000</a:t>
            </a:r>
            <a:endParaRPr lang="en-US" sz="2000" dirty="0" smtClean="0"/>
          </a:p>
          <a:p>
            <a:pPr lvl="1"/>
            <a:r>
              <a:rPr lang="en-US" sz="2000" dirty="0" smtClean="0"/>
              <a:t>A 10% increase in Membership sign ups yearly due to website availability and customer satisfaction. Potentially 2,000 new customers bringing in $200,000 annually.</a:t>
            </a:r>
            <a:endParaRPr lang="en-US" sz="2000" dirty="0" smtClean="0"/>
          </a:p>
          <a:p>
            <a:pPr lvl="1"/>
            <a:r>
              <a:rPr lang="en-US" sz="2000" dirty="0" smtClean="0"/>
              <a:t>A 10% in employee efficiency due to a streamlined system</a:t>
            </a:r>
            <a:endParaRPr lang="en-US" sz="2000" dirty="0" smtClean="0"/>
          </a:p>
        </p:txBody>
      </p:sp>
    </p:spTree>
    <p:extLst>
      <p:ext uri="{BB962C8B-B14F-4D97-AF65-F5344CB8AC3E}">
        <p14:creationId xmlns:p14="http://schemas.microsoft.com/office/powerpoint/2010/main" val="151114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Project Team Roles and Responsibilities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72552140"/>
              </p:ext>
            </p:extLst>
          </p:nvPr>
        </p:nvGraphicFramePr>
        <p:xfrm>
          <a:off x="1341438" y="1700785"/>
          <a:ext cx="9509125" cy="34808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5931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27710"/>
            <a:ext cx="8839199" cy="6830290"/>
          </a:xfrm>
        </p:spPr>
      </p:pic>
      <p:sp>
        <p:nvSpPr>
          <p:cNvPr id="5" name="TextBox 4"/>
          <p:cNvSpPr txBox="1"/>
          <p:nvPr/>
        </p:nvSpPr>
        <p:spPr>
          <a:xfrm>
            <a:off x="7391400" y="762000"/>
            <a:ext cx="2362200" cy="1200329"/>
          </a:xfrm>
          <a:prstGeom prst="rect">
            <a:avLst/>
          </a:prstGeom>
          <a:noFill/>
        </p:spPr>
        <p:txBody>
          <a:bodyPr wrap="square" rtlCol="0">
            <a:spAutoFit/>
          </a:bodyPr>
          <a:lstStyle/>
          <a:p>
            <a:r>
              <a:rPr lang="en-US" sz="2400" dirty="0" smtClean="0"/>
              <a:t>Overhead view of Implemented System</a:t>
            </a:r>
            <a:endParaRPr lang="en-US" sz="2400" dirty="0"/>
          </a:p>
        </p:txBody>
      </p:sp>
    </p:spTree>
    <p:extLst>
      <p:ext uri="{BB962C8B-B14F-4D97-AF65-F5344CB8AC3E}">
        <p14:creationId xmlns:p14="http://schemas.microsoft.com/office/powerpoint/2010/main" val="4153868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2961640"/>
          </a:xfrm>
        </p:spPr>
        <p:txBody>
          <a:bodyPr>
            <a:normAutofit/>
          </a:bodyPr>
          <a:lstStyle/>
          <a:p>
            <a:r>
              <a:rPr lang="en-US" sz="8000" b="1" u="sng" dirty="0"/>
              <a:t>Project </a:t>
            </a:r>
            <a:r>
              <a:rPr lang="en-US" sz="8000" b="1" u="sng" dirty="0" smtClean="0"/>
              <a:t>Schedule</a:t>
            </a:r>
            <a:endParaRPr lang="en-US" sz="8000" b="1" u="sng" dirty="0"/>
          </a:p>
        </p:txBody>
      </p:sp>
    </p:spTree>
    <p:extLst>
      <p:ext uri="{BB962C8B-B14F-4D97-AF65-F5344CB8AC3E}">
        <p14:creationId xmlns:p14="http://schemas.microsoft.com/office/powerpoint/2010/main" val="41477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42" name="OTLSHAPE_T_3033f88a68884a09877032aadcbe4f2a_RightVerticalConnector1"/>
          <p:cNvCxnSpPr/>
          <p:nvPr>
            <p:custDataLst>
              <p:tags r:id="rId2"/>
            </p:custDataLst>
          </p:nvPr>
        </p:nvCxnSpPr>
        <p:spPr>
          <a:xfrm flipV="1">
            <a:off x="10267795" y="2095500"/>
            <a:ext cx="0" cy="1905000"/>
          </a:xfrm>
          <a:prstGeom prst="line">
            <a:avLst/>
          </a:prstGeom>
          <a:ln w="19050" cap="flat" cmpd="sng" algn="ctr">
            <a:solidFill>
              <a:schemeClr val="bg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41" name="OTLSHAPE_T_3033f88a68884a09877032aadcbe4f2a_LeftVerticalConnector1"/>
          <p:cNvCxnSpPr/>
          <p:nvPr>
            <p:custDataLst>
              <p:tags r:id="rId3"/>
            </p:custDataLst>
          </p:nvPr>
        </p:nvCxnSpPr>
        <p:spPr>
          <a:xfrm flipV="1">
            <a:off x="9008886" y="2095500"/>
            <a:ext cx="0" cy="1905000"/>
          </a:xfrm>
          <a:prstGeom prst="line">
            <a:avLst/>
          </a:prstGeom>
          <a:ln w="19050" cap="flat" cmpd="sng" algn="ctr">
            <a:solidFill>
              <a:schemeClr val="bg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40" name="OTLSHAPE_T_62c899608ee14311a7a9bf93df086f14_RightVerticalConnector1"/>
          <p:cNvCxnSpPr/>
          <p:nvPr>
            <p:custDataLst>
              <p:tags r:id="rId4"/>
            </p:custDataLst>
          </p:nvPr>
        </p:nvCxnSpPr>
        <p:spPr>
          <a:xfrm flipV="1">
            <a:off x="8996186" y="2095500"/>
            <a:ext cx="0" cy="1638300"/>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9" name="OTLSHAPE_T_62c899608ee14311a7a9bf93df086f14_LeftVerticalConnector1"/>
          <p:cNvCxnSpPr/>
          <p:nvPr>
            <p:custDataLst>
              <p:tags r:id="rId5"/>
            </p:custDataLst>
          </p:nvPr>
        </p:nvCxnSpPr>
        <p:spPr>
          <a:xfrm flipV="1">
            <a:off x="7737277" y="2095500"/>
            <a:ext cx="0" cy="1638300"/>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8" name="OTLSHAPE_T_4ece8d4c7b9e4a7ab9065029bd2e101a_RightVerticalConnector1"/>
          <p:cNvCxnSpPr/>
          <p:nvPr>
            <p:custDataLst>
              <p:tags r:id="rId6"/>
            </p:custDataLst>
          </p:nvPr>
        </p:nvCxnSpPr>
        <p:spPr>
          <a:xfrm flipV="1">
            <a:off x="7724577" y="2095500"/>
            <a:ext cx="0" cy="1371600"/>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7" name="OTLSHAPE_T_4ece8d4c7b9e4a7ab9065029bd2e101a_LeftVerticalConnector1"/>
          <p:cNvCxnSpPr/>
          <p:nvPr>
            <p:custDataLst>
              <p:tags r:id="rId7"/>
            </p:custDataLst>
          </p:nvPr>
        </p:nvCxnSpPr>
        <p:spPr>
          <a:xfrm flipV="1">
            <a:off x="6465668" y="2095500"/>
            <a:ext cx="0" cy="1371600"/>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6" name="OTLSHAPE_T_83d9e1cc4f0b4481b9f6034704b954a4_RightVerticalConnector1"/>
          <p:cNvCxnSpPr/>
          <p:nvPr>
            <p:custDataLst>
              <p:tags r:id="rId8"/>
            </p:custDataLst>
          </p:nvPr>
        </p:nvCxnSpPr>
        <p:spPr>
          <a:xfrm flipV="1">
            <a:off x="6452968" y="2095500"/>
            <a:ext cx="0" cy="1104900"/>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5" name="OTLSHAPE_T_83d9e1cc4f0b4481b9f6034704b954a4_LeftVerticalConnector1"/>
          <p:cNvCxnSpPr/>
          <p:nvPr>
            <p:custDataLst>
              <p:tags r:id="rId9"/>
            </p:custDataLst>
          </p:nvPr>
        </p:nvCxnSpPr>
        <p:spPr>
          <a:xfrm flipV="1">
            <a:off x="5194059" y="2095500"/>
            <a:ext cx="0" cy="1104900"/>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4" name="OTLSHAPE_T_a4df544a3d564a3aa613bcc5de122cc3_RightVerticalConnector1"/>
          <p:cNvCxnSpPr/>
          <p:nvPr>
            <p:custDataLst>
              <p:tags r:id="rId10"/>
            </p:custDataLst>
          </p:nvPr>
        </p:nvCxnSpPr>
        <p:spPr>
          <a:xfrm flipV="1">
            <a:off x="5181359" y="2095500"/>
            <a:ext cx="0" cy="838200"/>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3" name="OTLSHAPE_T_a4df544a3d564a3aa613bcc5de122cc3_LeftVerticalConnector1"/>
          <p:cNvCxnSpPr/>
          <p:nvPr>
            <p:custDataLst>
              <p:tags r:id="rId11"/>
            </p:custDataLst>
          </p:nvPr>
        </p:nvCxnSpPr>
        <p:spPr>
          <a:xfrm flipV="1">
            <a:off x="3922450" y="2095500"/>
            <a:ext cx="0" cy="838200"/>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2" name="OTLSHAPE_T_9de6af356a474d9a94e98b7bd4d7cc68_RightVerticalConnector1"/>
          <p:cNvCxnSpPr/>
          <p:nvPr>
            <p:custDataLst>
              <p:tags r:id="rId12"/>
            </p:custDataLst>
          </p:nvPr>
        </p:nvCxnSpPr>
        <p:spPr>
          <a:xfrm flipV="1">
            <a:off x="3909750" y="2095500"/>
            <a:ext cx="0" cy="571500"/>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1" name="OTLSHAPE_T_9de6af356a474d9a94e98b7bd4d7cc68_LeftVerticalConnector1"/>
          <p:cNvCxnSpPr/>
          <p:nvPr>
            <p:custDataLst>
              <p:tags r:id="rId13"/>
            </p:custDataLst>
          </p:nvPr>
        </p:nvCxnSpPr>
        <p:spPr>
          <a:xfrm flipV="1">
            <a:off x="2650841" y="2095500"/>
            <a:ext cx="0" cy="571500"/>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0" name="OTLSHAPE_T_9bf7e4265bb341ec8c48ff094a90d868_RightVerticalConnector1"/>
          <p:cNvCxnSpPr/>
          <p:nvPr>
            <p:custDataLst>
              <p:tags r:id="rId14"/>
            </p:custDataLst>
          </p:nvPr>
        </p:nvCxnSpPr>
        <p:spPr>
          <a:xfrm flipV="1">
            <a:off x="2638141" y="2095500"/>
            <a:ext cx="0" cy="304800"/>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9" name="OTLSHAPE_T_9bf7e4265bb341ec8c48ff094a90d868_LeftVerticalConnector1"/>
          <p:cNvCxnSpPr/>
          <p:nvPr>
            <p:custDataLst>
              <p:tags r:id="rId15"/>
            </p:custDataLst>
          </p:nvPr>
        </p:nvCxnSpPr>
        <p:spPr>
          <a:xfrm flipV="1">
            <a:off x="1379232" y="2095500"/>
            <a:ext cx="0" cy="304800"/>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8" name="OTLSHAPE_T_3033f88a68884a09877032aadcbe4f2a_HorizontalConnector1"/>
          <p:cNvCxnSpPr/>
          <p:nvPr>
            <p:custDataLst>
              <p:tags r:id="rId16"/>
            </p:custDataLst>
          </p:nvPr>
        </p:nvCxnSpPr>
        <p:spPr>
          <a:xfrm>
            <a:off x="1415077" y="4000500"/>
            <a:ext cx="7587459"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7" name="OTLSHAPE_T_62c899608ee14311a7a9bf93df086f14_HorizontalConnector1"/>
          <p:cNvCxnSpPr/>
          <p:nvPr>
            <p:custDataLst>
              <p:tags r:id="rId17"/>
            </p:custDataLst>
          </p:nvPr>
        </p:nvCxnSpPr>
        <p:spPr>
          <a:xfrm>
            <a:off x="1365716" y="3733800"/>
            <a:ext cx="6365211"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6" name="OTLSHAPE_T_4ece8d4c7b9e4a7ab9065029bd2e101a_HorizontalConnector1"/>
          <p:cNvCxnSpPr/>
          <p:nvPr>
            <p:custDataLst>
              <p:tags r:id="rId18"/>
            </p:custDataLst>
          </p:nvPr>
        </p:nvCxnSpPr>
        <p:spPr>
          <a:xfrm>
            <a:off x="1316905" y="3467100"/>
            <a:ext cx="5142412"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5" name="OTLSHAPE_T_83d9e1cc4f0b4481b9f6034704b954a4_HorizontalConnector1"/>
          <p:cNvCxnSpPr/>
          <p:nvPr>
            <p:custDataLst>
              <p:tags r:id="rId19"/>
            </p:custDataLst>
          </p:nvPr>
        </p:nvCxnSpPr>
        <p:spPr>
          <a:xfrm>
            <a:off x="1125432" y="3200400"/>
            <a:ext cx="4062277"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4" name="OTLSHAPE_T_a4df544a3d564a3aa613bcc5de122cc3_HorizontalConnector1"/>
          <p:cNvCxnSpPr/>
          <p:nvPr>
            <p:custDataLst>
              <p:tags r:id="rId20"/>
            </p:custDataLst>
          </p:nvPr>
        </p:nvCxnSpPr>
        <p:spPr>
          <a:xfrm>
            <a:off x="1736175" y="2933700"/>
            <a:ext cx="2179925"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3" name="OTLSHAPE_T_9de6af356a474d9a94e98b7bd4d7cc68_HorizontalConnector1"/>
          <p:cNvCxnSpPr/>
          <p:nvPr>
            <p:custDataLst>
              <p:tags r:id="rId21"/>
            </p:custDataLst>
          </p:nvPr>
        </p:nvCxnSpPr>
        <p:spPr>
          <a:xfrm>
            <a:off x="1760389" y="2667000"/>
            <a:ext cx="884102"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2" name="OTLSHAPE_T_9bf7e4265bb341ec8c48ff094a90d868_HorizontalConnector1"/>
          <p:cNvCxnSpPr/>
          <p:nvPr>
            <p:custDataLst>
              <p:tags r:id="rId22"/>
            </p:custDataLst>
          </p:nvPr>
        </p:nvCxnSpPr>
        <p:spPr>
          <a:xfrm>
            <a:off x="962321" y="2400300"/>
            <a:ext cx="410561"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1" name="OTLSHAPE_M_a9a6353529bc4217b3d25afd0857baae_Connector1"/>
          <p:cNvCxnSpPr/>
          <p:nvPr>
            <p:custDataLst>
              <p:tags r:id="rId23"/>
            </p:custDataLst>
          </p:nvPr>
        </p:nvCxnSpPr>
        <p:spPr>
          <a:xfrm>
            <a:off x="10280495" y="1265978"/>
            <a:ext cx="0" cy="448522"/>
          </a:xfrm>
          <a:prstGeom prst="line">
            <a:avLst/>
          </a:prstGeom>
          <a:ln w="9525" cap="flat" cmpd="sng" algn="ctr">
            <a:solidFill>
              <a:srgbClr val="0072BC">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00" name="OTLSHAPE_TB_00000000000000000000000000000000_LeftEndCaps" hidden="1"/>
          <p:cNvSpPr txBox="1"/>
          <p:nvPr>
            <p:custDataLst>
              <p:tags r:id="rId24"/>
            </p:custDataLst>
          </p:nvPr>
        </p:nvSpPr>
        <p:spPr>
          <a:xfrm>
            <a:off x="254000" y="1765469"/>
            <a:ext cx="469900" cy="279061"/>
          </a:xfrm>
          <a:prstGeom prst="rect">
            <a:avLst/>
          </a:prstGeom>
          <a:noFill/>
        </p:spPr>
        <p:txBody>
          <a:bodyPr vert="horz" wrap="none" lIns="0" tIns="0" rIns="0" bIns="0" rtlCol="0" anchor="ctr" anchorCtr="0">
            <a:spAutoFit/>
          </a:bodyPr>
          <a:lstStyle/>
          <a:p>
            <a:pPr algn="ctr"/>
            <a:r>
              <a:rPr lang="en-US" b="1">
                <a:solidFill>
                  <a:srgbClr val="C0504D"/>
                </a:solidFill>
                <a:latin typeface="Calibri" panose="020F0502020204030204" pitchFamily="34" charset="0"/>
              </a:rPr>
              <a:t>2016</a:t>
            </a:r>
          </a:p>
        </p:txBody>
      </p:sp>
      <p:sp>
        <p:nvSpPr>
          <p:cNvPr id="1601" name="OTLSHAPE_TB_00000000000000000000000000000000_RightEndCaps"/>
          <p:cNvSpPr txBox="1"/>
          <p:nvPr>
            <p:custDataLst>
              <p:tags r:id="rId25"/>
            </p:custDataLst>
          </p:nvPr>
        </p:nvSpPr>
        <p:spPr>
          <a:xfrm>
            <a:off x="11474534" y="1765469"/>
            <a:ext cx="451662" cy="279061"/>
          </a:xfrm>
          <a:prstGeom prst="rect">
            <a:avLst/>
          </a:prstGeom>
          <a:noFill/>
        </p:spPr>
        <p:txBody>
          <a:bodyPr vert="horz" wrap="none" lIns="0" tIns="0" rIns="0" bIns="0" rtlCol="0" anchor="ctr" anchorCtr="0">
            <a:spAutoFit/>
          </a:bodyPr>
          <a:lstStyle/>
          <a:p>
            <a:pPr algn="ctr"/>
            <a:r>
              <a:rPr lang="en-US" b="1" spc="-38">
                <a:solidFill>
                  <a:srgbClr val="C0504D"/>
                </a:solidFill>
                <a:latin typeface="Calibri" panose="020F0502020204030204" pitchFamily="34" charset="0"/>
              </a:rPr>
              <a:t>2016</a:t>
            </a:r>
          </a:p>
        </p:txBody>
      </p:sp>
      <p:sp>
        <p:nvSpPr>
          <p:cNvPr id="1602" name="OTLSHAPE_TB_00000000000000000000000000000000_ScaleContainer"/>
          <p:cNvSpPr/>
          <p:nvPr>
            <p:custDataLst>
              <p:tags r:id="rId26"/>
            </p:custDataLst>
          </p:nvPr>
        </p:nvSpPr>
        <p:spPr>
          <a:xfrm>
            <a:off x="844465" y="1714500"/>
            <a:ext cx="10515600" cy="381000"/>
          </a:xfrm>
          <a:prstGeom prst="roundRect">
            <a:avLst>
              <a:gd name="adj" fmla="val 100000"/>
            </a:avLst>
          </a:prstGeom>
          <a:gradFill flip="none" rotWithShape="1">
            <a:gsLst>
              <a:gs pos="0">
                <a:srgbClr val="44546A"/>
              </a:gs>
              <a:gs pos="0">
                <a:schemeClr val="dk2"/>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3" name="OTLSHAPE_TB_00000000000000000000000000000000_ElapsedTime" hidden="1"/>
          <p:cNvSpPr/>
          <p:nvPr>
            <p:custDataLst>
              <p:tags r:id="rId27"/>
            </p:custDataLst>
          </p:nvPr>
        </p:nvSpPr>
        <p:spPr>
          <a:xfrm>
            <a:off x="0" y="0"/>
            <a:ext cx="0" cy="0"/>
          </a:xfrm>
          <a:prstGeom prst="roundRect">
            <a:avLst>
              <a:gd name="adj" fmla="val 100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4" name="OTLSHAPE_TB_00000000000000000000000000000000_TodayMarkerShape" hidden="1"/>
          <p:cNvSpPr/>
          <p:nvPr>
            <p:custDataLst>
              <p:tags r:id="rId28"/>
            </p:custDataLst>
          </p:nvPr>
        </p:nvSpPr>
        <p:spPr>
          <a:xfrm>
            <a:off x="955137" y="2095500"/>
            <a:ext cx="108857" cy="127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5" name="OTLSHAPE_TB_00000000000000000000000000000000_TodayMarkerText" hidden="1"/>
          <p:cNvSpPr txBox="1"/>
          <p:nvPr>
            <p:custDataLst>
              <p:tags r:id="rId29"/>
            </p:custDataLst>
          </p:nvPr>
        </p:nvSpPr>
        <p:spPr>
          <a:xfrm>
            <a:off x="1009565" y="2222500"/>
            <a:ext cx="363369" cy="184666"/>
          </a:xfrm>
          <a:prstGeom prst="rect">
            <a:avLst/>
          </a:prstGeom>
          <a:noFill/>
        </p:spPr>
        <p:txBody>
          <a:bodyPr vert="horz" wrap="none" lIns="0" tIns="0" rIns="0" bIns="0" rtlCol="0" anchor="ctr" anchorCtr="0">
            <a:spAutoFit/>
          </a:bodyPr>
          <a:lstStyle/>
          <a:p>
            <a:pPr algn="ctr"/>
            <a:r>
              <a:rPr lang="en-US" sz="1200">
                <a:solidFill>
                  <a:schemeClr val="dk1"/>
                </a:solidFill>
                <a:latin typeface="Calibri" panose="020F0502020204030204" pitchFamily="34" charset="0"/>
              </a:rPr>
              <a:t>Today</a:t>
            </a:r>
          </a:p>
        </p:txBody>
      </p:sp>
      <p:sp>
        <p:nvSpPr>
          <p:cNvPr id="1606" name="OTLSHAPE_TB_00000000000000000000000000000000_TimescaleInterval1"/>
          <p:cNvSpPr txBox="1"/>
          <p:nvPr>
            <p:custDataLst>
              <p:tags r:id="rId30"/>
            </p:custDataLst>
          </p:nvPr>
        </p:nvSpPr>
        <p:spPr>
          <a:xfrm>
            <a:off x="1073065" y="1811973"/>
            <a:ext cx="373500" cy="186055"/>
          </a:xfrm>
          <a:prstGeom prst="rect">
            <a:avLst/>
          </a:prstGeom>
          <a:noFill/>
        </p:spPr>
        <p:txBody>
          <a:bodyPr vert="horz" wrap="none" lIns="0" tIns="0" rIns="0" bIns="0" rtlCol="0" anchor="ctr" anchorCtr="0">
            <a:noAutofit/>
          </a:bodyPr>
          <a:lstStyle/>
          <a:p>
            <a:r>
              <a:rPr lang="en-US" sz="1200" spc="-16">
                <a:solidFill>
                  <a:schemeClr val="lt1"/>
                </a:solidFill>
                <a:latin typeface="Calibri" panose="020F0502020204030204" pitchFamily="34" charset="0"/>
              </a:rPr>
              <a:t>09/11</a:t>
            </a:r>
          </a:p>
        </p:txBody>
      </p:sp>
      <p:cxnSp>
        <p:nvCxnSpPr>
          <p:cNvPr id="1607" name="OTLSHAPE_TB_00000000000000000000000000000000_Separator1"/>
          <p:cNvCxnSpPr/>
          <p:nvPr>
            <p:custDataLst>
              <p:tags r:id="rId31"/>
            </p:custDataLst>
          </p:nvPr>
        </p:nvCxnSpPr>
        <p:spPr>
          <a:xfrm>
            <a:off x="2281172" y="1778000"/>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08" name="OTLSHAPE_TB_00000000000000000000000000000000_TimescaleInterval2"/>
          <p:cNvSpPr txBox="1"/>
          <p:nvPr>
            <p:custDataLst>
              <p:tags r:id="rId32"/>
            </p:custDataLst>
          </p:nvPr>
        </p:nvSpPr>
        <p:spPr>
          <a:xfrm>
            <a:off x="2344674" y="1811973"/>
            <a:ext cx="373500" cy="186055"/>
          </a:xfrm>
          <a:prstGeom prst="rect">
            <a:avLst/>
          </a:prstGeom>
          <a:noFill/>
        </p:spPr>
        <p:txBody>
          <a:bodyPr vert="horz" wrap="none" lIns="0" tIns="0" rIns="0" bIns="0" rtlCol="0" anchor="ctr" anchorCtr="0">
            <a:noAutofit/>
          </a:bodyPr>
          <a:lstStyle/>
          <a:p>
            <a:r>
              <a:rPr lang="en-US" sz="1200" spc="-16">
                <a:solidFill>
                  <a:schemeClr val="lt1"/>
                </a:solidFill>
                <a:latin typeface="Calibri" panose="020F0502020204030204" pitchFamily="34" charset="0"/>
              </a:rPr>
              <a:t>09/18</a:t>
            </a:r>
          </a:p>
        </p:txBody>
      </p:sp>
      <p:cxnSp>
        <p:nvCxnSpPr>
          <p:cNvPr id="1609" name="OTLSHAPE_TB_00000000000000000000000000000000_Separator2"/>
          <p:cNvCxnSpPr/>
          <p:nvPr>
            <p:custDataLst>
              <p:tags r:id="rId33"/>
            </p:custDataLst>
          </p:nvPr>
        </p:nvCxnSpPr>
        <p:spPr>
          <a:xfrm>
            <a:off x="3552781" y="1778000"/>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10" name="OTLSHAPE_TB_00000000000000000000000000000000_TimescaleInterval3"/>
          <p:cNvSpPr txBox="1"/>
          <p:nvPr>
            <p:custDataLst>
              <p:tags r:id="rId34"/>
            </p:custDataLst>
          </p:nvPr>
        </p:nvSpPr>
        <p:spPr>
          <a:xfrm>
            <a:off x="3616283" y="1811973"/>
            <a:ext cx="373500" cy="186055"/>
          </a:xfrm>
          <a:prstGeom prst="rect">
            <a:avLst/>
          </a:prstGeom>
          <a:noFill/>
        </p:spPr>
        <p:txBody>
          <a:bodyPr vert="horz" wrap="none" lIns="0" tIns="0" rIns="0" bIns="0" rtlCol="0" anchor="ctr" anchorCtr="0">
            <a:noAutofit/>
          </a:bodyPr>
          <a:lstStyle/>
          <a:p>
            <a:r>
              <a:rPr lang="en-US" sz="1200" spc="-16">
                <a:solidFill>
                  <a:schemeClr val="lt1"/>
                </a:solidFill>
                <a:latin typeface="Calibri" panose="020F0502020204030204" pitchFamily="34" charset="0"/>
              </a:rPr>
              <a:t>09/25</a:t>
            </a:r>
          </a:p>
        </p:txBody>
      </p:sp>
      <p:cxnSp>
        <p:nvCxnSpPr>
          <p:cNvPr id="1611" name="OTLSHAPE_TB_00000000000000000000000000000000_Separator3"/>
          <p:cNvCxnSpPr/>
          <p:nvPr>
            <p:custDataLst>
              <p:tags r:id="rId35"/>
            </p:custDataLst>
          </p:nvPr>
        </p:nvCxnSpPr>
        <p:spPr>
          <a:xfrm>
            <a:off x="4824390" y="1778000"/>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12" name="OTLSHAPE_TB_00000000000000000000000000000000_TimescaleInterval4"/>
          <p:cNvSpPr txBox="1"/>
          <p:nvPr>
            <p:custDataLst>
              <p:tags r:id="rId36"/>
            </p:custDataLst>
          </p:nvPr>
        </p:nvSpPr>
        <p:spPr>
          <a:xfrm>
            <a:off x="4887892" y="1811973"/>
            <a:ext cx="373500" cy="186055"/>
          </a:xfrm>
          <a:prstGeom prst="rect">
            <a:avLst/>
          </a:prstGeom>
          <a:noFill/>
        </p:spPr>
        <p:txBody>
          <a:bodyPr vert="horz" wrap="none" lIns="0" tIns="0" rIns="0" bIns="0" rtlCol="0" anchor="ctr" anchorCtr="0">
            <a:noAutofit/>
          </a:bodyPr>
          <a:lstStyle/>
          <a:p>
            <a:r>
              <a:rPr lang="en-US" sz="1200" spc="-16">
                <a:solidFill>
                  <a:schemeClr val="lt1"/>
                </a:solidFill>
                <a:latin typeface="Calibri" panose="020F0502020204030204" pitchFamily="34" charset="0"/>
              </a:rPr>
              <a:t>10/02</a:t>
            </a:r>
          </a:p>
        </p:txBody>
      </p:sp>
      <p:cxnSp>
        <p:nvCxnSpPr>
          <p:cNvPr id="1613" name="OTLSHAPE_TB_00000000000000000000000000000000_Separator4"/>
          <p:cNvCxnSpPr/>
          <p:nvPr>
            <p:custDataLst>
              <p:tags r:id="rId37"/>
            </p:custDataLst>
          </p:nvPr>
        </p:nvCxnSpPr>
        <p:spPr>
          <a:xfrm>
            <a:off x="6095999" y="1778000"/>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14" name="OTLSHAPE_TB_00000000000000000000000000000000_TimescaleInterval5"/>
          <p:cNvSpPr txBox="1"/>
          <p:nvPr>
            <p:custDataLst>
              <p:tags r:id="rId38"/>
            </p:custDataLst>
          </p:nvPr>
        </p:nvSpPr>
        <p:spPr>
          <a:xfrm>
            <a:off x="6159501" y="1811973"/>
            <a:ext cx="373500" cy="186055"/>
          </a:xfrm>
          <a:prstGeom prst="rect">
            <a:avLst/>
          </a:prstGeom>
          <a:noFill/>
        </p:spPr>
        <p:txBody>
          <a:bodyPr vert="horz" wrap="none" lIns="0" tIns="0" rIns="0" bIns="0" rtlCol="0" anchor="ctr" anchorCtr="0">
            <a:noAutofit/>
          </a:bodyPr>
          <a:lstStyle/>
          <a:p>
            <a:r>
              <a:rPr lang="en-US" sz="1200" spc="-16">
                <a:solidFill>
                  <a:schemeClr val="lt1"/>
                </a:solidFill>
                <a:latin typeface="Calibri" panose="020F0502020204030204" pitchFamily="34" charset="0"/>
              </a:rPr>
              <a:t>10/09</a:t>
            </a:r>
          </a:p>
        </p:txBody>
      </p:sp>
      <p:cxnSp>
        <p:nvCxnSpPr>
          <p:cNvPr id="1615" name="OTLSHAPE_TB_00000000000000000000000000000000_Separator5"/>
          <p:cNvCxnSpPr/>
          <p:nvPr>
            <p:custDataLst>
              <p:tags r:id="rId39"/>
            </p:custDataLst>
          </p:nvPr>
        </p:nvCxnSpPr>
        <p:spPr>
          <a:xfrm>
            <a:off x="7367608" y="1778000"/>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16" name="OTLSHAPE_TB_00000000000000000000000000000000_TimescaleInterval6"/>
          <p:cNvSpPr txBox="1"/>
          <p:nvPr>
            <p:custDataLst>
              <p:tags r:id="rId40"/>
            </p:custDataLst>
          </p:nvPr>
        </p:nvSpPr>
        <p:spPr>
          <a:xfrm>
            <a:off x="7431110" y="1811973"/>
            <a:ext cx="373500" cy="186055"/>
          </a:xfrm>
          <a:prstGeom prst="rect">
            <a:avLst/>
          </a:prstGeom>
          <a:noFill/>
        </p:spPr>
        <p:txBody>
          <a:bodyPr vert="horz" wrap="none" lIns="0" tIns="0" rIns="0" bIns="0" rtlCol="0" anchor="ctr" anchorCtr="0">
            <a:noAutofit/>
          </a:bodyPr>
          <a:lstStyle/>
          <a:p>
            <a:r>
              <a:rPr lang="en-US" sz="1200" spc="-16">
                <a:solidFill>
                  <a:schemeClr val="lt1"/>
                </a:solidFill>
                <a:latin typeface="Calibri" panose="020F0502020204030204" pitchFamily="34" charset="0"/>
              </a:rPr>
              <a:t>10/16</a:t>
            </a:r>
          </a:p>
        </p:txBody>
      </p:sp>
      <p:cxnSp>
        <p:nvCxnSpPr>
          <p:cNvPr id="1617" name="OTLSHAPE_TB_00000000000000000000000000000000_Separator6"/>
          <p:cNvCxnSpPr/>
          <p:nvPr>
            <p:custDataLst>
              <p:tags r:id="rId41"/>
            </p:custDataLst>
          </p:nvPr>
        </p:nvCxnSpPr>
        <p:spPr>
          <a:xfrm>
            <a:off x="8639217" y="1778000"/>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18" name="OTLSHAPE_TB_00000000000000000000000000000000_TimescaleInterval7"/>
          <p:cNvSpPr txBox="1"/>
          <p:nvPr>
            <p:custDataLst>
              <p:tags r:id="rId42"/>
            </p:custDataLst>
          </p:nvPr>
        </p:nvSpPr>
        <p:spPr>
          <a:xfrm>
            <a:off x="8702719" y="1811973"/>
            <a:ext cx="373500" cy="186055"/>
          </a:xfrm>
          <a:prstGeom prst="rect">
            <a:avLst/>
          </a:prstGeom>
          <a:noFill/>
        </p:spPr>
        <p:txBody>
          <a:bodyPr vert="horz" wrap="none" lIns="0" tIns="0" rIns="0" bIns="0" rtlCol="0" anchor="ctr" anchorCtr="0">
            <a:noAutofit/>
          </a:bodyPr>
          <a:lstStyle/>
          <a:p>
            <a:r>
              <a:rPr lang="en-US" sz="1200" spc="-16">
                <a:solidFill>
                  <a:schemeClr val="lt1"/>
                </a:solidFill>
                <a:latin typeface="Calibri" panose="020F0502020204030204" pitchFamily="34" charset="0"/>
              </a:rPr>
              <a:t>10/23</a:t>
            </a:r>
          </a:p>
        </p:txBody>
      </p:sp>
      <p:cxnSp>
        <p:nvCxnSpPr>
          <p:cNvPr id="1619" name="OTLSHAPE_TB_00000000000000000000000000000000_Separator7"/>
          <p:cNvCxnSpPr/>
          <p:nvPr>
            <p:custDataLst>
              <p:tags r:id="rId43"/>
            </p:custDataLst>
          </p:nvPr>
        </p:nvCxnSpPr>
        <p:spPr>
          <a:xfrm>
            <a:off x="9910826" y="1778000"/>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20" name="OTLSHAPE_TB_00000000000000000000000000000000_TimescaleInterval8"/>
          <p:cNvSpPr txBox="1"/>
          <p:nvPr>
            <p:custDataLst>
              <p:tags r:id="rId44"/>
            </p:custDataLst>
          </p:nvPr>
        </p:nvSpPr>
        <p:spPr>
          <a:xfrm>
            <a:off x="9974328" y="1811973"/>
            <a:ext cx="373500" cy="186055"/>
          </a:xfrm>
          <a:prstGeom prst="rect">
            <a:avLst/>
          </a:prstGeom>
          <a:noFill/>
        </p:spPr>
        <p:txBody>
          <a:bodyPr vert="horz" wrap="none" lIns="0" tIns="0" rIns="0" bIns="0" rtlCol="0" anchor="ctr" anchorCtr="0">
            <a:noAutofit/>
          </a:bodyPr>
          <a:lstStyle/>
          <a:p>
            <a:r>
              <a:rPr lang="en-US" sz="1200" spc="-16">
                <a:solidFill>
                  <a:schemeClr val="lt1"/>
                </a:solidFill>
                <a:latin typeface="Calibri" panose="020F0502020204030204" pitchFamily="34" charset="0"/>
              </a:rPr>
              <a:t>10/30</a:t>
            </a:r>
          </a:p>
        </p:txBody>
      </p:sp>
      <p:sp>
        <p:nvSpPr>
          <p:cNvPr id="1643" name="OTLSHAPE_M_a9a6353529bc4217b3d25afd0857baae_Title"/>
          <p:cNvSpPr txBox="1"/>
          <p:nvPr>
            <p:custDataLst>
              <p:tags r:id="rId45"/>
            </p:custDataLst>
          </p:nvPr>
        </p:nvSpPr>
        <p:spPr>
          <a:xfrm>
            <a:off x="10502745" y="1147657"/>
            <a:ext cx="1092200" cy="170519"/>
          </a:xfrm>
          <a:prstGeom prst="rect">
            <a:avLst/>
          </a:prstGeom>
          <a:noFill/>
        </p:spPr>
        <p:txBody>
          <a:bodyPr vert="horz" wrap="square" lIns="0" tIns="0" rIns="0" bIns="0" rtlCol="0" anchor="ctr" anchorCtr="0">
            <a:spAutoFit/>
          </a:bodyPr>
          <a:lstStyle/>
          <a:p>
            <a:r>
              <a:rPr lang="en-US" sz="1100" b="1" spc="-6" dirty="0">
                <a:solidFill>
                  <a:schemeClr val="dk1"/>
                </a:solidFill>
                <a:latin typeface="Calibri" panose="020F0502020204030204" pitchFamily="34" charset="0"/>
              </a:rPr>
              <a:t>Eagles </a:t>
            </a:r>
            <a:r>
              <a:rPr lang="en-US" sz="1100" b="1" spc="-6" dirty="0" smtClean="0">
                <a:solidFill>
                  <a:schemeClr val="dk1"/>
                </a:solidFill>
                <a:latin typeface="Calibri" panose="020F0502020204030204" pitchFamily="34" charset="0"/>
              </a:rPr>
              <a:t>Consulting</a:t>
            </a:r>
            <a:endParaRPr lang="en-US" sz="1100" b="1" spc="-6" dirty="0">
              <a:solidFill>
                <a:schemeClr val="dk1"/>
              </a:solidFill>
              <a:latin typeface="Calibri" panose="020F0502020204030204" pitchFamily="34" charset="0"/>
            </a:endParaRPr>
          </a:p>
        </p:txBody>
      </p:sp>
      <p:sp>
        <p:nvSpPr>
          <p:cNvPr id="1644" name="OTLSHAPE_M_a9a6353529bc4217b3d25afd0857baae_Date"/>
          <p:cNvSpPr txBox="1"/>
          <p:nvPr>
            <p:custDataLst>
              <p:tags r:id="rId46"/>
            </p:custDataLst>
          </p:nvPr>
        </p:nvSpPr>
        <p:spPr>
          <a:xfrm>
            <a:off x="10502745" y="1343575"/>
            <a:ext cx="622300" cy="155025"/>
          </a:xfrm>
          <a:prstGeom prst="rect">
            <a:avLst/>
          </a:prstGeom>
          <a:noFill/>
        </p:spPr>
        <p:txBody>
          <a:bodyPr vert="horz" wrap="square" lIns="0" tIns="0" rIns="0" bIns="0" rtlCol="0" anchor="ctr" anchorCtr="0">
            <a:spAutoFit/>
          </a:bodyPr>
          <a:lstStyle/>
          <a:p>
            <a:r>
              <a:rPr lang="en-US" sz="1000" spc="-8">
                <a:solidFill>
                  <a:srgbClr val="1F497E"/>
                </a:solidFill>
                <a:latin typeface="Calibri" panose="020F0502020204030204" pitchFamily="34" charset="0"/>
              </a:rPr>
              <a:t>10/31/2016</a:t>
            </a:r>
          </a:p>
        </p:txBody>
      </p:sp>
      <p:sp>
        <p:nvSpPr>
          <p:cNvPr id="1645" name="OTLSHAPE_M_a9a6353529bc4217b3d25afd0857baae_Shape"/>
          <p:cNvSpPr/>
          <p:nvPr>
            <p:custDataLst>
              <p:tags r:id="rId47"/>
            </p:custDataLst>
          </p:nvPr>
        </p:nvSpPr>
        <p:spPr>
          <a:xfrm rot="16200000">
            <a:off x="10305895" y="1265978"/>
            <a:ext cx="165100" cy="165100"/>
          </a:xfrm>
          <a:prstGeom prst="flowChartMerge">
            <a:avLst/>
          </a:prstGeom>
          <a:solidFill>
            <a:srgbClr val="0072BC"/>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6" name="OTLSHAPE_T_9bf7e4265bb341ec8c48ff094a90d868_Shape"/>
          <p:cNvSpPr/>
          <p:nvPr>
            <p:custDataLst>
              <p:tags r:id="rId48"/>
            </p:custDataLst>
          </p:nvPr>
        </p:nvSpPr>
        <p:spPr>
          <a:xfrm>
            <a:off x="1372882" y="2298700"/>
            <a:ext cx="1282700" cy="203200"/>
          </a:xfrm>
          <a:prstGeom prst="roundRect">
            <a:avLst>
              <a:gd name="adj" fmla="val 100000"/>
            </a:avLst>
          </a:prstGeom>
          <a:solidFill>
            <a:schemeClr val="accent2">
              <a:lumMod val="40000"/>
              <a:lumOff val="6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7" name="OTLSHAPE_T_9bf7e4265bb341ec8c48ff094a90d868_ShapePercentage" hidden="1"/>
          <p:cNvSpPr/>
          <p:nvPr>
            <p:custDataLst>
              <p:tags r:id="rId49"/>
            </p:custDataLst>
          </p:nvPr>
        </p:nvSpPr>
        <p:spPr>
          <a:xfrm>
            <a:off x="1372882" y="2298700"/>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8" name="OTLSHAPE_T_9bf7e4265bb341ec8c48ff094a90d868_Duration" hidden="1"/>
          <p:cNvSpPr txBox="1"/>
          <p:nvPr>
            <p:custDataLst>
              <p:tags r:id="rId50"/>
            </p:custDataLst>
          </p:nvPr>
        </p:nvSpPr>
        <p:spPr>
          <a:xfrm>
            <a:off x="0" y="2298700"/>
            <a:ext cx="330200" cy="155025"/>
          </a:xfrm>
          <a:prstGeom prst="rect">
            <a:avLst/>
          </a:prstGeom>
          <a:noFill/>
        </p:spPr>
        <p:txBody>
          <a:bodyPr vert="horz" wrap="square" lIns="0" tIns="0" rIns="0" bIns="0" rtlCol="0" anchor="ctr" anchorCtr="0">
            <a:spAutoFit/>
          </a:bodyPr>
          <a:lstStyle/>
          <a:p>
            <a:pPr algn="ctr"/>
            <a:r>
              <a:rPr lang="en-US" sz="1000">
                <a:solidFill>
                  <a:srgbClr val="C0504D"/>
                </a:solidFill>
                <a:latin typeface="Calibri" panose="020F0502020204030204" pitchFamily="34" charset="0"/>
              </a:rPr>
              <a:t>5 days</a:t>
            </a:r>
          </a:p>
        </p:txBody>
      </p:sp>
      <p:sp>
        <p:nvSpPr>
          <p:cNvPr id="1649" name="OTLSHAPE_T_9bf7e4265bb341ec8c48ff094a90d868_TextPercentage" hidden="1"/>
          <p:cNvSpPr txBox="1"/>
          <p:nvPr>
            <p:custDataLst>
              <p:tags r:id="rId51"/>
            </p:custDataLst>
          </p:nvPr>
        </p:nvSpPr>
        <p:spPr>
          <a:xfrm>
            <a:off x="0" y="2453725"/>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1650" name="OTLSHAPE_T_9bf7e4265bb341ec8c48ff094a90d868_StartDate" hidden="1"/>
          <p:cNvSpPr txBox="1"/>
          <p:nvPr>
            <p:custDataLst>
              <p:tags r:id="rId52"/>
            </p:custDataLst>
          </p:nvPr>
        </p:nvSpPr>
        <p:spPr>
          <a:xfrm>
            <a:off x="0" y="2453725"/>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651" name="OTLSHAPE_T_9bf7e4265bb341ec8c48ff094a90d868_EndDate" hidden="1"/>
          <p:cNvSpPr txBox="1"/>
          <p:nvPr>
            <p:custDataLst>
              <p:tags r:id="rId53"/>
            </p:custDataLst>
          </p:nvPr>
        </p:nvSpPr>
        <p:spPr>
          <a:xfrm>
            <a:off x="0" y="2453725"/>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652" name="OTLSHAPE_T_9bf7e4265bb341ec8c48ff094a90d868_JoinedDate"/>
          <p:cNvSpPr txBox="1"/>
          <p:nvPr>
            <p:custDataLst>
              <p:tags r:id="rId54"/>
            </p:custDataLst>
          </p:nvPr>
        </p:nvSpPr>
        <p:spPr>
          <a:xfrm>
            <a:off x="2695291" y="2322788"/>
            <a:ext cx="939800" cy="155025"/>
          </a:xfrm>
          <a:prstGeom prst="rect">
            <a:avLst/>
          </a:prstGeom>
          <a:noFill/>
        </p:spPr>
        <p:txBody>
          <a:bodyPr vert="horz" wrap="square" lIns="0" tIns="0" rIns="0" bIns="0" rtlCol="0" anchor="ctr" anchorCtr="0">
            <a:spAutoFit/>
          </a:bodyPr>
          <a:lstStyle/>
          <a:p>
            <a:r>
              <a:rPr lang="en-US" sz="1000" spc="-6">
                <a:solidFill>
                  <a:srgbClr val="1F497E"/>
                </a:solidFill>
                <a:latin typeface="Calibri" panose="020F0502020204030204" pitchFamily="34" charset="0"/>
              </a:rPr>
              <a:t>9/13/16 - 9/19/16</a:t>
            </a:r>
          </a:p>
        </p:txBody>
      </p:sp>
      <p:sp>
        <p:nvSpPr>
          <p:cNvPr id="1653" name="OTLSHAPE_T_9bf7e4265bb341ec8c48ff094a90d868_Title"/>
          <p:cNvSpPr txBox="1"/>
          <p:nvPr>
            <p:custDataLst>
              <p:tags r:id="rId55"/>
            </p:custDataLst>
          </p:nvPr>
        </p:nvSpPr>
        <p:spPr>
          <a:xfrm>
            <a:off x="127000" y="2315041"/>
            <a:ext cx="838200" cy="170519"/>
          </a:xfrm>
          <a:prstGeom prst="rect">
            <a:avLst/>
          </a:prstGeom>
          <a:noFill/>
        </p:spPr>
        <p:txBody>
          <a:bodyPr vert="horz" wrap="square" lIns="0" tIns="0" rIns="0" bIns="0" rtlCol="0" anchor="ctr" anchorCtr="0">
            <a:spAutoFit/>
          </a:bodyPr>
          <a:lstStyle/>
          <a:p>
            <a:r>
              <a:rPr lang="en-US" sz="1100" b="1" spc="-8">
                <a:solidFill>
                  <a:schemeClr val="dk1"/>
                </a:solidFill>
                <a:latin typeface="Calibri" panose="020F0502020204030204" pitchFamily="34" charset="0"/>
              </a:rPr>
              <a:t>System Design</a:t>
            </a:r>
          </a:p>
        </p:txBody>
      </p:sp>
      <p:sp>
        <p:nvSpPr>
          <p:cNvPr id="1654" name="OTLSHAPE_T_9de6af356a474d9a94e98b7bd4d7cc68_Shape"/>
          <p:cNvSpPr/>
          <p:nvPr>
            <p:custDataLst>
              <p:tags r:id="rId56"/>
            </p:custDataLst>
          </p:nvPr>
        </p:nvSpPr>
        <p:spPr>
          <a:xfrm>
            <a:off x="2644491" y="2565400"/>
            <a:ext cx="1282700" cy="203200"/>
          </a:xfrm>
          <a:prstGeom prst="roundRect">
            <a:avLst>
              <a:gd name="adj" fmla="val 100000"/>
            </a:avLst>
          </a:prstGeom>
          <a:solidFill>
            <a:schemeClr val="accent1">
              <a:lumMod val="40000"/>
              <a:lumOff val="6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5" name="OTLSHAPE_T_9de6af356a474d9a94e98b7bd4d7cc68_ShapePercentage" hidden="1"/>
          <p:cNvSpPr/>
          <p:nvPr>
            <p:custDataLst>
              <p:tags r:id="rId57"/>
            </p:custDataLst>
          </p:nvPr>
        </p:nvSpPr>
        <p:spPr>
          <a:xfrm>
            <a:off x="2644491" y="2565400"/>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6" name="OTLSHAPE_T_9de6af356a474d9a94e98b7bd4d7cc68_Duration" hidden="1"/>
          <p:cNvSpPr txBox="1"/>
          <p:nvPr>
            <p:custDataLst>
              <p:tags r:id="rId58"/>
            </p:custDataLst>
          </p:nvPr>
        </p:nvSpPr>
        <p:spPr>
          <a:xfrm>
            <a:off x="0" y="2565400"/>
            <a:ext cx="330200" cy="155025"/>
          </a:xfrm>
          <a:prstGeom prst="rect">
            <a:avLst/>
          </a:prstGeom>
          <a:noFill/>
        </p:spPr>
        <p:txBody>
          <a:bodyPr vert="horz" wrap="square" lIns="0" tIns="0" rIns="0" bIns="0" rtlCol="0" anchor="ctr" anchorCtr="0">
            <a:spAutoFit/>
          </a:bodyPr>
          <a:lstStyle/>
          <a:p>
            <a:pPr algn="ctr"/>
            <a:r>
              <a:rPr lang="en-US" sz="1000">
                <a:solidFill>
                  <a:srgbClr val="C0504D"/>
                </a:solidFill>
                <a:latin typeface="Calibri" panose="020F0502020204030204" pitchFamily="34" charset="0"/>
              </a:rPr>
              <a:t>5 days</a:t>
            </a:r>
          </a:p>
        </p:txBody>
      </p:sp>
      <p:sp>
        <p:nvSpPr>
          <p:cNvPr id="1657" name="OTLSHAPE_T_9de6af356a474d9a94e98b7bd4d7cc68_TextPercentage" hidden="1"/>
          <p:cNvSpPr txBox="1"/>
          <p:nvPr>
            <p:custDataLst>
              <p:tags r:id="rId59"/>
            </p:custDataLst>
          </p:nvPr>
        </p:nvSpPr>
        <p:spPr>
          <a:xfrm>
            <a:off x="0" y="2720425"/>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1658" name="OTLSHAPE_T_9de6af356a474d9a94e98b7bd4d7cc68_StartDate" hidden="1"/>
          <p:cNvSpPr txBox="1"/>
          <p:nvPr>
            <p:custDataLst>
              <p:tags r:id="rId60"/>
            </p:custDataLst>
          </p:nvPr>
        </p:nvSpPr>
        <p:spPr>
          <a:xfrm>
            <a:off x="0" y="2720425"/>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659" name="OTLSHAPE_T_9de6af356a474d9a94e98b7bd4d7cc68_EndDate" hidden="1"/>
          <p:cNvSpPr txBox="1"/>
          <p:nvPr>
            <p:custDataLst>
              <p:tags r:id="rId61"/>
            </p:custDataLst>
          </p:nvPr>
        </p:nvSpPr>
        <p:spPr>
          <a:xfrm>
            <a:off x="0" y="2720425"/>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660" name="OTLSHAPE_T_9de6af356a474d9a94e98b7bd4d7cc68_JoinedDate"/>
          <p:cNvSpPr txBox="1"/>
          <p:nvPr>
            <p:custDataLst>
              <p:tags r:id="rId62"/>
            </p:custDataLst>
          </p:nvPr>
        </p:nvSpPr>
        <p:spPr>
          <a:xfrm>
            <a:off x="3966900" y="2589488"/>
            <a:ext cx="939800" cy="155025"/>
          </a:xfrm>
          <a:prstGeom prst="rect">
            <a:avLst/>
          </a:prstGeom>
          <a:noFill/>
        </p:spPr>
        <p:txBody>
          <a:bodyPr vert="horz" wrap="square" lIns="0" tIns="0" rIns="0" bIns="0" rtlCol="0" anchor="ctr" anchorCtr="0">
            <a:spAutoFit/>
          </a:bodyPr>
          <a:lstStyle/>
          <a:p>
            <a:r>
              <a:rPr lang="en-US" sz="1000" spc="-6">
                <a:solidFill>
                  <a:srgbClr val="1F497E"/>
                </a:solidFill>
                <a:latin typeface="Calibri" panose="020F0502020204030204" pitchFamily="34" charset="0"/>
              </a:rPr>
              <a:t>9/20/16 - 9/26/16</a:t>
            </a:r>
          </a:p>
        </p:txBody>
      </p:sp>
      <p:sp>
        <p:nvSpPr>
          <p:cNvPr id="1661" name="OTLSHAPE_T_9de6af356a474d9a94e98b7bd4d7cc68_Title"/>
          <p:cNvSpPr txBox="1"/>
          <p:nvPr>
            <p:custDataLst>
              <p:tags r:id="rId63"/>
            </p:custDataLst>
          </p:nvPr>
        </p:nvSpPr>
        <p:spPr>
          <a:xfrm>
            <a:off x="127000" y="2581741"/>
            <a:ext cx="1638300" cy="170519"/>
          </a:xfrm>
          <a:prstGeom prst="rect">
            <a:avLst/>
          </a:prstGeom>
          <a:noFill/>
        </p:spPr>
        <p:txBody>
          <a:bodyPr vert="horz" wrap="square" lIns="0" tIns="0" rIns="0" bIns="0" rtlCol="0" anchor="ctr" anchorCtr="0">
            <a:spAutoFit/>
          </a:bodyPr>
          <a:lstStyle/>
          <a:p>
            <a:r>
              <a:rPr lang="en-US" sz="1100" b="1" spc="-6">
                <a:solidFill>
                  <a:schemeClr val="dk1"/>
                </a:solidFill>
                <a:latin typeface="Calibri" panose="020F0502020204030204" pitchFamily="34" charset="0"/>
              </a:rPr>
              <a:t>Creation of Financial System</a:t>
            </a:r>
          </a:p>
        </p:txBody>
      </p:sp>
      <p:sp>
        <p:nvSpPr>
          <p:cNvPr id="1662" name="OTLSHAPE_T_a4df544a3d564a3aa613bcc5de122cc3_Shape"/>
          <p:cNvSpPr/>
          <p:nvPr>
            <p:custDataLst>
              <p:tags r:id="rId64"/>
            </p:custDataLst>
          </p:nvPr>
        </p:nvSpPr>
        <p:spPr>
          <a:xfrm>
            <a:off x="3916100" y="2832100"/>
            <a:ext cx="1282700" cy="203200"/>
          </a:xfrm>
          <a:prstGeom prst="roundRect">
            <a:avLst>
              <a:gd name="adj" fmla="val 100000"/>
            </a:avLst>
          </a:prstGeom>
          <a:solidFill>
            <a:schemeClr val="accent1">
              <a:lumMod val="75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3" name="OTLSHAPE_T_a4df544a3d564a3aa613bcc5de122cc3_ShapePercentage" hidden="1"/>
          <p:cNvSpPr/>
          <p:nvPr>
            <p:custDataLst>
              <p:tags r:id="rId65"/>
            </p:custDataLst>
          </p:nvPr>
        </p:nvSpPr>
        <p:spPr>
          <a:xfrm>
            <a:off x="3916100" y="2832100"/>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4" name="OTLSHAPE_T_a4df544a3d564a3aa613bcc5de122cc3_Duration" hidden="1"/>
          <p:cNvSpPr txBox="1"/>
          <p:nvPr>
            <p:custDataLst>
              <p:tags r:id="rId66"/>
            </p:custDataLst>
          </p:nvPr>
        </p:nvSpPr>
        <p:spPr>
          <a:xfrm>
            <a:off x="0" y="2832100"/>
            <a:ext cx="330200" cy="155025"/>
          </a:xfrm>
          <a:prstGeom prst="rect">
            <a:avLst/>
          </a:prstGeom>
          <a:noFill/>
        </p:spPr>
        <p:txBody>
          <a:bodyPr vert="horz" wrap="square" lIns="0" tIns="0" rIns="0" bIns="0" rtlCol="0" anchor="ctr" anchorCtr="0">
            <a:spAutoFit/>
          </a:bodyPr>
          <a:lstStyle/>
          <a:p>
            <a:pPr algn="ctr"/>
            <a:r>
              <a:rPr lang="en-US" sz="1000">
                <a:solidFill>
                  <a:srgbClr val="C0504D"/>
                </a:solidFill>
                <a:latin typeface="Calibri" panose="020F0502020204030204" pitchFamily="34" charset="0"/>
              </a:rPr>
              <a:t>5 days</a:t>
            </a:r>
          </a:p>
        </p:txBody>
      </p:sp>
      <p:sp>
        <p:nvSpPr>
          <p:cNvPr id="1665" name="OTLSHAPE_T_a4df544a3d564a3aa613bcc5de122cc3_TextPercentage" hidden="1"/>
          <p:cNvSpPr txBox="1"/>
          <p:nvPr>
            <p:custDataLst>
              <p:tags r:id="rId67"/>
            </p:custDataLst>
          </p:nvPr>
        </p:nvSpPr>
        <p:spPr>
          <a:xfrm>
            <a:off x="0" y="2987125"/>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1666" name="OTLSHAPE_T_a4df544a3d564a3aa613bcc5de122cc3_StartDate" hidden="1"/>
          <p:cNvSpPr txBox="1"/>
          <p:nvPr>
            <p:custDataLst>
              <p:tags r:id="rId68"/>
            </p:custDataLst>
          </p:nvPr>
        </p:nvSpPr>
        <p:spPr>
          <a:xfrm>
            <a:off x="0" y="2987125"/>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667" name="OTLSHAPE_T_a4df544a3d564a3aa613bcc5de122cc3_EndDate" hidden="1"/>
          <p:cNvSpPr txBox="1"/>
          <p:nvPr>
            <p:custDataLst>
              <p:tags r:id="rId69"/>
            </p:custDataLst>
          </p:nvPr>
        </p:nvSpPr>
        <p:spPr>
          <a:xfrm>
            <a:off x="0" y="2987125"/>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668" name="OTLSHAPE_T_a4df544a3d564a3aa613bcc5de122cc3_JoinedDate"/>
          <p:cNvSpPr txBox="1"/>
          <p:nvPr>
            <p:custDataLst>
              <p:tags r:id="rId70"/>
            </p:custDataLst>
          </p:nvPr>
        </p:nvSpPr>
        <p:spPr>
          <a:xfrm>
            <a:off x="5238509" y="2856188"/>
            <a:ext cx="939800" cy="155025"/>
          </a:xfrm>
          <a:prstGeom prst="rect">
            <a:avLst/>
          </a:prstGeom>
          <a:noFill/>
        </p:spPr>
        <p:txBody>
          <a:bodyPr vert="horz" wrap="square" lIns="0" tIns="0" rIns="0" bIns="0" rtlCol="0" anchor="ctr" anchorCtr="0">
            <a:spAutoFit/>
          </a:bodyPr>
          <a:lstStyle/>
          <a:p>
            <a:r>
              <a:rPr lang="en-US" sz="1000" spc="-6">
                <a:solidFill>
                  <a:srgbClr val="1F497E"/>
                </a:solidFill>
                <a:latin typeface="Calibri" panose="020F0502020204030204" pitchFamily="34" charset="0"/>
              </a:rPr>
              <a:t>9/27/16 - 10/3/16</a:t>
            </a:r>
          </a:p>
        </p:txBody>
      </p:sp>
      <p:sp>
        <p:nvSpPr>
          <p:cNvPr id="1669" name="OTLSHAPE_T_a4df544a3d564a3aa613bcc5de122cc3_Title"/>
          <p:cNvSpPr txBox="1"/>
          <p:nvPr>
            <p:custDataLst>
              <p:tags r:id="rId71"/>
            </p:custDataLst>
          </p:nvPr>
        </p:nvSpPr>
        <p:spPr>
          <a:xfrm>
            <a:off x="127000" y="2848441"/>
            <a:ext cx="1612900" cy="170519"/>
          </a:xfrm>
          <a:prstGeom prst="rect">
            <a:avLst/>
          </a:prstGeom>
          <a:noFill/>
        </p:spPr>
        <p:txBody>
          <a:bodyPr vert="horz" wrap="square" lIns="0" tIns="0" rIns="0" bIns="0" rtlCol="0" anchor="ctr" anchorCtr="0">
            <a:spAutoFit/>
          </a:bodyPr>
          <a:lstStyle/>
          <a:p>
            <a:r>
              <a:rPr lang="en-US" sz="1100" b="1" spc="-6">
                <a:solidFill>
                  <a:schemeClr val="dk1"/>
                </a:solidFill>
                <a:latin typeface="Calibri" panose="020F0502020204030204" pitchFamily="34" charset="0"/>
              </a:rPr>
              <a:t>Creation of Database Sytem</a:t>
            </a:r>
          </a:p>
        </p:txBody>
      </p:sp>
      <p:sp>
        <p:nvSpPr>
          <p:cNvPr id="1670" name="OTLSHAPE_T_83d9e1cc4f0b4481b9f6034704b954a4_Shape"/>
          <p:cNvSpPr/>
          <p:nvPr>
            <p:custDataLst>
              <p:tags r:id="rId72"/>
            </p:custDataLst>
          </p:nvPr>
        </p:nvSpPr>
        <p:spPr>
          <a:xfrm>
            <a:off x="5187709" y="3098800"/>
            <a:ext cx="1282700" cy="203200"/>
          </a:xfrm>
          <a:prstGeom prst="roundRect">
            <a:avLst>
              <a:gd name="adj" fmla="val 100000"/>
            </a:avLst>
          </a:prstGeom>
          <a:solidFill>
            <a:schemeClr val="accent1">
              <a:lumMod val="5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1" name="OTLSHAPE_T_83d9e1cc4f0b4481b9f6034704b954a4_ShapePercentage" hidden="1"/>
          <p:cNvSpPr/>
          <p:nvPr>
            <p:custDataLst>
              <p:tags r:id="rId73"/>
            </p:custDataLst>
          </p:nvPr>
        </p:nvSpPr>
        <p:spPr>
          <a:xfrm>
            <a:off x="5187709" y="3098800"/>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2" name="OTLSHAPE_T_83d9e1cc4f0b4481b9f6034704b954a4_Duration" hidden="1"/>
          <p:cNvSpPr txBox="1"/>
          <p:nvPr>
            <p:custDataLst>
              <p:tags r:id="rId74"/>
            </p:custDataLst>
          </p:nvPr>
        </p:nvSpPr>
        <p:spPr>
          <a:xfrm>
            <a:off x="0" y="3098800"/>
            <a:ext cx="330200" cy="155025"/>
          </a:xfrm>
          <a:prstGeom prst="rect">
            <a:avLst/>
          </a:prstGeom>
          <a:noFill/>
        </p:spPr>
        <p:txBody>
          <a:bodyPr vert="horz" wrap="square" lIns="0" tIns="0" rIns="0" bIns="0" rtlCol="0" anchor="ctr" anchorCtr="0">
            <a:spAutoFit/>
          </a:bodyPr>
          <a:lstStyle/>
          <a:p>
            <a:pPr algn="ctr"/>
            <a:r>
              <a:rPr lang="en-US" sz="1000">
                <a:solidFill>
                  <a:srgbClr val="C0504D"/>
                </a:solidFill>
                <a:latin typeface="Calibri" panose="020F0502020204030204" pitchFamily="34" charset="0"/>
              </a:rPr>
              <a:t>5 days</a:t>
            </a:r>
          </a:p>
        </p:txBody>
      </p:sp>
      <p:sp>
        <p:nvSpPr>
          <p:cNvPr id="1673" name="OTLSHAPE_T_83d9e1cc4f0b4481b9f6034704b954a4_TextPercentage" hidden="1"/>
          <p:cNvSpPr txBox="1"/>
          <p:nvPr>
            <p:custDataLst>
              <p:tags r:id="rId75"/>
            </p:custDataLst>
          </p:nvPr>
        </p:nvSpPr>
        <p:spPr>
          <a:xfrm>
            <a:off x="0" y="3253825"/>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1674" name="OTLSHAPE_T_83d9e1cc4f0b4481b9f6034704b954a4_StartDate" hidden="1"/>
          <p:cNvSpPr txBox="1"/>
          <p:nvPr>
            <p:custDataLst>
              <p:tags r:id="rId76"/>
            </p:custDataLst>
          </p:nvPr>
        </p:nvSpPr>
        <p:spPr>
          <a:xfrm>
            <a:off x="0" y="3253825"/>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675" name="OTLSHAPE_T_83d9e1cc4f0b4481b9f6034704b954a4_EndDate" hidden="1"/>
          <p:cNvSpPr txBox="1"/>
          <p:nvPr>
            <p:custDataLst>
              <p:tags r:id="rId77"/>
            </p:custDataLst>
          </p:nvPr>
        </p:nvSpPr>
        <p:spPr>
          <a:xfrm>
            <a:off x="0" y="3253825"/>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676" name="OTLSHAPE_T_83d9e1cc4f0b4481b9f6034704b954a4_JoinedDate"/>
          <p:cNvSpPr txBox="1"/>
          <p:nvPr>
            <p:custDataLst>
              <p:tags r:id="rId78"/>
            </p:custDataLst>
          </p:nvPr>
        </p:nvSpPr>
        <p:spPr>
          <a:xfrm>
            <a:off x="6510118" y="3122888"/>
            <a:ext cx="1003300" cy="155025"/>
          </a:xfrm>
          <a:prstGeom prst="rect">
            <a:avLst/>
          </a:prstGeom>
          <a:noFill/>
        </p:spPr>
        <p:txBody>
          <a:bodyPr vert="horz" wrap="square" lIns="0" tIns="0" rIns="0" bIns="0" rtlCol="0" anchor="ctr" anchorCtr="0">
            <a:spAutoFit/>
          </a:bodyPr>
          <a:lstStyle/>
          <a:p>
            <a:r>
              <a:rPr lang="en-US" sz="1000" spc="-6">
                <a:solidFill>
                  <a:srgbClr val="1F497E"/>
                </a:solidFill>
                <a:latin typeface="Calibri" panose="020F0502020204030204" pitchFamily="34" charset="0"/>
              </a:rPr>
              <a:t>10/4/16 - 10/10/16</a:t>
            </a:r>
          </a:p>
        </p:txBody>
      </p:sp>
      <p:sp>
        <p:nvSpPr>
          <p:cNvPr id="1677" name="OTLSHAPE_T_83d9e1cc4f0b4481b9f6034704b954a4_Title"/>
          <p:cNvSpPr txBox="1"/>
          <p:nvPr>
            <p:custDataLst>
              <p:tags r:id="rId79"/>
            </p:custDataLst>
          </p:nvPr>
        </p:nvSpPr>
        <p:spPr>
          <a:xfrm>
            <a:off x="127000" y="3115141"/>
            <a:ext cx="1003300" cy="170519"/>
          </a:xfrm>
          <a:prstGeom prst="rect">
            <a:avLst/>
          </a:prstGeom>
          <a:noFill/>
        </p:spPr>
        <p:txBody>
          <a:bodyPr vert="horz" wrap="square" lIns="0" tIns="0" rIns="0" bIns="0" rtlCol="0" anchor="ctr" anchorCtr="0">
            <a:spAutoFit/>
          </a:bodyPr>
          <a:lstStyle/>
          <a:p>
            <a:r>
              <a:rPr lang="en-US" sz="1100" b="1" spc="-8">
                <a:solidFill>
                  <a:schemeClr val="dk1"/>
                </a:solidFill>
                <a:latin typeface="Calibri" panose="020F0502020204030204" pitchFamily="34" charset="0"/>
              </a:rPr>
              <a:t>Excell Integration</a:t>
            </a:r>
          </a:p>
        </p:txBody>
      </p:sp>
      <p:sp>
        <p:nvSpPr>
          <p:cNvPr id="1678" name="OTLSHAPE_T_4ece8d4c7b9e4a7ab9065029bd2e101a_Shape"/>
          <p:cNvSpPr/>
          <p:nvPr>
            <p:custDataLst>
              <p:tags r:id="rId80"/>
            </p:custDataLst>
          </p:nvPr>
        </p:nvSpPr>
        <p:spPr>
          <a:xfrm>
            <a:off x="6459318" y="3365500"/>
            <a:ext cx="1282700" cy="203200"/>
          </a:xfrm>
          <a:prstGeom prst="roundRect">
            <a:avLst>
              <a:gd name="adj" fmla="val 100000"/>
            </a:avLst>
          </a:prstGeom>
          <a:solidFill>
            <a:schemeClr val="tx2">
              <a:lumMod val="75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9" name="OTLSHAPE_T_4ece8d4c7b9e4a7ab9065029bd2e101a_ShapePercentage" hidden="1"/>
          <p:cNvSpPr/>
          <p:nvPr>
            <p:custDataLst>
              <p:tags r:id="rId81"/>
            </p:custDataLst>
          </p:nvPr>
        </p:nvSpPr>
        <p:spPr>
          <a:xfrm>
            <a:off x="6459318" y="3365500"/>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0" name="OTLSHAPE_T_4ece8d4c7b9e4a7ab9065029bd2e101a_Duration" hidden="1"/>
          <p:cNvSpPr txBox="1"/>
          <p:nvPr>
            <p:custDataLst>
              <p:tags r:id="rId82"/>
            </p:custDataLst>
          </p:nvPr>
        </p:nvSpPr>
        <p:spPr>
          <a:xfrm>
            <a:off x="0" y="3365500"/>
            <a:ext cx="330200" cy="155025"/>
          </a:xfrm>
          <a:prstGeom prst="rect">
            <a:avLst/>
          </a:prstGeom>
          <a:noFill/>
        </p:spPr>
        <p:txBody>
          <a:bodyPr vert="horz" wrap="square" lIns="0" tIns="0" rIns="0" bIns="0" rtlCol="0" anchor="ctr" anchorCtr="0">
            <a:spAutoFit/>
          </a:bodyPr>
          <a:lstStyle/>
          <a:p>
            <a:pPr algn="ctr"/>
            <a:r>
              <a:rPr lang="en-US" sz="1000">
                <a:solidFill>
                  <a:srgbClr val="C0504D"/>
                </a:solidFill>
                <a:latin typeface="Calibri" panose="020F0502020204030204" pitchFamily="34" charset="0"/>
              </a:rPr>
              <a:t>5 days</a:t>
            </a:r>
          </a:p>
        </p:txBody>
      </p:sp>
      <p:sp>
        <p:nvSpPr>
          <p:cNvPr id="1681" name="OTLSHAPE_T_4ece8d4c7b9e4a7ab9065029bd2e101a_TextPercentage" hidden="1"/>
          <p:cNvSpPr txBox="1"/>
          <p:nvPr>
            <p:custDataLst>
              <p:tags r:id="rId83"/>
            </p:custDataLst>
          </p:nvPr>
        </p:nvSpPr>
        <p:spPr>
          <a:xfrm>
            <a:off x="0" y="3520525"/>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1682" name="OTLSHAPE_T_4ece8d4c7b9e4a7ab9065029bd2e101a_StartDate" hidden="1"/>
          <p:cNvSpPr txBox="1"/>
          <p:nvPr>
            <p:custDataLst>
              <p:tags r:id="rId84"/>
            </p:custDataLst>
          </p:nvPr>
        </p:nvSpPr>
        <p:spPr>
          <a:xfrm>
            <a:off x="0" y="3520525"/>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683" name="OTLSHAPE_T_4ece8d4c7b9e4a7ab9065029bd2e101a_EndDate" hidden="1"/>
          <p:cNvSpPr txBox="1"/>
          <p:nvPr>
            <p:custDataLst>
              <p:tags r:id="rId85"/>
            </p:custDataLst>
          </p:nvPr>
        </p:nvSpPr>
        <p:spPr>
          <a:xfrm>
            <a:off x="0" y="3520525"/>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684" name="OTLSHAPE_T_4ece8d4c7b9e4a7ab9065029bd2e101a_JoinedDate"/>
          <p:cNvSpPr txBox="1"/>
          <p:nvPr>
            <p:custDataLst>
              <p:tags r:id="rId86"/>
            </p:custDataLst>
          </p:nvPr>
        </p:nvSpPr>
        <p:spPr>
          <a:xfrm>
            <a:off x="7781727" y="3389588"/>
            <a:ext cx="1066800" cy="155025"/>
          </a:xfrm>
          <a:prstGeom prst="rect">
            <a:avLst/>
          </a:prstGeom>
          <a:noFill/>
        </p:spPr>
        <p:txBody>
          <a:bodyPr vert="horz" wrap="square" lIns="0" tIns="0" rIns="0" bIns="0" rtlCol="0" anchor="ctr" anchorCtr="0">
            <a:spAutoFit/>
          </a:bodyPr>
          <a:lstStyle/>
          <a:p>
            <a:r>
              <a:rPr lang="en-US" sz="1000" spc="-6">
                <a:solidFill>
                  <a:srgbClr val="1F497E"/>
                </a:solidFill>
                <a:latin typeface="Calibri" panose="020F0502020204030204" pitchFamily="34" charset="0"/>
              </a:rPr>
              <a:t>10/11/16 - 10/17/16</a:t>
            </a:r>
          </a:p>
        </p:txBody>
      </p:sp>
      <p:sp>
        <p:nvSpPr>
          <p:cNvPr id="1685" name="OTLSHAPE_T_4ece8d4c7b9e4a7ab9065029bd2e101a_Title"/>
          <p:cNvSpPr txBox="1"/>
          <p:nvPr>
            <p:custDataLst>
              <p:tags r:id="rId87"/>
            </p:custDataLst>
          </p:nvPr>
        </p:nvSpPr>
        <p:spPr>
          <a:xfrm>
            <a:off x="127000" y="3381840"/>
            <a:ext cx="1193800" cy="170519"/>
          </a:xfrm>
          <a:prstGeom prst="rect">
            <a:avLst/>
          </a:prstGeom>
          <a:noFill/>
        </p:spPr>
        <p:txBody>
          <a:bodyPr vert="horz" wrap="square" lIns="0" tIns="0" rIns="0" bIns="0" rtlCol="0" anchor="ctr" anchorCtr="0">
            <a:spAutoFit/>
          </a:bodyPr>
          <a:lstStyle/>
          <a:p>
            <a:r>
              <a:rPr lang="en-US" sz="1100" b="1" spc="-4">
                <a:solidFill>
                  <a:schemeClr val="dk1"/>
                </a:solidFill>
                <a:latin typeface="Calibri" panose="020F0502020204030204" pitchFamily="34" charset="0"/>
              </a:rPr>
              <a:t>Business Documents</a:t>
            </a:r>
          </a:p>
        </p:txBody>
      </p:sp>
      <p:sp>
        <p:nvSpPr>
          <p:cNvPr id="1686" name="OTLSHAPE_T_62c899608ee14311a7a9bf93df086f14_Shape"/>
          <p:cNvSpPr/>
          <p:nvPr>
            <p:custDataLst>
              <p:tags r:id="rId88"/>
            </p:custDataLst>
          </p:nvPr>
        </p:nvSpPr>
        <p:spPr>
          <a:xfrm>
            <a:off x="7730927" y="3632200"/>
            <a:ext cx="1282700" cy="203200"/>
          </a:xfrm>
          <a:prstGeom prst="roundRect">
            <a:avLst>
              <a:gd name="adj" fmla="val 100000"/>
            </a:avLst>
          </a:prstGeom>
          <a:solidFill>
            <a:schemeClr val="accent5">
              <a:lumMod val="75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7" name="OTLSHAPE_T_62c899608ee14311a7a9bf93df086f14_ShapePercentage" hidden="1"/>
          <p:cNvSpPr/>
          <p:nvPr>
            <p:custDataLst>
              <p:tags r:id="rId89"/>
            </p:custDataLst>
          </p:nvPr>
        </p:nvSpPr>
        <p:spPr>
          <a:xfrm>
            <a:off x="7730927" y="3632200"/>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8" name="OTLSHAPE_T_62c899608ee14311a7a9bf93df086f14_Duration" hidden="1"/>
          <p:cNvSpPr txBox="1"/>
          <p:nvPr>
            <p:custDataLst>
              <p:tags r:id="rId90"/>
            </p:custDataLst>
          </p:nvPr>
        </p:nvSpPr>
        <p:spPr>
          <a:xfrm>
            <a:off x="0" y="3632200"/>
            <a:ext cx="330200" cy="155025"/>
          </a:xfrm>
          <a:prstGeom prst="rect">
            <a:avLst/>
          </a:prstGeom>
          <a:noFill/>
        </p:spPr>
        <p:txBody>
          <a:bodyPr vert="horz" wrap="square" lIns="0" tIns="0" rIns="0" bIns="0" rtlCol="0" anchor="ctr" anchorCtr="0">
            <a:spAutoFit/>
          </a:bodyPr>
          <a:lstStyle/>
          <a:p>
            <a:pPr algn="ctr"/>
            <a:r>
              <a:rPr lang="en-US" sz="1000">
                <a:solidFill>
                  <a:srgbClr val="C0504D"/>
                </a:solidFill>
                <a:latin typeface="Calibri" panose="020F0502020204030204" pitchFamily="34" charset="0"/>
              </a:rPr>
              <a:t>5 days</a:t>
            </a:r>
          </a:p>
        </p:txBody>
      </p:sp>
      <p:sp>
        <p:nvSpPr>
          <p:cNvPr id="1689" name="OTLSHAPE_T_62c899608ee14311a7a9bf93df086f14_TextPercentage" hidden="1"/>
          <p:cNvSpPr txBox="1"/>
          <p:nvPr>
            <p:custDataLst>
              <p:tags r:id="rId91"/>
            </p:custDataLst>
          </p:nvPr>
        </p:nvSpPr>
        <p:spPr>
          <a:xfrm>
            <a:off x="0" y="3787225"/>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1690" name="OTLSHAPE_T_62c899608ee14311a7a9bf93df086f14_StartDate" hidden="1"/>
          <p:cNvSpPr txBox="1"/>
          <p:nvPr>
            <p:custDataLst>
              <p:tags r:id="rId92"/>
            </p:custDataLst>
          </p:nvPr>
        </p:nvSpPr>
        <p:spPr>
          <a:xfrm>
            <a:off x="0" y="3787225"/>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691" name="OTLSHAPE_T_62c899608ee14311a7a9bf93df086f14_EndDate" hidden="1"/>
          <p:cNvSpPr txBox="1"/>
          <p:nvPr>
            <p:custDataLst>
              <p:tags r:id="rId93"/>
            </p:custDataLst>
          </p:nvPr>
        </p:nvSpPr>
        <p:spPr>
          <a:xfrm>
            <a:off x="0" y="3787225"/>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692" name="OTLSHAPE_T_62c899608ee14311a7a9bf93df086f14_JoinedDate"/>
          <p:cNvSpPr txBox="1"/>
          <p:nvPr>
            <p:custDataLst>
              <p:tags r:id="rId94"/>
            </p:custDataLst>
          </p:nvPr>
        </p:nvSpPr>
        <p:spPr>
          <a:xfrm>
            <a:off x="9053336" y="3656288"/>
            <a:ext cx="1066800" cy="155025"/>
          </a:xfrm>
          <a:prstGeom prst="rect">
            <a:avLst/>
          </a:prstGeom>
          <a:noFill/>
        </p:spPr>
        <p:txBody>
          <a:bodyPr vert="horz" wrap="square" lIns="0" tIns="0" rIns="0" bIns="0" rtlCol="0" anchor="ctr" anchorCtr="0">
            <a:spAutoFit/>
          </a:bodyPr>
          <a:lstStyle/>
          <a:p>
            <a:r>
              <a:rPr lang="en-US" sz="1000" spc="-6">
                <a:solidFill>
                  <a:srgbClr val="1F497E"/>
                </a:solidFill>
                <a:latin typeface="Calibri" panose="020F0502020204030204" pitchFamily="34" charset="0"/>
              </a:rPr>
              <a:t>10/18/16 - 10/24/16</a:t>
            </a:r>
          </a:p>
        </p:txBody>
      </p:sp>
      <p:sp>
        <p:nvSpPr>
          <p:cNvPr id="1693" name="OTLSHAPE_T_62c899608ee14311a7a9bf93df086f14_Title"/>
          <p:cNvSpPr txBox="1"/>
          <p:nvPr>
            <p:custDataLst>
              <p:tags r:id="rId95"/>
            </p:custDataLst>
          </p:nvPr>
        </p:nvSpPr>
        <p:spPr>
          <a:xfrm>
            <a:off x="127000" y="3648540"/>
            <a:ext cx="1244600" cy="170519"/>
          </a:xfrm>
          <a:prstGeom prst="rect">
            <a:avLst/>
          </a:prstGeom>
          <a:noFill/>
        </p:spPr>
        <p:txBody>
          <a:bodyPr vert="horz" wrap="square" lIns="0" tIns="0" rIns="0" bIns="0" rtlCol="0" anchor="ctr" anchorCtr="0">
            <a:spAutoFit/>
          </a:bodyPr>
          <a:lstStyle/>
          <a:p>
            <a:r>
              <a:rPr lang="en-US" sz="1100" b="1" spc="-6">
                <a:solidFill>
                  <a:schemeClr val="dk1"/>
                </a:solidFill>
                <a:latin typeface="Calibri" panose="020F0502020204030204" pitchFamily="34" charset="0"/>
              </a:rPr>
              <a:t>Advertising Materials</a:t>
            </a:r>
          </a:p>
        </p:txBody>
      </p:sp>
      <p:sp>
        <p:nvSpPr>
          <p:cNvPr id="1694" name="OTLSHAPE_T_3033f88a68884a09877032aadcbe4f2a_Shape"/>
          <p:cNvSpPr/>
          <p:nvPr>
            <p:custDataLst>
              <p:tags r:id="rId96"/>
            </p:custDataLst>
          </p:nvPr>
        </p:nvSpPr>
        <p:spPr>
          <a:xfrm>
            <a:off x="9002536" y="3898900"/>
            <a:ext cx="1282700" cy="203200"/>
          </a:xfrm>
          <a:prstGeom prst="roundRect">
            <a:avLst>
              <a:gd name="adj" fmla="val 100000"/>
            </a:avLst>
          </a:prstGeom>
          <a:solidFill>
            <a:schemeClr val="accent1"/>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5" name="OTLSHAPE_T_3033f88a68884a09877032aadcbe4f2a_ShapePercentage" hidden="1"/>
          <p:cNvSpPr/>
          <p:nvPr>
            <p:custDataLst>
              <p:tags r:id="rId97"/>
            </p:custDataLst>
          </p:nvPr>
        </p:nvSpPr>
        <p:spPr>
          <a:xfrm>
            <a:off x="9002536" y="3898900"/>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6" name="OTLSHAPE_T_3033f88a68884a09877032aadcbe4f2a_Duration" hidden="1"/>
          <p:cNvSpPr txBox="1"/>
          <p:nvPr>
            <p:custDataLst>
              <p:tags r:id="rId98"/>
            </p:custDataLst>
          </p:nvPr>
        </p:nvSpPr>
        <p:spPr>
          <a:xfrm>
            <a:off x="0" y="3898900"/>
            <a:ext cx="330200" cy="155025"/>
          </a:xfrm>
          <a:prstGeom prst="rect">
            <a:avLst/>
          </a:prstGeom>
          <a:noFill/>
        </p:spPr>
        <p:txBody>
          <a:bodyPr vert="horz" wrap="square" lIns="0" tIns="0" rIns="0" bIns="0" rtlCol="0" anchor="ctr" anchorCtr="0">
            <a:spAutoFit/>
          </a:bodyPr>
          <a:lstStyle/>
          <a:p>
            <a:pPr algn="ctr"/>
            <a:r>
              <a:rPr lang="en-US" sz="1000">
                <a:solidFill>
                  <a:srgbClr val="C0504D"/>
                </a:solidFill>
                <a:latin typeface="Calibri" panose="020F0502020204030204" pitchFamily="34" charset="0"/>
              </a:rPr>
              <a:t>5 days</a:t>
            </a:r>
          </a:p>
        </p:txBody>
      </p:sp>
      <p:sp>
        <p:nvSpPr>
          <p:cNvPr id="1697" name="OTLSHAPE_T_3033f88a68884a09877032aadcbe4f2a_TextPercentage" hidden="1"/>
          <p:cNvSpPr txBox="1"/>
          <p:nvPr>
            <p:custDataLst>
              <p:tags r:id="rId99"/>
            </p:custDataLst>
          </p:nvPr>
        </p:nvSpPr>
        <p:spPr>
          <a:xfrm>
            <a:off x="0" y="4053925"/>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1698" name="OTLSHAPE_T_3033f88a68884a09877032aadcbe4f2a_StartDate" hidden="1"/>
          <p:cNvSpPr txBox="1"/>
          <p:nvPr>
            <p:custDataLst>
              <p:tags r:id="rId100"/>
            </p:custDataLst>
          </p:nvPr>
        </p:nvSpPr>
        <p:spPr>
          <a:xfrm>
            <a:off x="0" y="4053925"/>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699" name="OTLSHAPE_T_3033f88a68884a09877032aadcbe4f2a_EndDate" hidden="1"/>
          <p:cNvSpPr txBox="1"/>
          <p:nvPr>
            <p:custDataLst>
              <p:tags r:id="rId101"/>
            </p:custDataLst>
          </p:nvPr>
        </p:nvSpPr>
        <p:spPr>
          <a:xfrm>
            <a:off x="0" y="4053925"/>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700" name="OTLSHAPE_T_3033f88a68884a09877032aadcbe4f2a_JoinedDate"/>
          <p:cNvSpPr txBox="1"/>
          <p:nvPr>
            <p:custDataLst>
              <p:tags r:id="rId102"/>
            </p:custDataLst>
          </p:nvPr>
        </p:nvSpPr>
        <p:spPr>
          <a:xfrm>
            <a:off x="10324945" y="3922988"/>
            <a:ext cx="1066800" cy="155025"/>
          </a:xfrm>
          <a:prstGeom prst="rect">
            <a:avLst/>
          </a:prstGeom>
          <a:noFill/>
        </p:spPr>
        <p:txBody>
          <a:bodyPr vert="horz" wrap="square" lIns="0" tIns="0" rIns="0" bIns="0" rtlCol="0" anchor="ctr" anchorCtr="0">
            <a:spAutoFit/>
          </a:bodyPr>
          <a:lstStyle/>
          <a:p>
            <a:r>
              <a:rPr lang="en-US" sz="1000" spc="-6">
                <a:solidFill>
                  <a:srgbClr val="1F497E"/>
                </a:solidFill>
                <a:latin typeface="Calibri" panose="020F0502020204030204" pitchFamily="34" charset="0"/>
              </a:rPr>
              <a:t>10/25/16 - 10/31/16</a:t>
            </a:r>
          </a:p>
        </p:txBody>
      </p:sp>
      <p:sp>
        <p:nvSpPr>
          <p:cNvPr id="1701" name="OTLSHAPE_T_3033f88a68884a09877032aadcbe4f2a_Title"/>
          <p:cNvSpPr txBox="1"/>
          <p:nvPr>
            <p:custDataLst>
              <p:tags r:id="rId103"/>
            </p:custDataLst>
          </p:nvPr>
        </p:nvSpPr>
        <p:spPr>
          <a:xfrm>
            <a:off x="127000" y="3915240"/>
            <a:ext cx="1295400" cy="170519"/>
          </a:xfrm>
          <a:prstGeom prst="rect">
            <a:avLst/>
          </a:prstGeom>
          <a:noFill/>
        </p:spPr>
        <p:txBody>
          <a:bodyPr vert="horz" wrap="square" lIns="0" tIns="0" rIns="0" bIns="0" rtlCol="0" anchor="ctr" anchorCtr="0">
            <a:spAutoFit/>
          </a:bodyPr>
          <a:lstStyle/>
          <a:p>
            <a:r>
              <a:rPr lang="en-US" sz="1100" b="1" spc="-8">
                <a:solidFill>
                  <a:schemeClr val="dk1"/>
                </a:solidFill>
                <a:latin typeface="Calibri" panose="020F0502020204030204" pitchFamily="34" charset="0"/>
              </a:rPr>
              <a:t>Website Development</a:t>
            </a:r>
          </a:p>
        </p:txBody>
      </p:sp>
    </p:spTree>
    <p:custDataLst>
      <p:tags r:id="rId1"/>
    </p:custDataLst>
    <p:extLst>
      <p:ext uri="{BB962C8B-B14F-4D97-AF65-F5344CB8AC3E}">
        <p14:creationId xmlns:p14="http://schemas.microsoft.com/office/powerpoint/2010/main" val="42800949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66" name="OTLSHAPE_T_f90224027dac4a9a83f485826a3ac13c_RightVerticalConnector1"/>
          <p:cNvCxnSpPr/>
          <p:nvPr>
            <p:custDataLst>
              <p:tags r:id="rId2"/>
            </p:custDataLst>
          </p:nvPr>
        </p:nvCxnSpPr>
        <p:spPr>
          <a:xfrm>
            <a:off x="10345648" y="4271857"/>
            <a:ext cx="0" cy="871643"/>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5" name="OTLSHAPE_T_f90224027dac4a9a83f485826a3ac13c_LeftVerticalConnector1"/>
          <p:cNvCxnSpPr/>
          <p:nvPr>
            <p:custDataLst>
              <p:tags r:id="rId3"/>
            </p:custDataLst>
          </p:nvPr>
        </p:nvCxnSpPr>
        <p:spPr>
          <a:xfrm>
            <a:off x="10150739" y="4271857"/>
            <a:ext cx="0" cy="871643"/>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4" name="OTLSHAPE_T_1b3131008aa04c81b00eb74433120cd8_RightVerticalConnector1"/>
          <p:cNvCxnSpPr/>
          <p:nvPr>
            <p:custDataLst>
              <p:tags r:id="rId4"/>
            </p:custDataLst>
          </p:nvPr>
        </p:nvCxnSpPr>
        <p:spPr>
          <a:xfrm>
            <a:off x="10138039" y="4005157"/>
            <a:ext cx="0" cy="1138343"/>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3" name="OTLSHAPE_T_1b3131008aa04c81b00eb74433120cd8_LeftVerticalConnector1"/>
          <p:cNvCxnSpPr/>
          <p:nvPr>
            <p:custDataLst>
              <p:tags r:id="rId5"/>
            </p:custDataLst>
          </p:nvPr>
        </p:nvCxnSpPr>
        <p:spPr>
          <a:xfrm>
            <a:off x="8697471" y="4005157"/>
            <a:ext cx="0" cy="1138343"/>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2" name="OTLSHAPE_T_42b20a8eebc34f5c99627bc04279df3a_RightVerticalConnector1"/>
          <p:cNvCxnSpPr/>
          <p:nvPr>
            <p:custDataLst>
              <p:tags r:id="rId6"/>
            </p:custDataLst>
          </p:nvPr>
        </p:nvCxnSpPr>
        <p:spPr>
          <a:xfrm>
            <a:off x="8684771" y="3738457"/>
            <a:ext cx="0" cy="1405043"/>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1" name="OTLSHAPE_T_42b20a8eebc34f5c99627bc04279df3a_LeftVerticalConnector1"/>
          <p:cNvCxnSpPr/>
          <p:nvPr>
            <p:custDataLst>
              <p:tags r:id="rId7"/>
            </p:custDataLst>
          </p:nvPr>
        </p:nvCxnSpPr>
        <p:spPr>
          <a:xfrm>
            <a:off x="7244204" y="3738457"/>
            <a:ext cx="0" cy="1405043"/>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0" name="OTLSHAPE_T_3d8fa01f968446e58dfd9e374eb48b38_RightVerticalConnector1"/>
          <p:cNvCxnSpPr/>
          <p:nvPr>
            <p:custDataLst>
              <p:tags r:id="rId8"/>
            </p:custDataLst>
          </p:nvPr>
        </p:nvCxnSpPr>
        <p:spPr>
          <a:xfrm>
            <a:off x="7231504" y="3471757"/>
            <a:ext cx="0" cy="1671743"/>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9" name="OTLSHAPE_T_3d8fa01f968446e58dfd9e374eb48b38_LeftVerticalConnector1"/>
          <p:cNvCxnSpPr/>
          <p:nvPr>
            <p:custDataLst>
              <p:tags r:id="rId9"/>
            </p:custDataLst>
          </p:nvPr>
        </p:nvCxnSpPr>
        <p:spPr>
          <a:xfrm>
            <a:off x="5790937" y="3471757"/>
            <a:ext cx="0" cy="1671743"/>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8" name="OTLSHAPE_T_2245ca5ddd12457ca13319dd6c778f20_RightVerticalConnector1"/>
          <p:cNvCxnSpPr/>
          <p:nvPr>
            <p:custDataLst>
              <p:tags r:id="rId10"/>
            </p:custDataLst>
          </p:nvPr>
        </p:nvCxnSpPr>
        <p:spPr>
          <a:xfrm>
            <a:off x="5778237" y="3205057"/>
            <a:ext cx="0" cy="1938443"/>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7" name="OTLSHAPE_T_2245ca5ddd12457ca13319dd6c778f20_LeftVerticalConnector1"/>
          <p:cNvCxnSpPr/>
          <p:nvPr>
            <p:custDataLst>
              <p:tags r:id="rId11"/>
            </p:custDataLst>
          </p:nvPr>
        </p:nvCxnSpPr>
        <p:spPr>
          <a:xfrm>
            <a:off x="4337669" y="3205057"/>
            <a:ext cx="0" cy="1938443"/>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6" name="OTLSHAPE_T_5bc2bb8d83144d839f41b63b0ac49916_RightVerticalConnector1"/>
          <p:cNvCxnSpPr/>
          <p:nvPr>
            <p:custDataLst>
              <p:tags r:id="rId12"/>
            </p:custDataLst>
          </p:nvPr>
        </p:nvCxnSpPr>
        <p:spPr>
          <a:xfrm>
            <a:off x="4324969" y="2938357"/>
            <a:ext cx="0" cy="2205143"/>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5" name="OTLSHAPE_T_5bc2bb8d83144d839f41b63b0ac49916_LeftVerticalConnector1"/>
          <p:cNvCxnSpPr/>
          <p:nvPr>
            <p:custDataLst>
              <p:tags r:id="rId13"/>
            </p:custDataLst>
          </p:nvPr>
        </p:nvCxnSpPr>
        <p:spPr>
          <a:xfrm>
            <a:off x="2884402" y="2938357"/>
            <a:ext cx="0" cy="2205143"/>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4" name="OTLSHAPE_T_63559816eeb3450fbd5cfee8cf07f8b6_RightVerticalConnector1"/>
          <p:cNvCxnSpPr/>
          <p:nvPr>
            <p:custDataLst>
              <p:tags r:id="rId14"/>
            </p:custDataLst>
          </p:nvPr>
        </p:nvCxnSpPr>
        <p:spPr>
          <a:xfrm>
            <a:off x="2871702" y="2671657"/>
            <a:ext cx="0" cy="2471843"/>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3" name="OTLSHAPE_T_63559816eeb3450fbd5cfee8cf07f8b6_LeftVerticalConnector4"/>
          <p:cNvCxnSpPr/>
          <p:nvPr>
            <p:custDataLst>
              <p:tags r:id="rId15"/>
            </p:custDataLst>
          </p:nvPr>
        </p:nvCxnSpPr>
        <p:spPr>
          <a:xfrm>
            <a:off x="1431135" y="4090416"/>
            <a:ext cx="0" cy="1053084"/>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2" name="OTLSHAPE_T_63559816eeb3450fbd5cfee8cf07f8b6_LeftVerticalConnector3"/>
          <p:cNvCxnSpPr/>
          <p:nvPr>
            <p:custDataLst>
              <p:tags r:id="rId16"/>
            </p:custDataLst>
          </p:nvPr>
        </p:nvCxnSpPr>
        <p:spPr>
          <a:xfrm>
            <a:off x="1431135" y="3823716"/>
            <a:ext cx="0" cy="96181"/>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1" name="OTLSHAPE_T_63559816eeb3450fbd5cfee8cf07f8b6_LeftVerticalConnector2"/>
          <p:cNvCxnSpPr/>
          <p:nvPr>
            <p:custDataLst>
              <p:tags r:id="rId17"/>
            </p:custDataLst>
          </p:nvPr>
        </p:nvCxnSpPr>
        <p:spPr>
          <a:xfrm>
            <a:off x="1431135" y="3557016"/>
            <a:ext cx="0" cy="96181"/>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0" name="OTLSHAPE_T_63559816eeb3450fbd5cfee8cf07f8b6_LeftVerticalConnector1"/>
          <p:cNvCxnSpPr/>
          <p:nvPr>
            <p:custDataLst>
              <p:tags r:id="rId18"/>
            </p:custDataLst>
          </p:nvPr>
        </p:nvCxnSpPr>
        <p:spPr>
          <a:xfrm>
            <a:off x="1431135" y="2671657"/>
            <a:ext cx="0" cy="714841"/>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9" name="OTLSHAPE_T_f90224027dac4a9a83f485826a3ac13c_HorizontalConnector1"/>
          <p:cNvCxnSpPr/>
          <p:nvPr>
            <p:custDataLst>
              <p:tags r:id="rId19"/>
            </p:custDataLst>
          </p:nvPr>
        </p:nvCxnSpPr>
        <p:spPr>
          <a:xfrm>
            <a:off x="866013" y="4271857"/>
            <a:ext cx="9278376"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8" name="OTLSHAPE_T_1b3131008aa04c81b00eb74433120cd8_HorizontalConnector1"/>
          <p:cNvCxnSpPr/>
          <p:nvPr>
            <p:custDataLst>
              <p:tags r:id="rId20"/>
            </p:custDataLst>
          </p:nvPr>
        </p:nvCxnSpPr>
        <p:spPr>
          <a:xfrm>
            <a:off x="1728597" y="4005157"/>
            <a:ext cx="6962525"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7" name="OTLSHAPE_T_42b20a8eebc34f5c99627bc04279df3a_HorizontalConnector1"/>
          <p:cNvCxnSpPr/>
          <p:nvPr>
            <p:custDataLst>
              <p:tags r:id="rId21"/>
            </p:custDataLst>
          </p:nvPr>
        </p:nvCxnSpPr>
        <p:spPr>
          <a:xfrm>
            <a:off x="1728597" y="3738457"/>
            <a:ext cx="5509257"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6" name="OTLSHAPE_T_3d8fa01f968446e58dfd9e374eb48b38_HorizontalConnector1"/>
          <p:cNvCxnSpPr/>
          <p:nvPr>
            <p:custDataLst>
              <p:tags r:id="rId22"/>
            </p:custDataLst>
          </p:nvPr>
        </p:nvCxnSpPr>
        <p:spPr>
          <a:xfrm>
            <a:off x="1728597" y="3471757"/>
            <a:ext cx="4055990"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5" name="OTLSHAPE_T_2245ca5ddd12457ca13319dd6c778f20_HorizontalConnector1"/>
          <p:cNvCxnSpPr/>
          <p:nvPr>
            <p:custDataLst>
              <p:tags r:id="rId23"/>
            </p:custDataLst>
          </p:nvPr>
        </p:nvCxnSpPr>
        <p:spPr>
          <a:xfrm>
            <a:off x="589365" y="3205057"/>
            <a:ext cx="3741955"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4" name="OTLSHAPE_T_5bc2bb8d83144d839f41b63b0ac49916_HorizontalConnector1"/>
          <p:cNvCxnSpPr/>
          <p:nvPr>
            <p:custDataLst>
              <p:tags r:id="rId24"/>
            </p:custDataLst>
          </p:nvPr>
        </p:nvCxnSpPr>
        <p:spPr>
          <a:xfrm>
            <a:off x="977307" y="2938357"/>
            <a:ext cx="1900745"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3" name="OTLSHAPE_T_63559816eeb3450fbd5cfee8cf07f8b6_HorizontalConnector1"/>
          <p:cNvCxnSpPr/>
          <p:nvPr>
            <p:custDataLst>
              <p:tags r:id="rId25"/>
            </p:custDataLst>
          </p:nvPr>
        </p:nvCxnSpPr>
        <p:spPr>
          <a:xfrm>
            <a:off x="1045549" y="2671657"/>
            <a:ext cx="379236"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2" name="OTLSHAPE_M_a9a6353529bc4217b3d25afd0857baae_Connector1"/>
          <p:cNvCxnSpPr/>
          <p:nvPr>
            <p:custDataLst>
              <p:tags r:id="rId26"/>
            </p:custDataLst>
          </p:nvPr>
        </p:nvCxnSpPr>
        <p:spPr>
          <a:xfrm>
            <a:off x="10150739" y="4694978"/>
            <a:ext cx="0" cy="448522"/>
          </a:xfrm>
          <a:prstGeom prst="line">
            <a:avLst/>
          </a:prstGeom>
          <a:ln w="9525" cap="flat" cmpd="sng" algn="ctr">
            <a:solidFill>
              <a:srgbClr val="0072BC">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23" name="OTLSHAPE_TB_00000000000000000000000000000000_LeftEndCaps" hidden="1"/>
          <p:cNvSpPr txBox="1"/>
          <p:nvPr>
            <p:custDataLst>
              <p:tags r:id="rId27"/>
            </p:custDataLst>
          </p:nvPr>
        </p:nvSpPr>
        <p:spPr>
          <a:xfrm>
            <a:off x="254000" y="5194469"/>
            <a:ext cx="469900" cy="279061"/>
          </a:xfrm>
          <a:prstGeom prst="rect">
            <a:avLst/>
          </a:prstGeom>
          <a:noFill/>
        </p:spPr>
        <p:txBody>
          <a:bodyPr vert="horz" wrap="none" lIns="0" tIns="0" rIns="0" bIns="0" rtlCol="0" anchor="ctr" anchorCtr="0">
            <a:spAutoFit/>
          </a:bodyPr>
          <a:lstStyle/>
          <a:p>
            <a:pPr algn="ctr"/>
            <a:r>
              <a:rPr lang="en-US" b="1">
                <a:solidFill>
                  <a:srgbClr val="C0504D"/>
                </a:solidFill>
                <a:latin typeface="Calibri" panose="020F0502020204030204" pitchFamily="34" charset="0"/>
              </a:rPr>
              <a:t>2016</a:t>
            </a:r>
          </a:p>
        </p:txBody>
      </p:sp>
      <p:sp>
        <p:nvSpPr>
          <p:cNvPr id="1224" name="OTLSHAPE_TB_00000000000000000000000000000000_RightEndCaps"/>
          <p:cNvSpPr txBox="1"/>
          <p:nvPr>
            <p:custDataLst>
              <p:tags r:id="rId28"/>
            </p:custDataLst>
          </p:nvPr>
        </p:nvSpPr>
        <p:spPr>
          <a:xfrm>
            <a:off x="11474534" y="5194469"/>
            <a:ext cx="451662" cy="279061"/>
          </a:xfrm>
          <a:prstGeom prst="rect">
            <a:avLst/>
          </a:prstGeom>
          <a:noFill/>
        </p:spPr>
        <p:txBody>
          <a:bodyPr vert="horz" wrap="none" lIns="0" tIns="0" rIns="0" bIns="0" rtlCol="0" anchor="ctr" anchorCtr="0">
            <a:spAutoFit/>
          </a:bodyPr>
          <a:lstStyle/>
          <a:p>
            <a:pPr algn="ctr"/>
            <a:r>
              <a:rPr lang="en-US" b="1" spc="-38">
                <a:solidFill>
                  <a:srgbClr val="C0504D"/>
                </a:solidFill>
                <a:latin typeface="Calibri" panose="020F0502020204030204" pitchFamily="34" charset="0"/>
              </a:rPr>
              <a:t>2016</a:t>
            </a:r>
          </a:p>
        </p:txBody>
      </p:sp>
      <p:sp>
        <p:nvSpPr>
          <p:cNvPr id="1225" name="OTLSHAPE_TB_00000000000000000000000000000000_ScaleContainer"/>
          <p:cNvSpPr/>
          <p:nvPr>
            <p:custDataLst>
              <p:tags r:id="rId29"/>
            </p:custDataLst>
          </p:nvPr>
        </p:nvSpPr>
        <p:spPr>
          <a:xfrm>
            <a:off x="844465" y="5143500"/>
            <a:ext cx="10515600" cy="381000"/>
          </a:xfrm>
          <a:prstGeom prst="roundRect">
            <a:avLst>
              <a:gd name="adj" fmla="val 100000"/>
            </a:avLst>
          </a:prstGeom>
          <a:gradFill flip="none" rotWithShape="1">
            <a:gsLst>
              <a:gs pos="0">
                <a:srgbClr val="44546A"/>
              </a:gs>
              <a:gs pos="0">
                <a:schemeClr val="dk2"/>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6" name="OTLSHAPE_TB_00000000000000000000000000000000_ElapsedTime" hidden="1"/>
          <p:cNvSpPr/>
          <p:nvPr>
            <p:custDataLst>
              <p:tags r:id="rId30"/>
            </p:custDataLst>
          </p:nvPr>
        </p:nvSpPr>
        <p:spPr>
          <a:xfrm>
            <a:off x="0" y="0"/>
            <a:ext cx="0" cy="0"/>
          </a:xfrm>
          <a:prstGeom prst="roundRect">
            <a:avLst>
              <a:gd name="adj" fmla="val 100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7" name="OTLSHAPE_TB_00000000000000000000000000000000_TodayMarkerShape" hidden="1"/>
          <p:cNvSpPr/>
          <p:nvPr>
            <p:custDataLst>
              <p:tags r:id="rId31"/>
            </p:custDataLst>
          </p:nvPr>
        </p:nvSpPr>
        <p:spPr>
          <a:xfrm>
            <a:off x="955137" y="5524500"/>
            <a:ext cx="108857" cy="127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8" name="OTLSHAPE_TB_00000000000000000000000000000000_TodayMarkerText" hidden="1"/>
          <p:cNvSpPr txBox="1"/>
          <p:nvPr>
            <p:custDataLst>
              <p:tags r:id="rId32"/>
            </p:custDataLst>
          </p:nvPr>
        </p:nvSpPr>
        <p:spPr>
          <a:xfrm>
            <a:off x="1009565" y="5651500"/>
            <a:ext cx="363369" cy="184666"/>
          </a:xfrm>
          <a:prstGeom prst="rect">
            <a:avLst/>
          </a:prstGeom>
          <a:noFill/>
        </p:spPr>
        <p:txBody>
          <a:bodyPr vert="horz" wrap="none" lIns="0" tIns="0" rIns="0" bIns="0" rtlCol="0" anchor="ctr" anchorCtr="0">
            <a:spAutoFit/>
          </a:bodyPr>
          <a:lstStyle/>
          <a:p>
            <a:pPr algn="ctr"/>
            <a:r>
              <a:rPr lang="en-US" sz="1200">
                <a:solidFill>
                  <a:schemeClr val="dk1"/>
                </a:solidFill>
                <a:latin typeface="Calibri" panose="020F0502020204030204" pitchFamily="34" charset="0"/>
              </a:rPr>
              <a:t>Today</a:t>
            </a:r>
          </a:p>
        </p:txBody>
      </p:sp>
      <p:sp>
        <p:nvSpPr>
          <p:cNvPr id="1229" name="OTLSHAPE_TB_00000000000000000000000000000000_TimescaleInterval1"/>
          <p:cNvSpPr txBox="1"/>
          <p:nvPr>
            <p:custDataLst>
              <p:tags r:id="rId33"/>
            </p:custDataLst>
          </p:nvPr>
        </p:nvSpPr>
        <p:spPr>
          <a:xfrm>
            <a:off x="1073065" y="5240972"/>
            <a:ext cx="373500" cy="186055"/>
          </a:xfrm>
          <a:prstGeom prst="rect">
            <a:avLst/>
          </a:prstGeom>
          <a:noFill/>
        </p:spPr>
        <p:txBody>
          <a:bodyPr vert="horz" wrap="none" lIns="0" tIns="0" rIns="0" bIns="0" rtlCol="0" anchor="ctr" anchorCtr="0">
            <a:noAutofit/>
          </a:bodyPr>
          <a:lstStyle/>
          <a:p>
            <a:r>
              <a:rPr lang="en-US" sz="1200" spc="-16">
                <a:solidFill>
                  <a:schemeClr val="lt1"/>
                </a:solidFill>
                <a:latin typeface="Calibri" panose="020F0502020204030204" pitchFamily="34" charset="0"/>
              </a:rPr>
              <a:t>10/30</a:t>
            </a:r>
          </a:p>
        </p:txBody>
      </p:sp>
      <p:cxnSp>
        <p:nvCxnSpPr>
          <p:cNvPr id="1230" name="OTLSHAPE_TB_00000000000000000000000000000000_Separator1"/>
          <p:cNvCxnSpPr/>
          <p:nvPr>
            <p:custDataLst>
              <p:tags r:id="rId34"/>
            </p:custDataLst>
          </p:nvPr>
        </p:nvCxnSpPr>
        <p:spPr>
          <a:xfrm>
            <a:off x="2462830" y="5207000"/>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31" name="OTLSHAPE_TB_00000000000000000000000000000000_TimescaleInterval2"/>
          <p:cNvSpPr txBox="1"/>
          <p:nvPr>
            <p:custDataLst>
              <p:tags r:id="rId35"/>
            </p:custDataLst>
          </p:nvPr>
        </p:nvSpPr>
        <p:spPr>
          <a:xfrm>
            <a:off x="2526333" y="5240972"/>
            <a:ext cx="373500" cy="186055"/>
          </a:xfrm>
          <a:prstGeom prst="rect">
            <a:avLst/>
          </a:prstGeom>
          <a:noFill/>
        </p:spPr>
        <p:txBody>
          <a:bodyPr vert="horz" wrap="none" lIns="0" tIns="0" rIns="0" bIns="0" rtlCol="0" anchor="ctr" anchorCtr="0">
            <a:noAutofit/>
          </a:bodyPr>
          <a:lstStyle/>
          <a:p>
            <a:r>
              <a:rPr lang="en-US" sz="1200" spc="-16">
                <a:solidFill>
                  <a:schemeClr val="lt1"/>
                </a:solidFill>
                <a:latin typeface="Calibri" panose="020F0502020204030204" pitchFamily="34" charset="0"/>
              </a:rPr>
              <a:t>11/06</a:t>
            </a:r>
          </a:p>
        </p:txBody>
      </p:sp>
      <p:cxnSp>
        <p:nvCxnSpPr>
          <p:cNvPr id="1232" name="OTLSHAPE_TB_00000000000000000000000000000000_Separator2"/>
          <p:cNvCxnSpPr/>
          <p:nvPr>
            <p:custDataLst>
              <p:tags r:id="rId36"/>
            </p:custDataLst>
          </p:nvPr>
        </p:nvCxnSpPr>
        <p:spPr>
          <a:xfrm>
            <a:off x="3916098" y="5207000"/>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33" name="OTLSHAPE_TB_00000000000000000000000000000000_TimescaleInterval3"/>
          <p:cNvSpPr txBox="1"/>
          <p:nvPr>
            <p:custDataLst>
              <p:tags r:id="rId37"/>
            </p:custDataLst>
          </p:nvPr>
        </p:nvSpPr>
        <p:spPr>
          <a:xfrm>
            <a:off x="3979600" y="5240972"/>
            <a:ext cx="373500" cy="186055"/>
          </a:xfrm>
          <a:prstGeom prst="rect">
            <a:avLst/>
          </a:prstGeom>
          <a:noFill/>
        </p:spPr>
        <p:txBody>
          <a:bodyPr vert="horz" wrap="none" lIns="0" tIns="0" rIns="0" bIns="0" rtlCol="0" anchor="ctr" anchorCtr="0">
            <a:noAutofit/>
          </a:bodyPr>
          <a:lstStyle/>
          <a:p>
            <a:r>
              <a:rPr lang="en-US" sz="1200" spc="-16">
                <a:solidFill>
                  <a:schemeClr val="lt1"/>
                </a:solidFill>
                <a:latin typeface="Calibri" panose="020F0502020204030204" pitchFamily="34" charset="0"/>
              </a:rPr>
              <a:t>11/13</a:t>
            </a:r>
          </a:p>
        </p:txBody>
      </p:sp>
      <p:cxnSp>
        <p:nvCxnSpPr>
          <p:cNvPr id="1234" name="OTLSHAPE_TB_00000000000000000000000000000000_Separator3"/>
          <p:cNvCxnSpPr/>
          <p:nvPr>
            <p:custDataLst>
              <p:tags r:id="rId38"/>
            </p:custDataLst>
          </p:nvPr>
        </p:nvCxnSpPr>
        <p:spPr>
          <a:xfrm>
            <a:off x="5369365" y="5207000"/>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35" name="OTLSHAPE_TB_00000000000000000000000000000000_TimescaleInterval4"/>
          <p:cNvSpPr txBox="1"/>
          <p:nvPr>
            <p:custDataLst>
              <p:tags r:id="rId39"/>
            </p:custDataLst>
          </p:nvPr>
        </p:nvSpPr>
        <p:spPr>
          <a:xfrm>
            <a:off x="5432868" y="5240972"/>
            <a:ext cx="373500" cy="186055"/>
          </a:xfrm>
          <a:prstGeom prst="rect">
            <a:avLst/>
          </a:prstGeom>
          <a:noFill/>
        </p:spPr>
        <p:txBody>
          <a:bodyPr vert="horz" wrap="none" lIns="0" tIns="0" rIns="0" bIns="0" rtlCol="0" anchor="ctr" anchorCtr="0">
            <a:noAutofit/>
          </a:bodyPr>
          <a:lstStyle/>
          <a:p>
            <a:r>
              <a:rPr lang="en-US" sz="1200" spc="-16">
                <a:solidFill>
                  <a:schemeClr val="lt1"/>
                </a:solidFill>
                <a:latin typeface="Calibri" panose="020F0502020204030204" pitchFamily="34" charset="0"/>
              </a:rPr>
              <a:t>11/20</a:t>
            </a:r>
          </a:p>
        </p:txBody>
      </p:sp>
      <p:cxnSp>
        <p:nvCxnSpPr>
          <p:cNvPr id="1236" name="OTLSHAPE_TB_00000000000000000000000000000000_Separator4"/>
          <p:cNvCxnSpPr/>
          <p:nvPr>
            <p:custDataLst>
              <p:tags r:id="rId40"/>
            </p:custDataLst>
          </p:nvPr>
        </p:nvCxnSpPr>
        <p:spPr>
          <a:xfrm>
            <a:off x="6822632" y="5207000"/>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37" name="OTLSHAPE_TB_00000000000000000000000000000000_TimescaleInterval5"/>
          <p:cNvSpPr txBox="1"/>
          <p:nvPr>
            <p:custDataLst>
              <p:tags r:id="rId41"/>
            </p:custDataLst>
          </p:nvPr>
        </p:nvSpPr>
        <p:spPr>
          <a:xfrm>
            <a:off x="6886135" y="5240972"/>
            <a:ext cx="373500" cy="186055"/>
          </a:xfrm>
          <a:prstGeom prst="rect">
            <a:avLst/>
          </a:prstGeom>
          <a:noFill/>
        </p:spPr>
        <p:txBody>
          <a:bodyPr vert="horz" wrap="none" lIns="0" tIns="0" rIns="0" bIns="0" rtlCol="0" anchor="ctr" anchorCtr="0">
            <a:noAutofit/>
          </a:bodyPr>
          <a:lstStyle/>
          <a:p>
            <a:r>
              <a:rPr lang="en-US" sz="1200" spc="-16">
                <a:solidFill>
                  <a:schemeClr val="lt1"/>
                </a:solidFill>
                <a:latin typeface="Calibri" panose="020F0502020204030204" pitchFamily="34" charset="0"/>
              </a:rPr>
              <a:t>11/27</a:t>
            </a:r>
          </a:p>
        </p:txBody>
      </p:sp>
      <p:cxnSp>
        <p:nvCxnSpPr>
          <p:cNvPr id="1238" name="OTLSHAPE_TB_00000000000000000000000000000000_Separator5"/>
          <p:cNvCxnSpPr/>
          <p:nvPr>
            <p:custDataLst>
              <p:tags r:id="rId42"/>
            </p:custDataLst>
          </p:nvPr>
        </p:nvCxnSpPr>
        <p:spPr>
          <a:xfrm>
            <a:off x="8275899" y="5207000"/>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39" name="OTLSHAPE_TB_00000000000000000000000000000000_TimescaleInterval6"/>
          <p:cNvSpPr txBox="1"/>
          <p:nvPr>
            <p:custDataLst>
              <p:tags r:id="rId43"/>
            </p:custDataLst>
          </p:nvPr>
        </p:nvSpPr>
        <p:spPr>
          <a:xfrm>
            <a:off x="8339403" y="5240972"/>
            <a:ext cx="373500" cy="186055"/>
          </a:xfrm>
          <a:prstGeom prst="rect">
            <a:avLst/>
          </a:prstGeom>
          <a:noFill/>
        </p:spPr>
        <p:txBody>
          <a:bodyPr vert="horz" wrap="none" lIns="0" tIns="0" rIns="0" bIns="0" rtlCol="0" anchor="ctr" anchorCtr="0">
            <a:noAutofit/>
          </a:bodyPr>
          <a:lstStyle/>
          <a:p>
            <a:r>
              <a:rPr lang="en-US" sz="1200" spc="-16">
                <a:solidFill>
                  <a:schemeClr val="lt1"/>
                </a:solidFill>
                <a:latin typeface="Calibri" panose="020F0502020204030204" pitchFamily="34" charset="0"/>
              </a:rPr>
              <a:t>12/04</a:t>
            </a:r>
          </a:p>
        </p:txBody>
      </p:sp>
      <p:cxnSp>
        <p:nvCxnSpPr>
          <p:cNvPr id="1240" name="OTLSHAPE_TB_00000000000000000000000000000000_Separator6"/>
          <p:cNvCxnSpPr/>
          <p:nvPr>
            <p:custDataLst>
              <p:tags r:id="rId44"/>
            </p:custDataLst>
          </p:nvPr>
        </p:nvCxnSpPr>
        <p:spPr>
          <a:xfrm>
            <a:off x="9729167" y="5207000"/>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41" name="OTLSHAPE_TB_00000000000000000000000000000000_TimescaleInterval7"/>
          <p:cNvSpPr txBox="1"/>
          <p:nvPr>
            <p:custDataLst>
              <p:tags r:id="rId45"/>
            </p:custDataLst>
          </p:nvPr>
        </p:nvSpPr>
        <p:spPr>
          <a:xfrm>
            <a:off x="9792670" y="5240972"/>
            <a:ext cx="373500" cy="186055"/>
          </a:xfrm>
          <a:prstGeom prst="rect">
            <a:avLst/>
          </a:prstGeom>
          <a:noFill/>
        </p:spPr>
        <p:txBody>
          <a:bodyPr vert="horz" wrap="none" lIns="0" tIns="0" rIns="0" bIns="0" rtlCol="0" anchor="ctr" anchorCtr="0">
            <a:noAutofit/>
          </a:bodyPr>
          <a:lstStyle/>
          <a:p>
            <a:r>
              <a:rPr lang="en-US" sz="1200" spc="-16">
                <a:solidFill>
                  <a:schemeClr val="lt1"/>
                </a:solidFill>
                <a:latin typeface="Calibri" panose="020F0502020204030204" pitchFamily="34" charset="0"/>
              </a:rPr>
              <a:t>12/11</a:t>
            </a:r>
          </a:p>
        </p:txBody>
      </p:sp>
      <p:sp>
        <p:nvSpPr>
          <p:cNvPr id="1267" name="OTLSHAPE_M_a9a6353529bc4217b3d25afd0857baae_Title"/>
          <p:cNvSpPr txBox="1"/>
          <p:nvPr>
            <p:custDataLst>
              <p:tags r:id="rId46"/>
            </p:custDataLst>
          </p:nvPr>
        </p:nvSpPr>
        <p:spPr>
          <a:xfrm>
            <a:off x="10372989" y="4576657"/>
            <a:ext cx="1092200" cy="170519"/>
          </a:xfrm>
          <a:prstGeom prst="rect">
            <a:avLst/>
          </a:prstGeom>
          <a:noFill/>
        </p:spPr>
        <p:txBody>
          <a:bodyPr vert="horz" wrap="square" lIns="0" tIns="0" rIns="0" bIns="0" rtlCol="0" anchor="ctr" anchorCtr="0">
            <a:spAutoFit/>
          </a:bodyPr>
          <a:lstStyle/>
          <a:p>
            <a:r>
              <a:rPr lang="en-US" sz="1100" b="1" spc="-6" dirty="0">
                <a:solidFill>
                  <a:schemeClr val="dk1"/>
                </a:solidFill>
                <a:latin typeface="Calibri" panose="020F0502020204030204" pitchFamily="34" charset="0"/>
              </a:rPr>
              <a:t>Eagles </a:t>
            </a:r>
            <a:r>
              <a:rPr lang="en-US" sz="1100" b="1" spc="-6" dirty="0" smtClean="0">
                <a:solidFill>
                  <a:schemeClr val="dk1"/>
                </a:solidFill>
                <a:latin typeface="Calibri" panose="020F0502020204030204" pitchFamily="34" charset="0"/>
              </a:rPr>
              <a:t>Consulting</a:t>
            </a:r>
            <a:endParaRPr lang="en-US" sz="1100" b="1" spc="-6" dirty="0">
              <a:solidFill>
                <a:schemeClr val="dk1"/>
              </a:solidFill>
              <a:latin typeface="Calibri" panose="020F0502020204030204" pitchFamily="34" charset="0"/>
            </a:endParaRPr>
          </a:p>
        </p:txBody>
      </p:sp>
      <p:sp>
        <p:nvSpPr>
          <p:cNvPr id="1268" name="OTLSHAPE_M_a9a6353529bc4217b3d25afd0857baae_Date"/>
          <p:cNvSpPr txBox="1"/>
          <p:nvPr>
            <p:custDataLst>
              <p:tags r:id="rId47"/>
            </p:custDataLst>
          </p:nvPr>
        </p:nvSpPr>
        <p:spPr>
          <a:xfrm>
            <a:off x="10372989" y="4772575"/>
            <a:ext cx="622300" cy="155025"/>
          </a:xfrm>
          <a:prstGeom prst="rect">
            <a:avLst/>
          </a:prstGeom>
          <a:noFill/>
        </p:spPr>
        <p:txBody>
          <a:bodyPr vert="horz" wrap="square" lIns="0" tIns="0" rIns="0" bIns="0" rtlCol="0" anchor="ctr" anchorCtr="0">
            <a:spAutoFit/>
          </a:bodyPr>
          <a:lstStyle/>
          <a:p>
            <a:r>
              <a:rPr lang="en-US" sz="1000" spc="-8">
                <a:solidFill>
                  <a:srgbClr val="1F497E"/>
                </a:solidFill>
                <a:latin typeface="Calibri" panose="020F0502020204030204" pitchFamily="34" charset="0"/>
              </a:rPr>
              <a:t>12/12/2016</a:t>
            </a:r>
          </a:p>
        </p:txBody>
      </p:sp>
      <p:sp>
        <p:nvSpPr>
          <p:cNvPr id="1269" name="OTLSHAPE_M_a9a6353529bc4217b3d25afd0857baae_Shape"/>
          <p:cNvSpPr/>
          <p:nvPr>
            <p:custDataLst>
              <p:tags r:id="rId48"/>
            </p:custDataLst>
          </p:nvPr>
        </p:nvSpPr>
        <p:spPr>
          <a:xfrm rot="16200000">
            <a:off x="10176139" y="4694978"/>
            <a:ext cx="165100" cy="165100"/>
          </a:xfrm>
          <a:prstGeom prst="flowChartMerge">
            <a:avLst/>
          </a:prstGeom>
          <a:solidFill>
            <a:srgbClr val="0072BC"/>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0" name="OTLSHAPE_T_63559816eeb3450fbd5cfee8cf07f8b6_Shape"/>
          <p:cNvSpPr/>
          <p:nvPr>
            <p:custDataLst>
              <p:tags r:id="rId49"/>
            </p:custDataLst>
          </p:nvPr>
        </p:nvSpPr>
        <p:spPr>
          <a:xfrm>
            <a:off x="1424785" y="2570057"/>
            <a:ext cx="1460500" cy="203200"/>
          </a:xfrm>
          <a:prstGeom prst="roundRect">
            <a:avLst>
              <a:gd name="adj" fmla="val 100000"/>
            </a:avLst>
          </a:prstGeom>
          <a:solidFill>
            <a:schemeClr val="accent5"/>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1" name="OTLSHAPE_T_63559816eeb3450fbd5cfee8cf07f8b6_ShapePercentage" hidden="1"/>
          <p:cNvSpPr/>
          <p:nvPr>
            <p:custDataLst>
              <p:tags r:id="rId50"/>
            </p:custDataLst>
          </p:nvPr>
        </p:nvSpPr>
        <p:spPr>
          <a:xfrm>
            <a:off x="1424785" y="2570057"/>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2" name="OTLSHAPE_T_63559816eeb3450fbd5cfee8cf07f8b6_Duration" hidden="1"/>
          <p:cNvSpPr txBox="1"/>
          <p:nvPr>
            <p:custDataLst>
              <p:tags r:id="rId51"/>
            </p:custDataLst>
          </p:nvPr>
        </p:nvSpPr>
        <p:spPr>
          <a:xfrm>
            <a:off x="0" y="2570057"/>
            <a:ext cx="330200" cy="155025"/>
          </a:xfrm>
          <a:prstGeom prst="rect">
            <a:avLst/>
          </a:prstGeom>
          <a:noFill/>
        </p:spPr>
        <p:txBody>
          <a:bodyPr vert="horz" wrap="square" lIns="0" tIns="0" rIns="0" bIns="0" rtlCol="0" anchor="ctr" anchorCtr="0">
            <a:spAutoFit/>
          </a:bodyPr>
          <a:lstStyle/>
          <a:p>
            <a:pPr algn="ctr"/>
            <a:r>
              <a:rPr lang="en-US" sz="1000">
                <a:solidFill>
                  <a:srgbClr val="C0504D"/>
                </a:solidFill>
                <a:latin typeface="Calibri" panose="020F0502020204030204" pitchFamily="34" charset="0"/>
              </a:rPr>
              <a:t>5 days</a:t>
            </a:r>
          </a:p>
        </p:txBody>
      </p:sp>
      <p:sp>
        <p:nvSpPr>
          <p:cNvPr id="1273" name="OTLSHAPE_T_63559816eeb3450fbd5cfee8cf07f8b6_TextPercentage" hidden="1"/>
          <p:cNvSpPr txBox="1"/>
          <p:nvPr>
            <p:custDataLst>
              <p:tags r:id="rId52"/>
            </p:custDataLst>
          </p:nvPr>
        </p:nvSpPr>
        <p:spPr>
          <a:xfrm>
            <a:off x="0" y="2725081"/>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1274" name="OTLSHAPE_T_63559816eeb3450fbd5cfee8cf07f8b6_StartDate" hidden="1"/>
          <p:cNvSpPr txBox="1"/>
          <p:nvPr>
            <p:custDataLst>
              <p:tags r:id="rId53"/>
            </p:custDataLst>
          </p:nvPr>
        </p:nvSpPr>
        <p:spPr>
          <a:xfrm>
            <a:off x="0" y="2725081"/>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275" name="OTLSHAPE_T_63559816eeb3450fbd5cfee8cf07f8b6_EndDate" hidden="1"/>
          <p:cNvSpPr txBox="1"/>
          <p:nvPr>
            <p:custDataLst>
              <p:tags r:id="rId54"/>
            </p:custDataLst>
          </p:nvPr>
        </p:nvSpPr>
        <p:spPr>
          <a:xfrm>
            <a:off x="0" y="2725081"/>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276" name="OTLSHAPE_T_63559816eeb3450fbd5cfee8cf07f8b6_JoinedDate"/>
          <p:cNvSpPr txBox="1"/>
          <p:nvPr>
            <p:custDataLst>
              <p:tags r:id="rId55"/>
            </p:custDataLst>
          </p:nvPr>
        </p:nvSpPr>
        <p:spPr>
          <a:xfrm>
            <a:off x="2928852" y="2594144"/>
            <a:ext cx="939800" cy="155025"/>
          </a:xfrm>
          <a:prstGeom prst="rect">
            <a:avLst/>
          </a:prstGeom>
          <a:noFill/>
        </p:spPr>
        <p:txBody>
          <a:bodyPr vert="horz" wrap="square" lIns="0" tIns="0" rIns="0" bIns="0" rtlCol="0" anchor="ctr" anchorCtr="0">
            <a:spAutoFit/>
          </a:bodyPr>
          <a:lstStyle/>
          <a:p>
            <a:r>
              <a:rPr lang="en-US" sz="1000" spc="-6">
                <a:solidFill>
                  <a:srgbClr val="1F497E"/>
                </a:solidFill>
                <a:latin typeface="Calibri" panose="020F0502020204030204" pitchFamily="34" charset="0"/>
              </a:rPr>
              <a:t>11/1/16 - 11/7/16</a:t>
            </a:r>
          </a:p>
        </p:txBody>
      </p:sp>
      <p:sp>
        <p:nvSpPr>
          <p:cNvPr id="1277" name="OTLSHAPE_T_63559816eeb3450fbd5cfee8cf07f8b6_Title"/>
          <p:cNvSpPr txBox="1"/>
          <p:nvPr>
            <p:custDataLst>
              <p:tags r:id="rId56"/>
            </p:custDataLst>
          </p:nvPr>
        </p:nvSpPr>
        <p:spPr>
          <a:xfrm>
            <a:off x="127000" y="2586397"/>
            <a:ext cx="927100" cy="170519"/>
          </a:xfrm>
          <a:prstGeom prst="rect">
            <a:avLst/>
          </a:prstGeom>
          <a:noFill/>
        </p:spPr>
        <p:txBody>
          <a:bodyPr vert="horz" wrap="square" lIns="0" tIns="0" rIns="0" bIns="0" rtlCol="0" anchor="ctr" anchorCtr="0">
            <a:spAutoFit/>
          </a:bodyPr>
          <a:lstStyle/>
          <a:p>
            <a:r>
              <a:rPr lang="en-US" sz="1100" b="1" spc="-6">
                <a:solidFill>
                  <a:schemeClr val="dk1"/>
                </a:solidFill>
                <a:latin typeface="Calibri" panose="020F0502020204030204" pitchFamily="34" charset="0"/>
              </a:rPr>
              <a:t>Report Creation</a:t>
            </a:r>
          </a:p>
        </p:txBody>
      </p:sp>
      <p:sp>
        <p:nvSpPr>
          <p:cNvPr id="1278" name="OTLSHAPE_T_5bc2bb8d83144d839f41b63b0ac49916_Shape"/>
          <p:cNvSpPr/>
          <p:nvPr>
            <p:custDataLst>
              <p:tags r:id="rId57"/>
            </p:custDataLst>
          </p:nvPr>
        </p:nvSpPr>
        <p:spPr>
          <a:xfrm>
            <a:off x="2878052" y="2836757"/>
            <a:ext cx="1460500" cy="203200"/>
          </a:xfrm>
          <a:prstGeom prst="roundRect">
            <a:avLst>
              <a:gd name="adj" fmla="val 100000"/>
            </a:avLst>
          </a:prstGeom>
          <a:solidFill>
            <a:schemeClr val="accent6"/>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9" name="OTLSHAPE_T_5bc2bb8d83144d839f41b63b0ac49916_ShapePercentage" hidden="1"/>
          <p:cNvSpPr/>
          <p:nvPr>
            <p:custDataLst>
              <p:tags r:id="rId58"/>
            </p:custDataLst>
          </p:nvPr>
        </p:nvSpPr>
        <p:spPr>
          <a:xfrm>
            <a:off x="2878052" y="2836757"/>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0" name="OTLSHAPE_T_5bc2bb8d83144d839f41b63b0ac49916_Duration" hidden="1"/>
          <p:cNvSpPr txBox="1"/>
          <p:nvPr>
            <p:custDataLst>
              <p:tags r:id="rId59"/>
            </p:custDataLst>
          </p:nvPr>
        </p:nvSpPr>
        <p:spPr>
          <a:xfrm>
            <a:off x="0" y="2836757"/>
            <a:ext cx="330200" cy="155025"/>
          </a:xfrm>
          <a:prstGeom prst="rect">
            <a:avLst/>
          </a:prstGeom>
          <a:noFill/>
        </p:spPr>
        <p:txBody>
          <a:bodyPr vert="horz" wrap="square" lIns="0" tIns="0" rIns="0" bIns="0" rtlCol="0" anchor="ctr" anchorCtr="0">
            <a:spAutoFit/>
          </a:bodyPr>
          <a:lstStyle/>
          <a:p>
            <a:pPr algn="ctr"/>
            <a:r>
              <a:rPr lang="en-US" sz="1000">
                <a:solidFill>
                  <a:srgbClr val="C0504D"/>
                </a:solidFill>
                <a:latin typeface="Calibri" panose="020F0502020204030204" pitchFamily="34" charset="0"/>
              </a:rPr>
              <a:t>5 days</a:t>
            </a:r>
          </a:p>
        </p:txBody>
      </p:sp>
      <p:sp>
        <p:nvSpPr>
          <p:cNvPr id="1281" name="OTLSHAPE_T_5bc2bb8d83144d839f41b63b0ac49916_TextPercentage" hidden="1"/>
          <p:cNvSpPr txBox="1"/>
          <p:nvPr>
            <p:custDataLst>
              <p:tags r:id="rId60"/>
            </p:custDataLst>
          </p:nvPr>
        </p:nvSpPr>
        <p:spPr>
          <a:xfrm>
            <a:off x="0" y="2991781"/>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1282" name="OTLSHAPE_T_5bc2bb8d83144d839f41b63b0ac49916_StartDate" hidden="1"/>
          <p:cNvSpPr txBox="1"/>
          <p:nvPr>
            <p:custDataLst>
              <p:tags r:id="rId61"/>
            </p:custDataLst>
          </p:nvPr>
        </p:nvSpPr>
        <p:spPr>
          <a:xfrm>
            <a:off x="0" y="2991781"/>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283" name="OTLSHAPE_T_5bc2bb8d83144d839f41b63b0ac49916_EndDate" hidden="1"/>
          <p:cNvSpPr txBox="1"/>
          <p:nvPr>
            <p:custDataLst>
              <p:tags r:id="rId62"/>
            </p:custDataLst>
          </p:nvPr>
        </p:nvSpPr>
        <p:spPr>
          <a:xfrm>
            <a:off x="0" y="2991781"/>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284" name="OTLSHAPE_T_5bc2bb8d83144d839f41b63b0ac49916_JoinedDate"/>
          <p:cNvSpPr txBox="1"/>
          <p:nvPr>
            <p:custDataLst>
              <p:tags r:id="rId63"/>
            </p:custDataLst>
          </p:nvPr>
        </p:nvSpPr>
        <p:spPr>
          <a:xfrm>
            <a:off x="4382119" y="2860844"/>
            <a:ext cx="1003300" cy="155025"/>
          </a:xfrm>
          <a:prstGeom prst="rect">
            <a:avLst/>
          </a:prstGeom>
          <a:noFill/>
        </p:spPr>
        <p:txBody>
          <a:bodyPr vert="horz" wrap="square" lIns="0" tIns="0" rIns="0" bIns="0" rtlCol="0" anchor="ctr" anchorCtr="0">
            <a:spAutoFit/>
          </a:bodyPr>
          <a:lstStyle/>
          <a:p>
            <a:r>
              <a:rPr lang="en-US" sz="1000" spc="-6">
                <a:solidFill>
                  <a:srgbClr val="1F497E"/>
                </a:solidFill>
                <a:latin typeface="Calibri" panose="020F0502020204030204" pitchFamily="34" charset="0"/>
              </a:rPr>
              <a:t>11/8/16 - 11/14/16</a:t>
            </a:r>
          </a:p>
        </p:txBody>
      </p:sp>
      <p:sp>
        <p:nvSpPr>
          <p:cNvPr id="1285" name="OTLSHAPE_T_5bc2bb8d83144d839f41b63b0ac49916_Title"/>
          <p:cNvSpPr txBox="1"/>
          <p:nvPr>
            <p:custDataLst>
              <p:tags r:id="rId64"/>
            </p:custDataLst>
          </p:nvPr>
        </p:nvSpPr>
        <p:spPr>
          <a:xfrm>
            <a:off x="127000" y="2853097"/>
            <a:ext cx="850900" cy="170519"/>
          </a:xfrm>
          <a:prstGeom prst="rect">
            <a:avLst/>
          </a:prstGeom>
          <a:noFill/>
        </p:spPr>
        <p:txBody>
          <a:bodyPr vert="horz" wrap="square" lIns="0" tIns="0" rIns="0" bIns="0" rtlCol="0" anchor="ctr" anchorCtr="0">
            <a:spAutoFit/>
          </a:bodyPr>
          <a:lstStyle/>
          <a:p>
            <a:r>
              <a:rPr lang="en-US" sz="1100" b="1" spc="-18">
                <a:solidFill>
                  <a:schemeClr val="dk1"/>
                </a:solidFill>
                <a:latin typeface="Calibri" panose="020F0502020204030204" pitchFamily="34" charset="0"/>
              </a:rPr>
              <a:t>System Testing</a:t>
            </a:r>
          </a:p>
        </p:txBody>
      </p:sp>
      <p:sp>
        <p:nvSpPr>
          <p:cNvPr id="1286" name="OTLSHAPE_T_2245ca5ddd12457ca13319dd6c778f20_Shape"/>
          <p:cNvSpPr/>
          <p:nvPr>
            <p:custDataLst>
              <p:tags r:id="rId65"/>
            </p:custDataLst>
          </p:nvPr>
        </p:nvSpPr>
        <p:spPr>
          <a:xfrm>
            <a:off x="4331319" y="3103457"/>
            <a:ext cx="1460500" cy="203200"/>
          </a:xfrm>
          <a:prstGeom prst="roundRect">
            <a:avLst>
              <a:gd name="adj" fmla="val 100000"/>
            </a:avLst>
          </a:prstGeom>
          <a:solidFill>
            <a:srgbClr val="2F3699"/>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7" name="OTLSHAPE_T_2245ca5ddd12457ca13319dd6c778f20_ShapePercentage" hidden="1"/>
          <p:cNvSpPr/>
          <p:nvPr>
            <p:custDataLst>
              <p:tags r:id="rId66"/>
            </p:custDataLst>
          </p:nvPr>
        </p:nvSpPr>
        <p:spPr>
          <a:xfrm>
            <a:off x="4331319" y="3103457"/>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8" name="OTLSHAPE_T_2245ca5ddd12457ca13319dd6c778f20_Duration" hidden="1"/>
          <p:cNvSpPr txBox="1"/>
          <p:nvPr>
            <p:custDataLst>
              <p:tags r:id="rId67"/>
            </p:custDataLst>
          </p:nvPr>
        </p:nvSpPr>
        <p:spPr>
          <a:xfrm>
            <a:off x="0" y="3103457"/>
            <a:ext cx="330200" cy="155025"/>
          </a:xfrm>
          <a:prstGeom prst="rect">
            <a:avLst/>
          </a:prstGeom>
          <a:noFill/>
        </p:spPr>
        <p:txBody>
          <a:bodyPr vert="horz" wrap="square" lIns="0" tIns="0" rIns="0" bIns="0" rtlCol="0" anchor="ctr" anchorCtr="0">
            <a:spAutoFit/>
          </a:bodyPr>
          <a:lstStyle/>
          <a:p>
            <a:pPr algn="ctr"/>
            <a:r>
              <a:rPr lang="en-US" sz="1000">
                <a:solidFill>
                  <a:srgbClr val="C0504D"/>
                </a:solidFill>
                <a:latin typeface="Calibri" panose="020F0502020204030204" pitchFamily="34" charset="0"/>
              </a:rPr>
              <a:t>5 days</a:t>
            </a:r>
          </a:p>
        </p:txBody>
      </p:sp>
      <p:sp>
        <p:nvSpPr>
          <p:cNvPr id="1289" name="OTLSHAPE_T_2245ca5ddd12457ca13319dd6c778f20_TextPercentage" hidden="1"/>
          <p:cNvSpPr txBox="1"/>
          <p:nvPr>
            <p:custDataLst>
              <p:tags r:id="rId68"/>
            </p:custDataLst>
          </p:nvPr>
        </p:nvSpPr>
        <p:spPr>
          <a:xfrm>
            <a:off x="0" y="3258481"/>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1290" name="OTLSHAPE_T_2245ca5ddd12457ca13319dd6c778f20_StartDate" hidden="1"/>
          <p:cNvSpPr txBox="1"/>
          <p:nvPr>
            <p:custDataLst>
              <p:tags r:id="rId69"/>
            </p:custDataLst>
          </p:nvPr>
        </p:nvSpPr>
        <p:spPr>
          <a:xfrm>
            <a:off x="0" y="3258481"/>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291" name="OTLSHAPE_T_2245ca5ddd12457ca13319dd6c778f20_EndDate" hidden="1"/>
          <p:cNvSpPr txBox="1"/>
          <p:nvPr>
            <p:custDataLst>
              <p:tags r:id="rId70"/>
            </p:custDataLst>
          </p:nvPr>
        </p:nvSpPr>
        <p:spPr>
          <a:xfrm>
            <a:off x="0" y="3258481"/>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292" name="OTLSHAPE_T_2245ca5ddd12457ca13319dd6c778f20_JoinedDate"/>
          <p:cNvSpPr txBox="1"/>
          <p:nvPr>
            <p:custDataLst>
              <p:tags r:id="rId71"/>
            </p:custDataLst>
          </p:nvPr>
        </p:nvSpPr>
        <p:spPr>
          <a:xfrm>
            <a:off x="5835387" y="3127544"/>
            <a:ext cx="1066800" cy="155025"/>
          </a:xfrm>
          <a:prstGeom prst="rect">
            <a:avLst/>
          </a:prstGeom>
          <a:noFill/>
        </p:spPr>
        <p:txBody>
          <a:bodyPr vert="horz" wrap="square" lIns="0" tIns="0" rIns="0" bIns="0" rtlCol="0" anchor="ctr" anchorCtr="0">
            <a:spAutoFit/>
          </a:bodyPr>
          <a:lstStyle/>
          <a:p>
            <a:r>
              <a:rPr lang="en-US" sz="1000" spc="-6">
                <a:solidFill>
                  <a:srgbClr val="1F497E"/>
                </a:solidFill>
                <a:latin typeface="Calibri" panose="020F0502020204030204" pitchFamily="34" charset="0"/>
              </a:rPr>
              <a:t>11/15/16 - 11/21/16</a:t>
            </a:r>
          </a:p>
        </p:txBody>
      </p:sp>
      <p:sp>
        <p:nvSpPr>
          <p:cNvPr id="1293" name="OTLSHAPE_T_2245ca5ddd12457ca13319dd6c778f20_Title"/>
          <p:cNvSpPr txBox="1"/>
          <p:nvPr>
            <p:custDataLst>
              <p:tags r:id="rId72"/>
            </p:custDataLst>
          </p:nvPr>
        </p:nvSpPr>
        <p:spPr>
          <a:xfrm>
            <a:off x="127000" y="3119797"/>
            <a:ext cx="469900" cy="170519"/>
          </a:xfrm>
          <a:prstGeom prst="rect">
            <a:avLst/>
          </a:prstGeom>
          <a:noFill/>
        </p:spPr>
        <p:txBody>
          <a:bodyPr vert="horz" wrap="square" lIns="0" tIns="0" rIns="0" bIns="0" rtlCol="0" anchor="ctr" anchorCtr="0">
            <a:spAutoFit/>
          </a:bodyPr>
          <a:lstStyle/>
          <a:p>
            <a:r>
              <a:rPr lang="en-US" sz="1100" b="1" spc="-16">
                <a:solidFill>
                  <a:schemeClr val="dk1"/>
                </a:solidFill>
                <a:latin typeface="Calibri" panose="020F0502020204030204" pitchFamily="34" charset="0"/>
              </a:rPr>
              <a:t>Training</a:t>
            </a:r>
          </a:p>
        </p:txBody>
      </p:sp>
      <p:sp>
        <p:nvSpPr>
          <p:cNvPr id="1294" name="OTLSHAPE_T_3d8fa01f968446e58dfd9e374eb48b38_Shape"/>
          <p:cNvSpPr/>
          <p:nvPr>
            <p:custDataLst>
              <p:tags r:id="rId73"/>
            </p:custDataLst>
          </p:nvPr>
        </p:nvSpPr>
        <p:spPr>
          <a:xfrm>
            <a:off x="5784587" y="3370157"/>
            <a:ext cx="1460500" cy="203200"/>
          </a:xfrm>
          <a:prstGeom prst="roundRect">
            <a:avLst>
              <a:gd name="adj" fmla="val 100000"/>
            </a:avLst>
          </a:prstGeom>
          <a:solidFill>
            <a:srgbClr val="B20E1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5" name="OTLSHAPE_T_3d8fa01f968446e58dfd9e374eb48b38_ShapePercentage" hidden="1"/>
          <p:cNvSpPr/>
          <p:nvPr>
            <p:custDataLst>
              <p:tags r:id="rId74"/>
            </p:custDataLst>
          </p:nvPr>
        </p:nvSpPr>
        <p:spPr>
          <a:xfrm>
            <a:off x="5784587" y="3370157"/>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6" name="OTLSHAPE_T_3d8fa01f968446e58dfd9e374eb48b38_Duration" hidden="1"/>
          <p:cNvSpPr txBox="1"/>
          <p:nvPr>
            <p:custDataLst>
              <p:tags r:id="rId75"/>
            </p:custDataLst>
          </p:nvPr>
        </p:nvSpPr>
        <p:spPr>
          <a:xfrm>
            <a:off x="0" y="3370157"/>
            <a:ext cx="330200" cy="155025"/>
          </a:xfrm>
          <a:prstGeom prst="rect">
            <a:avLst/>
          </a:prstGeom>
          <a:noFill/>
        </p:spPr>
        <p:txBody>
          <a:bodyPr vert="horz" wrap="square" lIns="0" tIns="0" rIns="0" bIns="0" rtlCol="0" anchor="ctr" anchorCtr="0">
            <a:spAutoFit/>
          </a:bodyPr>
          <a:lstStyle/>
          <a:p>
            <a:pPr algn="ctr"/>
            <a:r>
              <a:rPr lang="en-US" sz="1000">
                <a:solidFill>
                  <a:srgbClr val="C0504D"/>
                </a:solidFill>
                <a:latin typeface="Calibri" panose="020F0502020204030204" pitchFamily="34" charset="0"/>
              </a:rPr>
              <a:t>5 days</a:t>
            </a:r>
          </a:p>
        </p:txBody>
      </p:sp>
      <p:sp>
        <p:nvSpPr>
          <p:cNvPr id="1297" name="OTLSHAPE_T_3d8fa01f968446e58dfd9e374eb48b38_TextPercentage" hidden="1"/>
          <p:cNvSpPr txBox="1"/>
          <p:nvPr>
            <p:custDataLst>
              <p:tags r:id="rId76"/>
            </p:custDataLst>
          </p:nvPr>
        </p:nvSpPr>
        <p:spPr>
          <a:xfrm>
            <a:off x="0" y="3525181"/>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1298" name="OTLSHAPE_T_3d8fa01f968446e58dfd9e374eb48b38_StartDate" hidden="1"/>
          <p:cNvSpPr txBox="1"/>
          <p:nvPr>
            <p:custDataLst>
              <p:tags r:id="rId77"/>
            </p:custDataLst>
          </p:nvPr>
        </p:nvSpPr>
        <p:spPr>
          <a:xfrm>
            <a:off x="0" y="3525181"/>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299" name="OTLSHAPE_T_3d8fa01f968446e58dfd9e374eb48b38_EndDate" hidden="1"/>
          <p:cNvSpPr txBox="1"/>
          <p:nvPr>
            <p:custDataLst>
              <p:tags r:id="rId78"/>
            </p:custDataLst>
          </p:nvPr>
        </p:nvSpPr>
        <p:spPr>
          <a:xfrm>
            <a:off x="0" y="3525181"/>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300" name="OTLSHAPE_T_3d8fa01f968446e58dfd9e374eb48b38_JoinedDate"/>
          <p:cNvSpPr txBox="1"/>
          <p:nvPr>
            <p:custDataLst>
              <p:tags r:id="rId79"/>
            </p:custDataLst>
          </p:nvPr>
        </p:nvSpPr>
        <p:spPr>
          <a:xfrm>
            <a:off x="7288654" y="3394244"/>
            <a:ext cx="1066800" cy="155025"/>
          </a:xfrm>
          <a:prstGeom prst="rect">
            <a:avLst/>
          </a:prstGeom>
          <a:noFill/>
        </p:spPr>
        <p:txBody>
          <a:bodyPr vert="horz" wrap="square" lIns="0" tIns="0" rIns="0" bIns="0" rtlCol="0" anchor="ctr" anchorCtr="0">
            <a:spAutoFit/>
          </a:bodyPr>
          <a:lstStyle/>
          <a:p>
            <a:r>
              <a:rPr lang="en-US" sz="1000" spc="-6">
                <a:solidFill>
                  <a:srgbClr val="1F497E"/>
                </a:solidFill>
                <a:latin typeface="Calibri" panose="020F0502020204030204" pitchFamily="34" charset="0"/>
              </a:rPr>
              <a:t>11/22/16 - 11/28/16</a:t>
            </a:r>
          </a:p>
        </p:txBody>
      </p:sp>
      <p:sp>
        <p:nvSpPr>
          <p:cNvPr id="1301" name="OTLSHAPE_T_3d8fa01f968446e58dfd9e374eb48b38_Title"/>
          <p:cNvSpPr txBox="1"/>
          <p:nvPr>
            <p:custDataLst>
              <p:tags r:id="rId80"/>
            </p:custDataLst>
          </p:nvPr>
        </p:nvSpPr>
        <p:spPr>
          <a:xfrm>
            <a:off x="127000" y="3386497"/>
            <a:ext cx="1612900" cy="170519"/>
          </a:xfrm>
          <a:prstGeom prst="rect">
            <a:avLst/>
          </a:prstGeom>
          <a:noFill/>
        </p:spPr>
        <p:txBody>
          <a:bodyPr vert="horz" wrap="square" lIns="0" tIns="0" rIns="0" bIns="0" rtlCol="0" anchor="ctr" anchorCtr="0">
            <a:spAutoFit/>
          </a:bodyPr>
          <a:lstStyle/>
          <a:p>
            <a:r>
              <a:rPr lang="en-US" sz="1100" b="1" spc="-8">
                <a:solidFill>
                  <a:schemeClr val="dk1"/>
                </a:solidFill>
                <a:latin typeface="Calibri" panose="020F0502020204030204" pitchFamily="34" charset="0"/>
              </a:rPr>
              <a:t>System Development Part 1</a:t>
            </a:r>
          </a:p>
        </p:txBody>
      </p:sp>
      <p:sp>
        <p:nvSpPr>
          <p:cNvPr id="1302" name="OTLSHAPE_T_42b20a8eebc34f5c99627bc04279df3a_Shape"/>
          <p:cNvSpPr/>
          <p:nvPr>
            <p:custDataLst>
              <p:tags r:id="rId81"/>
            </p:custDataLst>
          </p:nvPr>
        </p:nvSpPr>
        <p:spPr>
          <a:xfrm>
            <a:off x="7237854" y="3636857"/>
            <a:ext cx="1460500" cy="203200"/>
          </a:xfrm>
          <a:prstGeom prst="roundRect">
            <a:avLst>
              <a:gd name="adj" fmla="val 100000"/>
            </a:avLst>
          </a:prstGeom>
          <a:solidFill>
            <a:srgbClr val="B20E1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3" name="OTLSHAPE_T_42b20a8eebc34f5c99627bc04279df3a_ShapePercentage" hidden="1"/>
          <p:cNvSpPr/>
          <p:nvPr>
            <p:custDataLst>
              <p:tags r:id="rId82"/>
            </p:custDataLst>
          </p:nvPr>
        </p:nvSpPr>
        <p:spPr>
          <a:xfrm>
            <a:off x="7237854" y="3636857"/>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4" name="OTLSHAPE_T_42b20a8eebc34f5c99627bc04279df3a_Duration" hidden="1"/>
          <p:cNvSpPr txBox="1"/>
          <p:nvPr>
            <p:custDataLst>
              <p:tags r:id="rId83"/>
            </p:custDataLst>
          </p:nvPr>
        </p:nvSpPr>
        <p:spPr>
          <a:xfrm>
            <a:off x="0" y="3636857"/>
            <a:ext cx="330200" cy="155025"/>
          </a:xfrm>
          <a:prstGeom prst="rect">
            <a:avLst/>
          </a:prstGeom>
          <a:noFill/>
        </p:spPr>
        <p:txBody>
          <a:bodyPr vert="horz" wrap="square" lIns="0" tIns="0" rIns="0" bIns="0" rtlCol="0" anchor="ctr" anchorCtr="0">
            <a:spAutoFit/>
          </a:bodyPr>
          <a:lstStyle/>
          <a:p>
            <a:pPr algn="ctr"/>
            <a:r>
              <a:rPr lang="en-US" sz="1000">
                <a:solidFill>
                  <a:srgbClr val="C0504D"/>
                </a:solidFill>
                <a:latin typeface="Calibri" panose="020F0502020204030204" pitchFamily="34" charset="0"/>
              </a:rPr>
              <a:t>5 days</a:t>
            </a:r>
          </a:p>
        </p:txBody>
      </p:sp>
      <p:sp>
        <p:nvSpPr>
          <p:cNvPr id="1305" name="OTLSHAPE_T_42b20a8eebc34f5c99627bc04279df3a_TextPercentage" hidden="1"/>
          <p:cNvSpPr txBox="1"/>
          <p:nvPr>
            <p:custDataLst>
              <p:tags r:id="rId84"/>
            </p:custDataLst>
          </p:nvPr>
        </p:nvSpPr>
        <p:spPr>
          <a:xfrm>
            <a:off x="0" y="3791881"/>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1306" name="OTLSHAPE_T_42b20a8eebc34f5c99627bc04279df3a_StartDate" hidden="1"/>
          <p:cNvSpPr txBox="1"/>
          <p:nvPr>
            <p:custDataLst>
              <p:tags r:id="rId85"/>
            </p:custDataLst>
          </p:nvPr>
        </p:nvSpPr>
        <p:spPr>
          <a:xfrm>
            <a:off x="0" y="3791881"/>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307" name="OTLSHAPE_T_42b20a8eebc34f5c99627bc04279df3a_EndDate" hidden="1"/>
          <p:cNvSpPr txBox="1"/>
          <p:nvPr>
            <p:custDataLst>
              <p:tags r:id="rId86"/>
            </p:custDataLst>
          </p:nvPr>
        </p:nvSpPr>
        <p:spPr>
          <a:xfrm>
            <a:off x="0" y="3791881"/>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308" name="OTLSHAPE_T_42b20a8eebc34f5c99627bc04279df3a_JoinedDate"/>
          <p:cNvSpPr txBox="1"/>
          <p:nvPr>
            <p:custDataLst>
              <p:tags r:id="rId87"/>
            </p:custDataLst>
          </p:nvPr>
        </p:nvSpPr>
        <p:spPr>
          <a:xfrm>
            <a:off x="8741921" y="3660944"/>
            <a:ext cx="1003300" cy="155025"/>
          </a:xfrm>
          <a:prstGeom prst="rect">
            <a:avLst/>
          </a:prstGeom>
          <a:noFill/>
        </p:spPr>
        <p:txBody>
          <a:bodyPr vert="horz" wrap="square" lIns="0" tIns="0" rIns="0" bIns="0" rtlCol="0" anchor="ctr" anchorCtr="0">
            <a:spAutoFit/>
          </a:bodyPr>
          <a:lstStyle/>
          <a:p>
            <a:r>
              <a:rPr lang="en-US" sz="1000" spc="-6">
                <a:solidFill>
                  <a:srgbClr val="1F497E"/>
                </a:solidFill>
                <a:latin typeface="Calibri" panose="020F0502020204030204" pitchFamily="34" charset="0"/>
              </a:rPr>
              <a:t>11/29/16 - 12/5/16</a:t>
            </a:r>
          </a:p>
        </p:txBody>
      </p:sp>
      <p:sp>
        <p:nvSpPr>
          <p:cNvPr id="1309" name="OTLSHAPE_T_42b20a8eebc34f5c99627bc04279df3a_Title"/>
          <p:cNvSpPr txBox="1"/>
          <p:nvPr>
            <p:custDataLst>
              <p:tags r:id="rId88"/>
            </p:custDataLst>
          </p:nvPr>
        </p:nvSpPr>
        <p:spPr>
          <a:xfrm>
            <a:off x="127000" y="3653197"/>
            <a:ext cx="1612900" cy="170519"/>
          </a:xfrm>
          <a:prstGeom prst="rect">
            <a:avLst/>
          </a:prstGeom>
          <a:noFill/>
        </p:spPr>
        <p:txBody>
          <a:bodyPr vert="horz" wrap="square" lIns="0" tIns="0" rIns="0" bIns="0" rtlCol="0" anchor="ctr" anchorCtr="0">
            <a:spAutoFit/>
          </a:bodyPr>
          <a:lstStyle/>
          <a:p>
            <a:r>
              <a:rPr lang="en-US" sz="1100" b="1" spc="-8">
                <a:solidFill>
                  <a:schemeClr val="dk1"/>
                </a:solidFill>
                <a:latin typeface="Calibri" panose="020F0502020204030204" pitchFamily="34" charset="0"/>
              </a:rPr>
              <a:t>System Development Part 2</a:t>
            </a:r>
          </a:p>
        </p:txBody>
      </p:sp>
      <p:sp>
        <p:nvSpPr>
          <p:cNvPr id="1310" name="OTLSHAPE_T_1b3131008aa04c81b00eb74433120cd8_Shape"/>
          <p:cNvSpPr/>
          <p:nvPr>
            <p:custDataLst>
              <p:tags r:id="rId89"/>
            </p:custDataLst>
          </p:nvPr>
        </p:nvSpPr>
        <p:spPr>
          <a:xfrm>
            <a:off x="8691121" y="3903557"/>
            <a:ext cx="1460500" cy="203200"/>
          </a:xfrm>
          <a:prstGeom prst="roundRect">
            <a:avLst>
              <a:gd name="adj" fmla="val 100000"/>
            </a:avLst>
          </a:prstGeom>
          <a:solidFill>
            <a:srgbClr val="B20E1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1" name="OTLSHAPE_T_1b3131008aa04c81b00eb74433120cd8_ShapePercentage" hidden="1"/>
          <p:cNvSpPr/>
          <p:nvPr>
            <p:custDataLst>
              <p:tags r:id="rId90"/>
            </p:custDataLst>
          </p:nvPr>
        </p:nvSpPr>
        <p:spPr>
          <a:xfrm>
            <a:off x="8691121" y="3903557"/>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2" name="OTLSHAPE_T_1b3131008aa04c81b00eb74433120cd8_Duration" hidden="1"/>
          <p:cNvSpPr txBox="1"/>
          <p:nvPr>
            <p:custDataLst>
              <p:tags r:id="rId91"/>
            </p:custDataLst>
          </p:nvPr>
        </p:nvSpPr>
        <p:spPr>
          <a:xfrm>
            <a:off x="0" y="3903557"/>
            <a:ext cx="330200" cy="155025"/>
          </a:xfrm>
          <a:prstGeom prst="rect">
            <a:avLst/>
          </a:prstGeom>
          <a:noFill/>
        </p:spPr>
        <p:txBody>
          <a:bodyPr vert="horz" wrap="square" lIns="0" tIns="0" rIns="0" bIns="0" rtlCol="0" anchor="ctr" anchorCtr="0">
            <a:spAutoFit/>
          </a:bodyPr>
          <a:lstStyle/>
          <a:p>
            <a:pPr algn="ctr"/>
            <a:r>
              <a:rPr lang="en-US" sz="1000">
                <a:solidFill>
                  <a:srgbClr val="C0504D"/>
                </a:solidFill>
                <a:latin typeface="Calibri" panose="020F0502020204030204" pitchFamily="34" charset="0"/>
              </a:rPr>
              <a:t>5 days</a:t>
            </a:r>
          </a:p>
        </p:txBody>
      </p:sp>
      <p:sp>
        <p:nvSpPr>
          <p:cNvPr id="1313" name="OTLSHAPE_T_1b3131008aa04c81b00eb74433120cd8_TextPercentage" hidden="1"/>
          <p:cNvSpPr txBox="1"/>
          <p:nvPr>
            <p:custDataLst>
              <p:tags r:id="rId92"/>
            </p:custDataLst>
          </p:nvPr>
        </p:nvSpPr>
        <p:spPr>
          <a:xfrm>
            <a:off x="0" y="4058581"/>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1314" name="OTLSHAPE_T_1b3131008aa04c81b00eb74433120cd8_StartDate" hidden="1"/>
          <p:cNvSpPr txBox="1"/>
          <p:nvPr>
            <p:custDataLst>
              <p:tags r:id="rId93"/>
            </p:custDataLst>
          </p:nvPr>
        </p:nvSpPr>
        <p:spPr>
          <a:xfrm>
            <a:off x="0" y="4058581"/>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315" name="OTLSHAPE_T_1b3131008aa04c81b00eb74433120cd8_EndDate" hidden="1"/>
          <p:cNvSpPr txBox="1"/>
          <p:nvPr>
            <p:custDataLst>
              <p:tags r:id="rId94"/>
            </p:custDataLst>
          </p:nvPr>
        </p:nvSpPr>
        <p:spPr>
          <a:xfrm>
            <a:off x="0" y="4058581"/>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316" name="OTLSHAPE_T_1b3131008aa04c81b00eb74433120cd8_JoinedDate"/>
          <p:cNvSpPr txBox="1"/>
          <p:nvPr>
            <p:custDataLst>
              <p:tags r:id="rId95"/>
            </p:custDataLst>
          </p:nvPr>
        </p:nvSpPr>
        <p:spPr>
          <a:xfrm>
            <a:off x="10195189" y="3927644"/>
            <a:ext cx="1003300" cy="155025"/>
          </a:xfrm>
          <a:prstGeom prst="rect">
            <a:avLst/>
          </a:prstGeom>
          <a:noFill/>
        </p:spPr>
        <p:txBody>
          <a:bodyPr vert="horz" wrap="square" lIns="0" tIns="0" rIns="0" bIns="0" rtlCol="0" anchor="ctr" anchorCtr="0">
            <a:spAutoFit/>
          </a:bodyPr>
          <a:lstStyle/>
          <a:p>
            <a:r>
              <a:rPr lang="en-US" sz="1000" spc="-6">
                <a:solidFill>
                  <a:srgbClr val="1F497E"/>
                </a:solidFill>
                <a:latin typeface="Calibri" panose="020F0502020204030204" pitchFamily="34" charset="0"/>
              </a:rPr>
              <a:t>12/6/16 - 12/12/16</a:t>
            </a:r>
          </a:p>
        </p:txBody>
      </p:sp>
      <p:sp>
        <p:nvSpPr>
          <p:cNvPr id="1317" name="OTLSHAPE_T_1b3131008aa04c81b00eb74433120cd8_Title"/>
          <p:cNvSpPr txBox="1"/>
          <p:nvPr>
            <p:custDataLst>
              <p:tags r:id="rId96"/>
            </p:custDataLst>
          </p:nvPr>
        </p:nvSpPr>
        <p:spPr>
          <a:xfrm>
            <a:off x="127000" y="3919897"/>
            <a:ext cx="1612900" cy="170519"/>
          </a:xfrm>
          <a:prstGeom prst="rect">
            <a:avLst/>
          </a:prstGeom>
          <a:noFill/>
        </p:spPr>
        <p:txBody>
          <a:bodyPr vert="horz" wrap="square" lIns="0" tIns="0" rIns="0" bIns="0" rtlCol="0" anchor="ctr" anchorCtr="0">
            <a:spAutoFit/>
          </a:bodyPr>
          <a:lstStyle/>
          <a:p>
            <a:r>
              <a:rPr lang="en-US" sz="1100" b="1" spc="-8">
                <a:solidFill>
                  <a:schemeClr val="dk1"/>
                </a:solidFill>
                <a:latin typeface="Calibri" panose="020F0502020204030204" pitchFamily="34" charset="0"/>
              </a:rPr>
              <a:t>System Development Part 3</a:t>
            </a:r>
          </a:p>
        </p:txBody>
      </p:sp>
      <p:sp>
        <p:nvSpPr>
          <p:cNvPr id="1318" name="OTLSHAPE_T_f90224027dac4a9a83f485826a3ac13c_Shape"/>
          <p:cNvSpPr/>
          <p:nvPr>
            <p:custDataLst>
              <p:tags r:id="rId97"/>
            </p:custDataLst>
          </p:nvPr>
        </p:nvSpPr>
        <p:spPr>
          <a:xfrm>
            <a:off x="10144389" y="4170257"/>
            <a:ext cx="215900" cy="203200"/>
          </a:xfrm>
          <a:prstGeom prst="roundRect">
            <a:avLst>
              <a:gd name="adj" fmla="val 100000"/>
            </a:avLst>
          </a:prstGeom>
          <a:solidFill>
            <a:srgbClr val="00B050"/>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9" name="OTLSHAPE_T_f90224027dac4a9a83f485826a3ac13c_ShapePercentage" hidden="1"/>
          <p:cNvSpPr/>
          <p:nvPr>
            <p:custDataLst>
              <p:tags r:id="rId98"/>
            </p:custDataLst>
          </p:nvPr>
        </p:nvSpPr>
        <p:spPr>
          <a:xfrm>
            <a:off x="10144389" y="4170257"/>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0" name="OTLSHAPE_T_f90224027dac4a9a83f485826a3ac13c_Duration" hidden="1"/>
          <p:cNvSpPr txBox="1"/>
          <p:nvPr>
            <p:custDataLst>
              <p:tags r:id="rId99"/>
            </p:custDataLst>
          </p:nvPr>
        </p:nvSpPr>
        <p:spPr>
          <a:xfrm>
            <a:off x="0" y="4170257"/>
            <a:ext cx="279400" cy="155025"/>
          </a:xfrm>
          <a:prstGeom prst="rect">
            <a:avLst/>
          </a:prstGeom>
          <a:noFill/>
        </p:spPr>
        <p:txBody>
          <a:bodyPr vert="horz" wrap="square" lIns="0" tIns="0" rIns="0" bIns="0" rtlCol="0" anchor="ctr" anchorCtr="0">
            <a:spAutoFit/>
          </a:bodyPr>
          <a:lstStyle/>
          <a:p>
            <a:pPr algn="ctr"/>
            <a:r>
              <a:rPr lang="en-US" sz="1000">
                <a:solidFill>
                  <a:srgbClr val="C0504D"/>
                </a:solidFill>
                <a:latin typeface="Calibri" panose="020F0502020204030204" pitchFamily="34" charset="0"/>
              </a:rPr>
              <a:t>1 day</a:t>
            </a:r>
          </a:p>
        </p:txBody>
      </p:sp>
      <p:sp>
        <p:nvSpPr>
          <p:cNvPr id="1321" name="OTLSHAPE_T_f90224027dac4a9a83f485826a3ac13c_TextPercentage" hidden="1"/>
          <p:cNvSpPr txBox="1"/>
          <p:nvPr>
            <p:custDataLst>
              <p:tags r:id="rId100"/>
            </p:custDataLst>
          </p:nvPr>
        </p:nvSpPr>
        <p:spPr>
          <a:xfrm>
            <a:off x="0" y="4325281"/>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1322" name="OTLSHAPE_T_f90224027dac4a9a83f485826a3ac13c_StartDate" hidden="1"/>
          <p:cNvSpPr txBox="1"/>
          <p:nvPr>
            <p:custDataLst>
              <p:tags r:id="rId101"/>
            </p:custDataLst>
          </p:nvPr>
        </p:nvSpPr>
        <p:spPr>
          <a:xfrm>
            <a:off x="0" y="4325281"/>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323" name="OTLSHAPE_T_f90224027dac4a9a83f485826a3ac13c_EndDate" hidden="1"/>
          <p:cNvSpPr txBox="1"/>
          <p:nvPr>
            <p:custDataLst>
              <p:tags r:id="rId102"/>
            </p:custDataLst>
          </p:nvPr>
        </p:nvSpPr>
        <p:spPr>
          <a:xfrm>
            <a:off x="0" y="4325281"/>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324" name="OTLSHAPE_T_f90224027dac4a9a83f485826a3ac13c_JoinedDate"/>
          <p:cNvSpPr txBox="1"/>
          <p:nvPr>
            <p:custDataLst>
              <p:tags r:id="rId103"/>
            </p:custDataLst>
          </p:nvPr>
        </p:nvSpPr>
        <p:spPr>
          <a:xfrm>
            <a:off x="10402798" y="4194344"/>
            <a:ext cx="495300" cy="155025"/>
          </a:xfrm>
          <a:prstGeom prst="rect">
            <a:avLst/>
          </a:prstGeom>
          <a:noFill/>
        </p:spPr>
        <p:txBody>
          <a:bodyPr vert="horz" wrap="square" lIns="0" tIns="0" rIns="0" bIns="0" rtlCol="0" anchor="ctr" anchorCtr="0">
            <a:spAutoFit/>
          </a:bodyPr>
          <a:lstStyle/>
          <a:p>
            <a:r>
              <a:rPr lang="en-US" sz="1000" spc="-8">
                <a:solidFill>
                  <a:srgbClr val="1F497E"/>
                </a:solidFill>
                <a:latin typeface="Calibri" panose="020F0502020204030204" pitchFamily="34" charset="0"/>
              </a:rPr>
              <a:t>12/13/16</a:t>
            </a:r>
          </a:p>
        </p:txBody>
      </p:sp>
      <p:sp>
        <p:nvSpPr>
          <p:cNvPr id="1325" name="OTLSHAPE_T_f90224027dac4a9a83f485826a3ac13c_Title"/>
          <p:cNvSpPr txBox="1"/>
          <p:nvPr>
            <p:custDataLst>
              <p:tags r:id="rId104"/>
            </p:custDataLst>
          </p:nvPr>
        </p:nvSpPr>
        <p:spPr>
          <a:xfrm>
            <a:off x="127000" y="4186597"/>
            <a:ext cx="749300" cy="170519"/>
          </a:xfrm>
          <a:prstGeom prst="rect">
            <a:avLst/>
          </a:prstGeom>
          <a:noFill/>
        </p:spPr>
        <p:txBody>
          <a:bodyPr vert="horz" wrap="square" lIns="0" tIns="0" rIns="0" bIns="0" rtlCol="0" anchor="ctr" anchorCtr="0">
            <a:spAutoFit/>
          </a:bodyPr>
          <a:lstStyle/>
          <a:p>
            <a:r>
              <a:rPr lang="en-US" sz="1100" b="1" spc="-8">
                <a:solidFill>
                  <a:schemeClr val="dk1"/>
                </a:solidFill>
                <a:latin typeface="Calibri" panose="020F0502020204030204" pitchFamily="34" charset="0"/>
              </a:rPr>
              <a:t>Presentation</a:t>
            </a:r>
          </a:p>
        </p:txBody>
      </p:sp>
    </p:spTree>
    <p:custDataLst>
      <p:tags r:id="rId1"/>
    </p:custDataLst>
    <p:extLst>
      <p:ext uri="{BB962C8B-B14F-4D97-AF65-F5344CB8AC3E}">
        <p14:creationId xmlns:p14="http://schemas.microsoft.com/office/powerpoint/2010/main" val="16405812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custDataLst>
              <p:tags r:id="rId1"/>
            </p:custDataLst>
            <p:extLst>
              <p:ext uri="{D42A27DB-BD31-4B8C-83A1-F6EECF244321}">
                <p14:modId xmlns:p14="http://schemas.microsoft.com/office/powerpoint/2010/main" val="682348070"/>
              </p:ext>
            </p:extLst>
          </p:nvPr>
        </p:nvGraphicFramePr>
        <p:xfrm>
          <a:off x="609600" y="635000"/>
          <a:ext cx="10972800" cy="822960"/>
        </p:xfrm>
        <a:graphic>
          <a:graphicData uri="http://schemas.openxmlformats.org/drawingml/2006/table">
            <a:tbl>
              <a:tblPr firstRow="1" bandRow="1">
                <a:tableStyleId>{5C22544A-7EE6-4342-B048-85BDC9FD1C3A}</a:tableStyleId>
              </a:tblPr>
              <a:tblGrid>
                <a:gridCol w="1079500">
                  <a:extLst>
                    <a:ext uri="{9D8B030D-6E8A-4147-A177-3AD203B41FA5}">
                      <a16:colId xmlns="" xmlns:a16="http://schemas.microsoft.com/office/drawing/2014/main" val="2197856761"/>
                    </a:ext>
                  </a:extLst>
                </a:gridCol>
                <a:gridCol w="9893300">
                  <a:extLst>
                    <a:ext uri="{9D8B030D-6E8A-4147-A177-3AD203B41FA5}">
                      <a16:colId xmlns="" xmlns:a16="http://schemas.microsoft.com/office/drawing/2014/main" val="1739039356"/>
                    </a:ext>
                  </a:extLst>
                </a:gridCol>
              </a:tblGrid>
              <a:tr h="254000">
                <a:tc gridSpan="2">
                  <a:txBody>
                    <a:bodyPr/>
                    <a:lstStyle/>
                    <a:p>
                      <a:r>
                        <a:rPr lang="en-US" sz="1200" dirty="0"/>
                        <a:t>Milestone(s)</a:t>
                      </a:r>
                    </a:p>
                  </a:txBody>
                  <a:tcPr/>
                </a:tc>
                <a:tc hMerge="1">
                  <a:txBody>
                    <a:bodyPr/>
                    <a:lstStyle/>
                    <a:p>
                      <a:endParaRPr lang="en-US"/>
                    </a:p>
                  </a:txBody>
                  <a:tcPr/>
                </a:tc>
                <a:extLst>
                  <a:ext uri="{0D108BD9-81ED-4DB2-BD59-A6C34878D82A}">
                    <a16:rowId xmlns="" xmlns:a16="http://schemas.microsoft.com/office/drawing/2014/main" val="686439187"/>
                  </a:ext>
                </a:extLst>
              </a:tr>
              <a:tr h="254000">
                <a:tc>
                  <a:txBody>
                    <a:bodyPr/>
                    <a:lstStyle/>
                    <a:p>
                      <a:r>
                        <a:rPr lang="en-US" sz="1200" b="1"/>
                        <a:t>Date</a:t>
                      </a:r>
                    </a:p>
                  </a:txBody>
                  <a:tcPr/>
                </a:tc>
                <a:tc>
                  <a:txBody>
                    <a:bodyPr/>
                    <a:lstStyle/>
                    <a:p>
                      <a:r>
                        <a:rPr lang="en-US" sz="1200" b="1"/>
                        <a:t>Description</a:t>
                      </a:r>
                    </a:p>
                  </a:txBody>
                  <a:tcPr/>
                </a:tc>
                <a:extLst>
                  <a:ext uri="{0D108BD9-81ED-4DB2-BD59-A6C34878D82A}">
                    <a16:rowId xmlns="" xmlns:a16="http://schemas.microsoft.com/office/drawing/2014/main" val="179389643"/>
                  </a:ext>
                </a:extLst>
              </a:tr>
              <a:tr h="254000">
                <a:tc>
                  <a:txBody>
                    <a:bodyPr/>
                    <a:lstStyle/>
                    <a:p>
                      <a:r>
                        <a:rPr lang="en-US" sz="1200"/>
                        <a:t>12/12/2016</a:t>
                      </a:r>
                    </a:p>
                  </a:txBody>
                  <a:tcPr/>
                </a:tc>
                <a:tc>
                  <a:txBody>
                    <a:bodyPr/>
                    <a:lstStyle/>
                    <a:p>
                      <a:r>
                        <a:rPr lang="en-US" sz="1200" dirty="0"/>
                        <a:t>Eagles </a:t>
                      </a:r>
                      <a:r>
                        <a:rPr lang="en-US" sz="1200" dirty="0" smtClean="0"/>
                        <a:t>Consulting</a:t>
                      </a:r>
                      <a:endParaRPr lang="en-US" sz="1200" dirty="0"/>
                    </a:p>
                  </a:txBody>
                  <a:tcPr/>
                </a:tc>
                <a:extLst>
                  <a:ext uri="{0D108BD9-81ED-4DB2-BD59-A6C34878D82A}">
                    <a16:rowId xmlns="" xmlns:a16="http://schemas.microsoft.com/office/drawing/2014/main" val="3156657522"/>
                  </a:ext>
                </a:extLst>
              </a:tr>
            </a:tbl>
          </a:graphicData>
        </a:graphic>
      </p:graphicFrame>
      <p:graphicFrame>
        <p:nvGraphicFramePr>
          <p:cNvPr id="3" name="Table 2"/>
          <p:cNvGraphicFramePr>
            <a:graphicFrameLocks noGrp="1"/>
          </p:cNvGraphicFramePr>
          <p:nvPr>
            <p:custDataLst>
              <p:tags r:id="rId2"/>
            </p:custDataLst>
            <p:extLst/>
          </p:nvPr>
        </p:nvGraphicFramePr>
        <p:xfrm>
          <a:off x="609600" y="1692613"/>
          <a:ext cx="9725216" cy="4883292"/>
        </p:xfrm>
        <a:graphic>
          <a:graphicData uri="http://schemas.openxmlformats.org/drawingml/2006/table">
            <a:tbl>
              <a:tblPr firstRow="1" bandRow="1">
                <a:tableStyleId>{5C22544A-7EE6-4342-B048-85BDC9FD1C3A}</a:tableStyleId>
              </a:tblPr>
              <a:tblGrid>
                <a:gridCol w="868680">
                  <a:extLst>
                    <a:ext uri="{9D8B030D-6E8A-4147-A177-3AD203B41FA5}">
                      <a16:colId xmlns="" xmlns:a16="http://schemas.microsoft.com/office/drawing/2014/main" val="1601525868"/>
                    </a:ext>
                  </a:extLst>
                </a:gridCol>
                <a:gridCol w="986028">
                  <a:extLst>
                    <a:ext uri="{9D8B030D-6E8A-4147-A177-3AD203B41FA5}">
                      <a16:colId xmlns="" xmlns:a16="http://schemas.microsoft.com/office/drawing/2014/main" val="3026813537"/>
                    </a:ext>
                  </a:extLst>
                </a:gridCol>
                <a:gridCol w="921068">
                  <a:extLst>
                    <a:ext uri="{9D8B030D-6E8A-4147-A177-3AD203B41FA5}">
                      <a16:colId xmlns="" xmlns:a16="http://schemas.microsoft.com/office/drawing/2014/main" val="1569943109"/>
                    </a:ext>
                  </a:extLst>
                </a:gridCol>
                <a:gridCol w="6949440">
                  <a:extLst>
                    <a:ext uri="{9D8B030D-6E8A-4147-A177-3AD203B41FA5}">
                      <a16:colId xmlns="" xmlns:a16="http://schemas.microsoft.com/office/drawing/2014/main" val="3030932981"/>
                    </a:ext>
                  </a:extLst>
                </a:gridCol>
              </a:tblGrid>
              <a:tr h="459558">
                <a:tc gridSpan="3">
                  <a:txBody>
                    <a:bodyPr/>
                    <a:lstStyle/>
                    <a:p>
                      <a:r>
                        <a:rPr lang="en-US" sz="1200"/>
                        <a:t>Task(s)</a:t>
                      </a:r>
                    </a:p>
                  </a:txBody>
                  <a:tcPr/>
                </a:tc>
                <a:tc hMerge="1">
                  <a:txBody>
                    <a:bodyPr/>
                    <a:lstStyle/>
                    <a:p>
                      <a:endParaRPr lang="en-US"/>
                    </a:p>
                  </a:txBody>
                  <a:tcPr/>
                </a:tc>
                <a:tc hMerge="1">
                  <a:txBody>
                    <a:bodyPr/>
                    <a:lstStyle/>
                    <a:p>
                      <a:endParaRPr lang="en-US"/>
                    </a:p>
                  </a:txBody>
                  <a:tcPr/>
                </a:tc>
                <a:tc>
                  <a:txBody>
                    <a:bodyPr/>
                    <a:lstStyle/>
                    <a:p>
                      <a:endParaRPr lang="en-US" dirty="0"/>
                    </a:p>
                  </a:txBody>
                  <a:tcPr/>
                </a:tc>
                <a:extLst>
                  <a:ext uri="{0D108BD9-81ED-4DB2-BD59-A6C34878D82A}">
                    <a16:rowId xmlns="" xmlns:a16="http://schemas.microsoft.com/office/drawing/2014/main" val="436725634"/>
                  </a:ext>
                </a:extLst>
              </a:tr>
              <a:tr h="470610">
                <a:tc>
                  <a:txBody>
                    <a:bodyPr/>
                    <a:lstStyle/>
                    <a:p>
                      <a:r>
                        <a:rPr lang="en-US" sz="1200" b="1"/>
                        <a:t>Duration
(days)</a:t>
                      </a:r>
                    </a:p>
                  </a:txBody>
                  <a:tcPr/>
                </a:tc>
                <a:tc>
                  <a:txBody>
                    <a:bodyPr/>
                    <a:lstStyle/>
                    <a:p>
                      <a:r>
                        <a:rPr lang="en-US" sz="1200" b="1"/>
                        <a:t>Start Date</a:t>
                      </a:r>
                    </a:p>
                  </a:txBody>
                  <a:tcPr/>
                </a:tc>
                <a:tc>
                  <a:txBody>
                    <a:bodyPr/>
                    <a:lstStyle/>
                    <a:p>
                      <a:r>
                        <a:rPr lang="en-US" sz="1200" b="1"/>
                        <a:t>End Date</a:t>
                      </a:r>
                    </a:p>
                  </a:txBody>
                  <a:tcPr/>
                </a:tc>
                <a:tc>
                  <a:txBody>
                    <a:bodyPr/>
                    <a:lstStyle/>
                    <a:p>
                      <a:r>
                        <a:rPr lang="en-US" sz="1200" b="1"/>
                        <a:t>Description</a:t>
                      </a:r>
                    </a:p>
                  </a:txBody>
                  <a:tcPr/>
                </a:tc>
                <a:extLst>
                  <a:ext uri="{0D108BD9-81ED-4DB2-BD59-A6C34878D82A}">
                    <a16:rowId xmlns="" xmlns:a16="http://schemas.microsoft.com/office/drawing/2014/main" val="3423164986"/>
                  </a:ext>
                </a:extLst>
              </a:tr>
              <a:tr h="282366">
                <a:tc>
                  <a:txBody>
                    <a:bodyPr/>
                    <a:lstStyle/>
                    <a:p>
                      <a:r>
                        <a:rPr lang="en-US" sz="1200"/>
                        <a:t>7</a:t>
                      </a:r>
                    </a:p>
                  </a:txBody>
                  <a:tcPr/>
                </a:tc>
                <a:tc>
                  <a:txBody>
                    <a:bodyPr/>
                    <a:lstStyle/>
                    <a:p>
                      <a:r>
                        <a:rPr lang="en-US" sz="1200"/>
                        <a:t>09/13/2016</a:t>
                      </a:r>
                    </a:p>
                  </a:txBody>
                  <a:tcPr/>
                </a:tc>
                <a:tc>
                  <a:txBody>
                    <a:bodyPr/>
                    <a:lstStyle/>
                    <a:p>
                      <a:r>
                        <a:rPr lang="en-US" sz="1200"/>
                        <a:t>09/19/2016</a:t>
                      </a:r>
                    </a:p>
                  </a:txBody>
                  <a:tcPr/>
                </a:tc>
                <a:tc>
                  <a:txBody>
                    <a:bodyPr/>
                    <a:lstStyle/>
                    <a:p>
                      <a:r>
                        <a:rPr lang="en-US" sz="1200"/>
                        <a:t>System Design</a:t>
                      </a:r>
                    </a:p>
                  </a:txBody>
                  <a:tcPr/>
                </a:tc>
                <a:extLst>
                  <a:ext uri="{0D108BD9-81ED-4DB2-BD59-A6C34878D82A}">
                    <a16:rowId xmlns="" xmlns:a16="http://schemas.microsoft.com/office/drawing/2014/main" val="1043285885"/>
                  </a:ext>
                </a:extLst>
              </a:tr>
              <a:tr h="282366">
                <a:tc>
                  <a:txBody>
                    <a:bodyPr/>
                    <a:lstStyle/>
                    <a:p>
                      <a:r>
                        <a:rPr lang="en-US" sz="1200"/>
                        <a:t>7</a:t>
                      </a:r>
                    </a:p>
                  </a:txBody>
                  <a:tcPr/>
                </a:tc>
                <a:tc>
                  <a:txBody>
                    <a:bodyPr/>
                    <a:lstStyle/>
                    <a:p>
                      <a:r>
                        <a:rPr lang="en-US" sz="1200"/>
                        <a:t>09/20/2016</a:t>
                      </a:r>
                    </a:p>
                  </a:txBody>
                  <a:tcPr/>
                </a:tc>
                <a:tc>
                  <a:txBody>
                    <a:bodyPr/>
                    <a:lstStyle/>
                    <a:p>
                      <a:r>
                        <a:rPr lang="en-US" sz="1200"/>
                        <a:t>09/26/2016</a:t>
                      </a:r>
                    </a:p>
                  </a:txBody>
                  <a:tcPr/>
                </a:tc>
                <a:tc>
                  <a:txBody>
                    <a:bodyPr/>
                    <a:lstStyle/>
                    <a:p>
                      <a:r>
                        <a:rPr lang="en-US" sz="1200"/>
                        <a:t>Creation of Financial System</a:t>
                      </a:r>
                    </a:p>
                  </a:txBody>
                  <a:tcPr/>
                </a:tc>
                <a:extLst>
                  <a:ext uri="{0D108BD9-81ED-4DB2-BD59-A6C34878D82A}">
                    <a16:rowId xmlns="" xmlns:a16="http://schemas.microsoft.com/office/drawing/2014/main" val="4248886988"/>
                  </a:ext>
                </a:extLst>
              </a:tr>
              <a:tr h="282366">
                <a:tc>
                  <a:txBody>
                    <a:bodyPr/>
                    <a:lstStyle/>
                    <a:p>
                      <a:r>
                        <a:rPr lang="en-US" sz="1200"/>
                        <a:t>7</a:t>
                      </a:r>
                    </a:p>
                  </a:txBody>
                  <a:tcPr/>
                </a:tc>
                <a:tc>
                  <a:txBody>
                    <a:bodyPr/>
                    <a:lstStyle/>
                    <a:p>
                      <a:r>
                        <a:rPr lang="en-US" sz="1200"/>
                        <a:t>09/27/2016</a:t>
                      </a:r>
                    </a:p>
                  </a:txBody>
                  <a:tcPr/>
                </a:tc>
                <a:tc>
                  <a:txBody>
                    <a:bodyPr/>
                    <a:lstStyle/>
                    <a:p>
                      <a:r>
                        <a:rPr lang="en-US" sz="1200"/>
                        <a:t>10/03/2016</a:t>
                      </a:r>
                    </a:p>
                  </a:txBody>
                  <a:tcPr/>
                </a:tc>
                <a:tc>
                  <a:txBody>
                    <a:bodyPr/>
                    <a:lstStyle/>
                    <a:p>
                      <a:r>
                        <a:rPr lang="en-US" sz="1200"/>
                        <a:t>Creation of Database Sytem</a:t>
                      </a:r>
                    </a:p>
                  </a:txBody>
                  <a:tcPr/>
                </a:tc>
                <a:extLst>
                  <a:ext uri="{0D108BD9-81ED-4DB2-BD59-A6C34878D82A}">
                    <a16:rowId xmlns="" xmlns:a16="http://schemas.microsoft.com/office/drawing/2014/main" val="2538157359"/>
                  </a:ext>
                </a:extLst>
              </a:tr>
              <a:tr h="282366">
                <a:tc>
                  <a:txBody>
                    <a:bodyPr/>
                    <a:lstStyle/>
                    <a:p>
                      <a:r>
                        <a:rPr lang="en-US" sz="1200"/>
                        <a:t>7</a:t>
                      </a:r>
                    </a:p>
                  </a:txBody>
                  <a:tcPr/>
                </a:tc>
                <a:tc>
                  <a:txBody>
                    <a:bodyPr/>
                    <a:lstStyle/>
                    <a:p>
                      <a:r>
                        <a:rPr lang="en-US" sz="1200"/>
                        <a:t>10/04/2016</a:t>
                      </a:r>
                    </a:p>
                  </a:txBody>
                  <a:tcPr/>
                </a:tc>
                <a:tc>
                  <a:txBody>
                    <a:bodyPr/>
                    <a:lstStyle/>
                    <a:p>
                      <a:r>
                        <a:rPr lang="en-US" sz="1200"/>
                        <a:t>10/10/2016</a:t>
                      </a:r>
                    </a:p>
                  </a:txBody>
                  <a:tcPr/>
                </a:tc>
                <a:tc>
                  <a:txBody>
                    <a:bodyPr/>
                    <a:lstStyle/>
                    <a:p>
                      <a:r>
                        <a:rPr lang="en-US" sz="1200"/>
                        <a:t>Excell Integration</a:t>
                      </a:r>
                    </a:p>
                  </a:txBody>
                  <a:tcPr/>
                </a:tc>
                <a:extLst>
                  <a:ext uri="{0D108BD9-81ED-4DB2-BD59-A6C34878D82A}">
                    <a16:rowId xmlns="" xmlns:a16="http://schemas.microsoft.com/office/drawing/2014/main" val="2467603342"/>
                  </a:ext>
                </a:extLst>
              </a:tr>
              <a:tr h="282366">
                <a:tc>
                  <a:txBody>
                    <a:bodyPr/>
                    <a:lstStyle/>
                    <a:p>
                      <a:r>
                        <a:rPr lang="en-US" sz="1200"/>
                        <a:t>7</a:t>
                      </a:r>
                    </a:p>
                  </a:txBody>
                  <a:tcPr/>
                </a:tc>
                <a:tc>
                  <a:txBody>
                    <a:bodyPr/>
                    <a:lstStyle/>
                    <a:p>
                      <a:r>
                        <a:rPr lang="en-US" sz="1200"/>
                        <a:t>10/11/2016</a:t>
                      </a:r>
                    </a:p>
                  </a:txBody>
                  <a:tcPr/>
                </a:tc>
                <a:tc>
                  <a:txBody>
                    <a:bodyPr/>
                    <a:lstStyle/>
                    <a:p>
                      <a:r>
                        <a:rPr lang="en-US" sz="1200"/>
                        <a:t>10/17/2016</a:t>
                      </a:r>
                    </a:p>
                  </a:txBody>
                  <a:tcPr/>
                </a:tc>
                <a:tc>
                  <a:txBody>
                    <a:bodyPr/>
                    <a:lstStyle/>
                    <a:p>
                      <a:r>
                        <a:rPr lang="en-US" sz="1200"/>
                        <a:t>Business Documents</a:t>
                      </a:r>
                    </a:p>
                  </a:txBody>
                  <a:tcPr/>
                </a:tc>
                <a:extLst>
                  <a:ext uri="{0D108BD9-81ED-4DB2-BD59-A6C34878D82A}">
                    <a16:rowId xmlns="" xmlns:a16="http://schemas.microsoft.com/office/drawing/2014/main" val="3489331256"/>
                  </a:ext>
                </a:extLst>
              </a:tr>
              <a:tr h="282366">
                <a:tc>
                  <a:txBody>
                    <a:bodyPr/>
                    <a:lstStyle/>
                    <a:p>
                      <a:r>
                        <a:rPr lang="en-US" sz="1200"/>
                        <a:t>7</a:t>
                      </a:r>
                    </a:p>
                  </a:txBody>
                  <a:tcPr/>
                </a:tc>
                <a:tc>
                  <a:txBody>
                    <a:bodyPr/>
                    <a:lstStyle/>
                    <a:p>
                      <a:r>
                        <a:rPr lang="en-US" sz="1200"/>
                        <a:t>10/18/2016</a:t>
                      </a:r>
                    </a:p>
                  </a:txBody>
                  <a:tcPr/>
                </a:tc>
                <a:tc>
                  <a:txBody>
                    <a:bodyPr/>
                    <a:lstStyle/>
                    <a:p>
                      <a:r>
                        <a:rPr lang="en-US" sz="1200"/>
                        <a:t>10/24/2016</a:t>
                      </a:r>
                    </a:p>
                  </a:txBody>
                  <a:tcPr/>
                </a:tc>
                <a:tc>
                  <a:txBody>
                    <a:bodyPr/>
                    <a:lstStyle/>
                    <a:p>
                      <a:r>
                        <a:rPr lang="en-US" sz="1200"/>
                        <a:t>Advertising Materials</a:t>
                      </a:r>
                    </a:p>
                  </a:txBody>
                  <a:tcPr/>
                </a:tc>
                <a:extLst>
                  <a:ext uri="{0D108BD9-81ED-4DB2-BD59-A6C34878D82A}">
                    <a16:rowId xmlns="" xmlns:a16="http://schemas.microsoft.com/office/drawing/2014/main" val="3583760790"/>
                  </a:ext>
                </a:extLst>
              </a:tr>
              <a:tr h="282366">
                <a:tc>
                  <a:txBody>
                    <a:bodyPr/>
                    <a:lstStyle/>
                    <a:p>
                      <a:r>
                        <a:rPr lang="en-US" sz="1200" dirty="0"/>
                        <a:t>7</a:t>
                      </a:r>
                    </a:p>
                  </a:txBody>
                  <a:tcPr/>
                </a:tc>
                <a:tc>
                  <a:txBody>
                    <a:bodyPr/>
                    <a:lstStyle/>
                    <a:p>
                      <a:r>
                        <a:rPr lang="en-US" sz="1200"/>
                        <a:t>10/25/2016</a:t>
                      </a:r>
                    </a:p>
                  </a:txBody>
                  <a:tcPr/>
                </a:tc>
                <a:tc>
                  <a:txBody>
                    <a:bodyPr/>
                    <a:lstStyle/>
                    <a:p>
                      <a:r>
                        <a:rPr lang="en-US" sz="1200"/>
                        <a:t>10/31/2016</a:t>
                      </a:r>
                    </a:p>
                  </a:txBody>
                  <a:tcPr/>
                </a:tc>
                <a:tc>
                  <a:txBody>
                    <a:bodyPr/>
                    <a:lstStyle/>
                    <a:p>
                      <a:r>
                        <a:rPr lang="en-US" sz="1200" dirty="0"/>
                        <a:t>Website Development</a:t>
                      </a:r>
                    </a:p>
                  </a:txBody>
                  <a:tcPr/>
                </a:tc>
                <a:extLst>
                  <a:ext uri="{0D108BD9-81ED-4DB2-BD59-A6C34878D82A}">
                    <a16:rowId xmlns="" xmlns:a16="http://schemas.microsoft.com/office/drawing/2014/main" val="3215258045"/>
                  </a:ext>
                </a:extLst>
              </a:tr>
              <a:tr h="282366">
                <a:tc>
                  <a:txBody>
                    <a:bodyPr/>
                    <a:lstStyle/>
                    <a:p>
                      <a:r>
                        <a:rPr lang="en-US" sz="1200" dirty="0"/>
                        <a:t>7</a:t>
                      </a:r>
                    </a:p>
                  </a:txBody>
                  <a:tcPr/>
                </a:tc>
                <a:tc>
                  <a:txBody>
                    <a:bodyPr/>
                    <a:lstStyle/>
                    <a:p>
                      <a:r>
                        <a:rPr lang="en-US" sz="1200"/>
                        <a:t>11/01/2016</a:t>
                      </a:r>
                    </a:p>
                  </a:txBody>
                  <a:tcPr/>
                </a:tc>
                <a:tc>
                  <a:txBody>
                    <a:bodyPr/>
                    <a:lstStyle/>
                    <a:p>
                      <a:r>
                        <a:rPr lang="en-US" sz="1200"/>
                        <a:t>11/07/2016</a:t>
                      </a:r>
                    </a:p>
                  </a:txBody>
                  <a:tcPr/>
                </a:tc>
                <a:tc>
                  <a:txBody>
                    <a:bodyPr/>
                    <a:lstStyle/>
                    <a:p>
                      <a:r>
                        <a:rPr lang="en-US" sz="1200"/>
                        <a:t>Report Creation</a:t>
                      </a:r>
                    </a:p>
                  </a:txBody>
                  <a:tcPr/>
                </a:tc>
                <a:extLst>
                  <a:ext uri="{0D108BD9-81ED-4DB2-BD59-A6C34878D82A}">
                    <a16:rowId xmlns="" xmlns:a16="http://schemas.microsoft.com/office/drawing/2014/main" val="567203969"/>
                  </a:ext>
                </a:extLst>
              </a:tr>
              <a:tr h="282366">
                <a:tc>
                  <a:txBody>
                    <a:bodyPr/>
                    <a:lstStyle/>
                    <a:p>
                      <a:r>
                        <a:rPr lang="en-US" sz="1200"/>
                        <a:t>7</a:t>
                      </a:r>
                    </a:p>
                  </a:txBody>
                  <a:tcPr/>
                </a:tc>
                <a:tc>
                  <a:txBody>
                    <a:bodyPr/>
                    <a:lstStyle/>
                    <a:p>
                      <a:r>
                        <a:rPr lang="en-US" sz="1200"/>
                        <a:t>11/08/2016</a:t>
                      </a:r>
                    </a:p>
                  </a:txBody>
                  <a:tcPr/>
                </a:tc>
                <a:tc>
                  <a:txBody>
                    <a:bodyPr/>
                    <a:lstStyle/>
                    <a:p>
                      <a:r>
                        <a:rPr lang="en-US" sz="1200"/>
                        <a:t>11/14/2016</a:t>
                      </a:r>
                    </a:p>
                  </a:txBody>
                  <a:tcPr/>
                </a:tc>
                <a:tc>
                  <a:txBody>
                    <a:bodyPr/>
                    <a:lstStyle/>
                    <a:p>
                      <a:r>
                        <a:rPr lang="en-US" sz="1200"/>
                        <a:t>System Testing</a:t>
                      </a:r>
                    </a:p>
                  </a:txBody>
                  <a:tcPr/>
                </a:tc>
                <a:extLst>
                  <a:ext uri="{0D108BD9-81ED-4DB2-BD59-A6C34878D82A}">
                    <a16:rowId xmlns="" xmlns:a16="http://schemas.microsoft.com/office/drawing/2014/main" val="1324638587"/>
                  </a:ext>
                </a:extLst>
              </a:tr>
              <a:tr h="282366">
                <a:tc>
                  <a:txBody>
                    <a:bodyPr/>
                    <a:lstStyle/>
                    <a:p>
                      <a:r>
                        <a:rPr lang="en-US" sz="1200"/>
                        <a:t>7</a:t>
                      </a:r>
                    </a:p>
                  </a:txBody>
                  <a:tcPr/>
                </a:tc>
                <a:tc>
                  <a:txBody>
                    <a:bodyPr/>
                    <a:lstStyle/>
                    <a:p>
                      <a:r>
                        <a:rPr lang="en-US" sz="1200"/>
                        <a:t>11/15/2016</a:t>
                      </a:r>
                    </a:p>
                  </a:txBody>
                  <a:tcPr/>
                </a:tc>
                <a:tc>
                  <a:txBody>
                    <a:bodyPr/>
                    <a:lstStyle/>
                    <a:p>
                      <a:r>
                        <a:rPr lang="en-US" sz="1200"/>
                        <a:t>11/21/2016</a:t>
                      </a:r>
                    </a:p>
                  </a:txBody>
                  <a:tcPr/>
                </a:tc>
                <a:tc>
                  <a:txBody>
                    <a:bodyPr/>
                    <a:lstStyle/>
                    <a:p>
                      <a:r>
                        <a:rPr lang="en-US" sz="1200"/>
                        <a:t>Training</a:t>
                      </a:r>
                    </a:p>
                  </a:txBody>
                  <a:tcPr/>
                </a:tc>
                <a:extLst>
                  <a:ext uri="{0D108BD9-81ED-4DB2-BD59-A6C34878D82A}">
                    <a16:rowId xmlns="" xmlns:a16="http://schemas.microsoft.com/office/drawing/2014/main" val="313836245"/>
                  </a:ext>
                </a:extLst>
              </a:tr>
              <a:tr h="282366">
                <a:tc>
                  <a:txBody>
                    <a:bodyPr/>
                    <a:lstStyle/>
                    <a:p>
                      <a:r>
                        <a:rPr lang="en-US" sz="1200"/>
                        <a:t>7</a:t>
                      </a:r>
                    </a:p>
                  </a:txBody>
                  <a:tcPr/>
                </a:tc>
                <a:tc>
                  <a:txBody>
                    <a:bodyPr/>
                    <a:lstStyle/>
                    <a:p>
                      <a:r>
                        <a:rPr lang="en-US" sz="1200"/>
                        <a:t>11/22/2016</a:t>
                      </a:r>
                    </a:p>
                  </a:txBody>
                  <a:tcPr/>
                </a:tc>
                <a:tc>
                  <a:txBody>
                    <a:bodyPr/>
                    <a:lstStyle/>
                    <a:p>
                      <a:r>
                        <a:rPr lang="en-US" sz="1200"/>
                        <a:t>11/28/2016</a:t>
                      </a:r>
                    </a:p>
                  </a:txBody>
                  <a:tcPr/>
                </a:tc>
                <a:tc>
                  <a:txBody>
                    <a:bodyPr/>
                    <a:lstStyle/>
                    <a:p>
                      <a:r>
                        <a:rPr lang="en-US" sz="1200"/>
                        <a:t>System Development Part 1</a:t>
                      </a:r>
                    </a:p>
                  </a:txBody>
                  <a:tcPr/>
                </a:tc>
                <a:extLst>
                  <a:ext uri="{0D108BD9-81ED-4DB2-BD59-A6C34878D82A}">
                    <a16:rowId xmlns="" xmlns:a16="http://schemas.microsoft.com/office/drawing/2014/main" val="518155231"/>
                  </a:ext>
                </a:extLst>
              </a:tr>
              <a:tr h="282366">
                <a:tc>
                  <a:txBody>
                    <a:bodyPr/>
                    <a:lstStyle/>
                    <a:p>
                      <a:r>
                        <a:rPr lang="en-US" sz="1200"/>
                        <a:t>7</a:t>
                      </a:r>
                    </a:p>
                  </a:txBody>
                  <a:tcPr/>
                </a:tc>
                <a:tc>
                  <a:txBody>
                    <a:bodyPr/>
                    <a:lstStyle/>
                    <a:p>
                      <a:r>
                        <a:rPr lang="en-US" sz="1200"/>
                        <a:t>11/29/2016</a:t>
                      </a:r>
                    </a:p>
                  </a:txBody>
                  <a:tcPr/>
                </a:tc>
                <a:tc>
                  <a:txBody>
                    <a:bodyPr/>
                    <a:lstStyle/>
                    <a:p>
                      <a:r>
                        <a:rPr lang="en-US" sz="1200"/>
                        <a:t>12/05/2016</a:t>
                      </a:r>
                    </a:p>
                  </a:txBody>
                  <a:tcPr/>
                </a:tc>
                <a:tc>
                  <a:txBody>
                    <a:bodyPr/>
                    <a:lstStyle/>
                    <a:p>
                      <a:r>
                        <a:rPr lang="en-US" sz="1200" dirty="0"/>
                        <a:t>System Development Part 2</a:t>
                      </a:r>
                    </a:p>
                  </a:txBody>
                  <a:tcPr/>
                </a:tc>
                <a:extLst>
                  <a:ext uri="{0D108BD9-81ED-4DB2-BD59-A6C34878D82A}">
                    <a16:rowId xmlns="" xmlns:a16="http://schemas.microsoft.com/office/drawing/2014/main" val="2448071185"/>
                  </a:ext>
                </a:extLst>
              </a:tr>
              <a:tr h="282366">
                <a:tc>
                  <a:txBody>
                    <a:bodyPr/>
                    <a:lstStyle/>
                    <a:p>
                      <a:r>
                        <a:rPr lang="en-US" sz="1200"/>
                        <a:t>7</a:t>
                      </a:r>
                    </a:p>
                  </a:txBody>
                  <a:tcPr/>
                </a:tc>
                <a:tc>
                  <a:txBody>
                    <a:bodyPr/>
                    <a:lstStyle/>
                    <a:p>
                      <a:r>
                        <a:rPr lang="en-US" sz="1200"/>
                        <a:t>12/06/2016</a:t>
                      </a:r>
                    </a:p>
                  </a:txBody>
                  <a:tcPr/>
                </a:tc>
                <a:tc>
                  <a:txBody>
                    <a:bodyPr/>
                    <a:lstStyle/>
                    <a:p>
                      <a:r>
                        <a:rPr lang="en-US" sz="1200"/>
                        <a:t>12/12/2016</a:t>
                      </a:r>
                    </a:p>
                  </a:txBody>
                  <a:tcPr/>
                </a:tc>
                <a:tc>
                  <a:txBody>
                    <a:bodyPr/>
                    <a:lstStyle/>
                    <a:p>
                      <a:r>
                        <a:rPr lang="en-US" sz="1200"/>
                        <a:t>System Development Part 3</a:t>
                      </a:r>
                    </a:p>
                  </a:txBody>
                  <a:tcPr/>
                </a:tc>
                <a:extLst>
                  <a:ext uri="{0D108BD9-81ED-4DB2-BD59-A6C34878D82A}">
                    <a16:rowId xmlns="" xmlns:a16="http://schemas.microsoft.com/office/drawing/2014/main" val="3562223978"/>
                  </a:ext>
                </a:extLst>
              </a:tr>
              <a:tr h="282366">
                <a:tc>
                  <a:txBody>
                    <a:bodyPr/>
                    <a:lstStyle/>
                    <a:p>
                      <a:r>
                        <a:rPr lang="en-US" sz="1200"/>
                        <a:t>1</a:t>
                      </a:r>
                    </a:p>
                  </a:txBody>
                  <a:tcPr/>
                </a:tc>
                <a:tc>
                  <a:txBody>
                    <a:bodyPr/>
                    <a:lstStyle/>
                    <a:p>
                      <a:r>
                        <a:rPr lang="en-US" sz="1200"/>
                        <a:t>12/13/2016</a:t>
                      </a:r>
                    </a:p>
                  </a:txBody>
                  <a:tcPr/>
                </a:tc>
                <a:tc>
                  <a:txBody>
                    <a:bodyPr/>
                    <a:lstStyle/>
                    <a:p>
                      <a:r>
                        <a:rPr lang="en-US" sz="1200"/>
                        <a:t>12/13/2016</a:t>
                      </a:r>
                    </a:p>
                  </a:txBody>
                  <a:tcPr/>
                </a:tc>
                <a:tc>
                  <a:txBody>
                    <a:bodyPr/>
                    <a:lstStyle/>
                    <a:p>
                      <a:r>
                        <a:rPr lang="en-US" sz="1200" dirty="0"/>
                        <a:t>Presentation</a:t>
                      </a:r>
                    </a:p>
                  </a:txBody>
                  <a:tcPr/>
                </a:tc>
                <a:extLst>
                  <a:ext uri="{0D108BD9-81ED-4DB2-BD59-A6C34878D82A}">
                    <a16:rowId xmlns="" xmlns:a16="http://schemas.microsoft.com/office/drawing/2014/main" val="452655613"/>
                  </a:ext>
                </a:extLst>
              </a:tr>
            </a:tbl>
          </a:graphicData>
        </a:graphic>
      </p:graphicFrame>
      <p:sp>
        <p:nvSpPr>
          <p:cNvPr id="4" name="TextBox 3"/>
          <p:cNvSpPr txBox="1"/>
          <p:nvPr>
            <p:custDataLst>
              <p:tags r:id="rId3"/>
            </p:custDataLst>
          </p:nvPr>
        </p:nvSpPr>
        <p:spPr>
          <a:xfrm>
            <a:off x="609600" y="330200"/>
            <a:ext cx="5080000" cy="307777"/>
          </a:xfrm>
          <a:prstGeom prst="rect">
            <a:avLst/>
          </a:prstGeom>
          <a:noFill/>
        </p:spPr>
        <p:txBody>
          <a:bodyPr vert="horz" rtlCol="0">
            <a:spAutoFit/>
          </a:bodyPr>
          <a:lstStyle/>
          <a:p>
            <a:r>
              <a:rPr lang="en-US" sz="1400"/>
              <a:t>Timeline: 9/13/2016 - 12/12/2016</a:t>
            </a:r>
          </a:p>
        </p:txBody>
      </p:sp>
    </p:spTree>
    <p:extLst>
      <p:ext uri="{BB962C8B-B14F-4D97-AF65-F5344CB8AC3E}">
        <p14:creationId xmlns:p14="http://schemas.microsoft.com/office/powerpoint/2010/main" val="26218962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EVER HEALTH INTERVIEW SCHEDULE</a:t>
            </a:r>
            <a:endParaRPr lang="en-US" dirty="0"/>
          </a:p>
        </p:txBody>
      </p:sp>
      <p:sp>
        <p:nvSpPr>
          <p:cNvPr id="3" name="Content Placeholder 2"/>
          <p:cNvSpPr>
            <a:spLocks noGrp="1"/>
          </p:cNvSpPr>
          <p:nvPr>
            <p:ph idx="1"/>
          </p:nvPr>
        </p:nvSpPr>
        <p:spPr/>
        <p:txBody>
          <a:bodyPr/>
          <a:lstStyle/>
          <a:p>
            <a:r>
              <a:rPr lang="en-US" dirty="0" smtClean="0"/>
              <a:t>GYM CEO – Jason Zander</a:t>
            </a:r>
          </a:p>
          <a:p>
            <a:pPr lvl="1"/>
            <a:r>
              <a:rPr lang="en-US" dirty="0" smtClean="0"/>
              <a:t>Location: CEO’s Office</a:t>
            </a:r>
          </a:p>
          <a:p>
            <a:pPr lvl="1"/>
            <a:r>
              <a:rPr lang="en-US" dirty="0" smtClean="0"/>
              <a:t>Time: Scheduled Appointment</a:t>
            </a:r>
          </a:p>
          <a:p>
            <a:pPr lvl="1"/>
            <a:r>
              <a:rPr lang="en-US" dirty="0" smtClean="0"/>
              <a:t>Questions:</a:t>
            </a:r>
          </a:p>
          <a:p>
            <a:pPr lvl="2"/>
            <a:r>
              <a:rPr lang="en-US" dirty="0" smtClean="0"/>
              <a:t>How do you feel your operation is running as of now? What parts of that do you think could be fixed with a new information system?</a:t>
            </a:r>
          </a:p>
          <a:p>
            <a:pPr lvl="2"/>
            <a:r>
              <a:rPr lang="en-US" dirty="0" smtClean="0"/>
              <a:t>What statement would you like this newly implemented system to make?</a:t>
            </a:r>
          </a:p>
          <a:p>
            <a:pPr lvl="2"/>
            <a:r>
              <a:rPr lang="en-US" dirty="0" smtClean="0"/>
              <a:t>What are your top priorities when it comes to the average member?</a:t>
            </a:r>
          </a:p>
          <a:p>
            <a:pPr lvl="2"/>
            <a:r>
              <a:rPr lang="en-US" dirty="0" smtClean="0"/>
              <a:t>What information would you like the new system to compile?</a:t>
            </a:r>
          </a:p>
          <a:p>
            <a:pPr lvl="2"/>
            <a:r>
              <a:rPr lang="en-US" dirty="0" smtClean="0"/>
              <a:t>What would the ideal situation of your business look like after the system has been implemented?</a:t>
            </a:r>
          </a:p>
        </p:txBody>
      </p:sp>
    </p:spTree>
    <p:extLst>
      <p:ext uri="{BB962C8B-B14F-4D97-AF65-F5344CB8AC3E}">
        <p14:creationId xmlns:p14="http://schemas.microsoft.com/office/powerpoint/2010/main" val="2187961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675640"/>
          </a:xfrm>
        </p:spPr>
        <p:txBody>
          <a:bodyPr/>
          <a:lstStyle/>
          <a:p>
            <a:r>
              <a:rPr lang="en-US" dirty="0" smtClean="0"/>
              <a:t>EAGLE CONSULTANTS - ABOUT US</a:t>
            </a:r>
            <a:endParaRPr lang="en-US" dirty="0"/>
          </a:p>
        </p:txBody>
      </p:sp>
      <p:sp>
        <p:nvSpPr>
          <p:cNvPr id="3" name="Content Placeholder 2"/>
          <p:cNvSpPr>
            <a:spLocks noGrp="1"/>
          </p:cNvSpPr>
          <p:nvPr>
            <p:ph idx="1"/>
          </p:nvPr>
        </p:nvSpPr>
        <p:spPr>
          <a:xfrm>
            <a:off x="1341120" y="1143000"/>
            <a:ext cx="9509760" cy="4886579"/>
          </a:xfrm>
        </p:spPr>
        <p:txBody>
          <a:bodyPr>
            <a:noAutofit/>
          </a:bodyPr>
          <a:lstStyle/>
          <a:p>
            <a:r>
              <a:rPr lang="en-US" sz="2200" dirty="0"/>
              <a:t>Eagle Consultants has been providing technological solutions to real world business problems for over 20 years. Founded in 1995 with the goal of assisting </a:t>
            </a:r>
            <a:r>
              <a:rPr lang="en-US" sz="2200" dirty="0" smtClean="0"/>
              <a:t>businesses in staying </a:t>
            </a:r>
            <a:r>
              <a:rPr lang="en-US" sz="2200" dirty="0"/>
              <a:t>up to date with the technological world around them, Eagle Consultants quickly found itself as an essential “middle man” during the technological boom of the late 90’s and early </a:t>
            </a:r>
            <a:r>
              <a:rPr lang="en-US" sz="2200" dirty="0" smtClean="0"/>
              <a:t>2000’s, </a:t>
            </a:r>
            <a:r>
              <a:rPr lang="en-US" sz="2200" dirty="0"/>
              <a:t>bringing the latest developments in Information Technology to the average business</a:t>
            </a:r>
            <a:r>
              <a:rPr lang="en-US" sz="2200" dirty="0" smtClean="0"/>
              <a:t>.</a:t>
            </a:r>
          </a:p>
          <a:p>
            <a:r>
              <a:rPr lang="en-US" sz="2200" dirty="0" smtClean="0"/>
              <a:t> </a:t>
            </a:r>
            <a:r>
              <a:rPr lang="en-US" sz="2200" dirty="0"/>
              <a:t>Big business has since moved towards these technological advancements, cutting down the need for IT interaction </a:t>
            </a:r>
            <a:r>
              <a:rPr lang="en-US" sz="2200" dirty="0" smtClean="0"/>
              <a:t>outside of </a:t>
            </a:r>
            <a:r>
              <a:rPr lang="en-US" sz="2200" dirty="0"/>
              <a:t>their companies. Yet, Eagle Consultants still finds itself enjoying the ability to bring close, personalized service to the companies who need it most, the companies that work hard but find themselves in need of more effective technology solutions. These are the people we are eager to aid</a:t>
            </a:r>
            <a:r>
              <a:rPr lang="en-US" sz="2200" dirty="0" smtClean="0"/>
              <a:t>.</a:t>
            </a:r>
            <a:endParaRPr lang="en-US" sz="2200" dirty="0"/>
          </a:p>
        </p:txBody>
      </p:sp>
    </p:spTree>
    <p:extLst>
      <p:ext uri="{BB962C8B-B14F-4D97-AF65-F5344CB8AC3E}">
        <p14:creationId xmlns:p14="http://schemas.microsoft.com/office/powerpoint/2010/main" val="1629942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EVER HEALTH INTERVIEW SCHEDULE</a:t>
            </a:r>
            <a:endParaRPr lang="en-US" dirty="0"/>
          </a:p>
        </p:txBody>
      </p:sp>
      <p:sp>
        <p:nvSpPr>
          <p:cNvPr id="3" name="Content Placeholder 2"/>
          <p:cNvSpPr>
            <a:spLocks noGrp="1"/>
          </p:cNvSpPr>
          <p:nvPr>
            <p:ph idx="1"/>
          </p:nvPr>
        </p:nvSpPr>
        <p:spPr/>
        <p:txBody>
          <a:bodyPr/>
          <a:lstStyle/>
          <a:p>
            <a:r>
              <a:rPr lang="en-US" dirty="0" smtClean="0"/>
              <a:t>GYM MANAGERS – most profitable/least profitable locations</a:t>
            </a:r>
          </a:p>
          <a:p>
            <a:pPr lvl="1"/>
            <a:r>
              <a:rPr lang="en-US" dirty="0" smtClean="0"/>
              <a:t>Location: Local Gym Offices</a:t>
            </a:r>
          </a:p>
          <a:p>
            <a:pPr lvl="1"/>
            <a:r>
              <a:rPr lang="en-US" dirty="0" smtClean="0"/>
              <a:t>Time: Scheduled Day Appointment</a:t>
            </a:r>
          </a:p>
          <a:p>
            <a:pPr lvl="1"/>
            <a:r>
              <a:rPr lang="en-US" dirty="0" smtClean="0"/>
              <a:t>Questions:</a:t>
            </a:r>
          </a:p>
          <a:p>
            <a:pPr lvl="2"/>
            <a:r>
              <a:rPr lang="en-US" dirty="0" smtClean="0"/>
              <a:t>What day to day problems do you experience?</a:t>
            </a:r>
          </a:p>
          <a:p>
            <a:pPr lvl="2"/>
            <a:r>
              <a:rPr lang="en-US" dirty="0" smtClean="0"/>
              <a:t>What are the most common complaints that you experience?</a:t>
            </a:r>
          </a:p>
          <a:p>
            <a:pPr lvl="2"/>
            <a:r>
              <a:rPr lang="en-US" dirty="0" smtClean="0"/>
              <a:t>How do you feel your operation is running as of now? What parts of that do you think could be fixed with a new information system?</a:t>
            </a:r>
          </a:p>
          <a:p>
            <a:pPr lvl="2"/>
            <a:r>
              <a:rPr lang="en-US" dirty="0" smtClean="0"/>
              <a:t>What would the ideal, day to day situation of your business look like after the system has been implemented?</a:t>
            </a:r>
          </a:p>
        </p:txBody>
      </p:sp>
    </p:spTree>
    <p:extLst>
      <p:ext uri="{BB962C8B-B14F-4D97-AF65-F5344CB8AC3E}">
        <p14:creationId xmlns:p14="http://schemas.microsoft.com/office/powerpoint/2010/main" val="2713535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EVER HEALTH INTERVIEW SCHEDULE</a:t>
            </a:r>
            <a:endParaRPr lang="en-US" dirty="0"/>
          </a:p>
        </p:txBody>
      </p:sp>
      <p:sp>
        <p:nvSpPr>
          <p:cNvPr id="3" name="Content Placeholder 2"/>
          <p:cNvSpPr>
            <a:spLocks noGrp="1"/>
          </p:cNvSpPr>
          <p:nvPr>
            <p:ph idx="1"/>
          </p:nvPr>
        </p:nvSpPr>
        <p:spPr/>
        <p:txBody>
          <a:bodyPr/>
          <a:lstStyle/>
          <a:p>
            <a:r>
              <a:rPr lang="en-US" dirty="0" smtClean="0"/>
              <a:t>ALL GYM MEMBERS – anonymous survey</a:t>
            </a:r>
          </a:p>
          <a:p>
            <a:pPr lvl="1"/>
            <a:r>
              <a:rPr lang="en-US" dirty="0" smtClean="0"/>
              <a:t>Location: N/A</a:t>
            </a:r>
          </a:p>
          <a:p>
            <a:pPr lvl="1"/>
            <a:r>
              <a:rPr lang="en-US" dirty="0" smtClean="0"/>
              <a:t>Time: N/A</a:t>
            </a:r>
          </a:p>
          <a:p>
            <a:pPr lvl="1"/>
            <a:r>
              <a:rPr lang="en-US" dirty="0" smtClean="0"/>
              <a:t>Questions:</a:t>
            </a:r>
          </a:p>
          <a:p>
            <a:pPr lvl="2"/>
            <a:r>
              <a:rPr lang="en-US" dirty="0" smtClean="0"/>
              <a:t>What do you feel that your gym handles well?</a:t>
            </a:r>
          </a:p>
          <a:p>
            <a:pPr lvl="2"/>
            <a:r>
              <a:rPr lang="en-US" dirty="0" smtClean="0"/>
              <a:t>What are the areas that the gym is lacking in?</a:t>
            </a:r>
          </a:p>
          <a:p>
            <a:pPr lvl="2"/>
            <a:r>
              <a:rPr lang="en-US" dirty="0" smtClean="0"/>
              <a:t>Would you prefer to register, renew, or cancel your membership online?</a:t>
            </a:r>
          </a:p>
          <a:p>
            <a:pPr lvl="2"/>
            <a:r>
              <a:rPr lang="en-US" dirty="0" smtClean="0"/>
              <a:t>What improvements would you like to see with the website?</a:t>
            </a:r>
          </a:p>
          <a:p>
            <a:pPr lvl="2"/>
            <a:r>
              <a:rPr lang="en-US" dirty="0" smtClean="0"/>
              <a:t>What information would you like available to you?</a:t>
            </a:r>
          </a:p>
        </p:txBody>
      </p:sp>
    </p:spTree>
    <p:extLst>
      <p:ext uri="{BB962C8B-B14F-4D97-AF65-F5344CB8AC3E}">
        <p14:creationId xmlns:p14="http://schemas.microsoft.com/office/powerpoint/2010/main" val="831530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751840"/>
          </a:xfrm>
        </p:spPr>
        <p:txBody>
          <a:bodyPr/>
          <a:lstStyle/>
          <a:p>
            <a:r>
              <a:rPr lang="en-US" dirty="0" smtClean="0"/>
              <a:t>EAGLE CONSULTANTS -Mission / Vision</a:t>
            </a:r>
            <a:endParaRPr lang="en-US" dirty="0"/>
          </a:p>
        </p:txBody>
      </p:sp>
      <p:sp>
        <p:nvSpPr>
          <p:cNvPr id="3" name="Content Placeholder 2"/>
          <p:cNvSpPr>
            <a:spLocks noGrp="1"/>
          </p:cNvSpPr>
          <p:nvPr>
            <p:ph idx="1"/>
          </p:nvPr>
        </p:nvSpPr>
        <p:spPr>
          <a:xfrm>
            <a:off x="1341120" y="1295400"/>
            <a:ext cx="9509760" cy="4734179"/>
          </a:xfrm>
        </p:spPr>
        <p:txBody>
          <a:bodyPr>
            <a:normAutofit/>
          </a:bodyPr>
          <a:lstStyle/>
          <a:p>
            <a:r>
              <a:rPr lang="en-US" sz="2200" dirty="0"/>
              <a:t>Our mission is simple, to stay up to date on current IT developments so that we may provide the most effective solution for your specific business needs. We know that there is no single fix to the issues from business to business, and we know that your company is unique, with a specific role to fill. We aim to provide a fast, efficient, and most importantly effective IT answer that will not only save you time and money, but also have a positive effect on the clientele you closely interact with.</a:t>
            </a:r>
          </a:p>
          <a:p>
            <a:r>
              <a:rPr lang="en-US" sz="2200" dirty="0"/>
              <a:t>Our Vision is to facilitate an ever increasing amount of Information Technology Solutions. The technological world is ever changing and our desire is to constantly learn and develop new techniques. Our aim is to be the best at understanding what makes your company special, so that we may have the best Information Technology solution for you</a:t>
            </a:r>
            <a:r>
              <a:rPr lang="en-US" sz="2200" dirty="0" smtClean="0"/>
              <a:t>!</a:t>
            </a:r>
            <a:endParaRPr lang="en-US" sz="2200" dirty="0"/>
          </a:p>
        </p:txBody>
      </p:sp>
    </p:spTree>
    <p:extLst>
      <p:ext uri="{BB962C8B-B14F-4D97-AF65-F5344CB8AC3E}">
        <p14:creationId xmlns:p14="http://schemas.microsoft.com/office/powerpoint/2010/main" val="1947127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599440"/>
          </a:xfrm>
        </p:spPr>
        <p:txBody>
          <a:bodyPr/>
          <a:lstStyle/>
          <a:p>
            <a:r>
              <a:rPr lang="en-US" dirty="0" smtClean="0"/>
              <a:t>OUR CLIENT – EVER HEALTH FITNESS</a:t>
            </a:r>
            <a:endParaRPr lang="en-US" dirty="0"/>
          </a:p>
        </p:txBody>
      </p:sp>
      <p:sp>
        <p:nvSpPr>
          <p:cNvPr id="3" name="Content Placeholder 2"/>
          <p:cNvSpPr>
            <a:spLocks noGrp="1"/>
          </p:cNvSpPr>
          <p:nvPr>
            <p:ph idx="1"/>
          </p:nvPr>
        </p:nvSpPr>
        <p:spPr>
          <a:xfrm>
            <a:off x="1341120" y="1066800"/>
            <a:ext cx="9509760" cy="4962779"/>
          </a:xfrm>
        </p:spPr>
        <p:txBody>
          <a:bodyPr>
            <a:normAutofit/>
          </a:bodyPr>
          <a:lstStyle/>
          <a:p>
            <a:r>
              <a:rPr lang="en-US" sz="2400" dirty="0"/>
              <a:t>Ever Health Fitness is a chain of fitness centers operating in the state of Ohio. These </a:t>
            </a:r>
            <a:r>
              <a:rPr lang="en-US" sz="2400" dirty="0" smtClean="0"/>
              <a:t>centers </a:t>
            </a:r>
            <a:r>
              <a:rPr lang="en-US" sz="2400" dirty="0"/>
              <a:t>operate </a:t>
            </a:r>
            <a:r>
              <a:rPr lang="en-US" sz="2400" dirty="0" smtClean="0"/>
              <a:t>a 24/7  </a:t>
            </a:r>
            <a:r>
              <a:rPr lang="en-US" sz="2400" dirty="0"/>
              <a:t>personal </a:t>
            </a:r>
            <a:r>
              <a:rPr lang="en-US" sz="2400" dirty="0" smtClean="0"/>
              <a:t>fitness environment. </a:t>
            </a:r>
          </a:p>
          <a:p>
            <a:r>
              <a:rPr lang="en-US" sz="2400" dirty="0" smtClean="0"/>
              <a:t>In </a:t>
            </a:r>
            <a:r>
              <a:rPr lang="en-US" sz="2400" dirty="0"/>
              <a:t>1973 two retired coaches, </a:t>
            </a:r>
            <a:r>
              <a:rPr lang="en-US" sz="2400" dirty="0" smtClean="0"/>
              <a:t>Henry </a:t>
            </a:r>
            <a:r>
              <a:rPr lang="en-US" sz="2400" dirty="0"/>
              <a:t>Truman and Michael Hatch opened the first center in Dayton Ohio.  Several other locations were added with ten years and the chain expanded to suburban communities in other metropolitan areas across several cities in Ohio. </a:t>
            </a:r>
            <a:endParaRPr lang="en-US" sz="2400" dirty="0" smtClean="0"/>
          </a:p>
          <a:p>
            <a:r>
              <a:rPr lang="en-US" sz="2400" dirty="0" smtClean="0"/>
              <a:t>Ever </a:t>
            </a:r>
            <a:r>
              <a:rPr lang="en-US" sz="2400" dirty="0"/>
              <a:t>Health </a:t>
            </a:r>
            <a:r>
              <a:rPr lang="en-US" sz="2400" dirty="0" smtClean="0"/>
              <a:t>prides itself not only on equipment </a:t>
            </a:r>
            <a:r>
              <a:rPr lang="en-US" sz="2400" dirty="0"/>
              <a:t>and </a:t>
            </a:r>
            <a:r>
              <a:rPr lang="en-US" sz="2400" dirty="0" smtClean="0"/>
              <a:t>technology, </a:t>
            </a:r>
            <a:r>
              <a:rPr lang="en-US" sz="2400" dirty="0"/>
              <a:t>but also an </a:t>
            </a:r>
            <a:r>
              <a:rPr lang="en-US" sz="2400" dirty="0" smtClean="0"/>
              <a:t>amazing atmosphere, a </a:t>
            </a:r>
            <a:r>
              <a:rPr lang="en-US" sz="2400" dirty="0"/>
              <a:t>tradition </a:t>
            </a:r>
            <a:r>
              <a:rPr lang="en-US" sz="2400" dirty="0" smtClean="0"/>
              <a:t>of welcome, and unique experience found nowhere else.</a:t>
            </a:r>
          </a:p>
          <a:p>
            <a:r>
              <a:rPr lang="en-US" sz="2400" dirty="0" smtClean="0"/>
              <a:t>Their corporate location currently operates out of Dayton Ohio.</a:t>
            </a:r>
            <a:endParaRPr lang="en-US" sz="2400" dirty="0"/>
          </a:p>
        </p:txBody>
      </p:sp>
    </p:spTree>
    <p:extLst>
      <p:ext uri="{BB962C8B-B14F-4D97-AF65-F5344CB8AC3E}">
        <p14:creationId xmlns:p14="http://schemas.microsoft.com/office/powerpoint/2010/main" val="422787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675640"/>
          </a:xfrm>
        </p:spPr>
        <p:txBody>
          <a:bodyPr/>
          <a:lstStyle/>
          <a:p>
            <a:r>
              <a:rPr lang="en-US" dirty="0" smtClean="0"/>
              <a:t>EVER HEALTH - MISSION STATEMENT</a:t>
            </a:r>
            <a:endParaRPr lang="en-US" dirty="0"/>
          </a:p>
        </p:txBody>
      </p:sp>
      <p:sp>
        <p:nvSpPr>
          <p:cNvPr id="3" name="Content Placeholder 2"/>
          <p:cNvSpPr>
            <a:spLocks noGrp="1"/>
          </p:cNvSpPr>
          <p:nvPr>
            <p:ph idx="1"/>
          </p:nvPr>
        </p:nvSpPr>
        <p:spPr>
          <a:xfrm>
            <a:off x="1341120" y="1447800"/>
            <a:ext cx="9509760" cy="4581779"/>
          </a:xfrm>
        </p:spPr>
        <p:txBody>
          <a:bodyPr/>
          <a:lstStyle/>
          <a:p>
            <a:r>
              <a:rPr lang="en-US" sz="2400" dirty="0"/>
              <a:t>Our goal is to provide an environment that promotes accessibility to fitness equipment and knowledge to anyone that needs it.  We aim to </a:t>
            </a:r>
            <a:r>
              <a:rPr lang="en-US" sz="2400" dirty="0" smtClean="0"/>
              <a:t>give you </a:t>
            </a:r>
            <a:r>
              <a:rPr lang="en-US" sz="2400" dirty="0"/>
              <a:t>the tools necessary to start and maintain a healthy </a:t>
            </a:r>
            <a:r>
              <a:rPr lang="en-US" sz="2400" dirty="0" smtClean="0"/>
              <a:t>lifestyle, all while maintaining a comfortable and welcoming experience.</a:t>
            </a:r>
            <a:endParaRPr lang="en-US" sz="2400" dirty="0"/>
          </a:p>
          <a:p>
            <a:endParaRPr lang="en-US" dirty="0"/>
          </a:p>
        </p:txBody>
      </p:sp>
    </p:spTree>
    <p:extLst>
      <p:ext uri="{BB962C8B-B14F-4D97-AF65-F5344CB8AC3E}">
        <p14:creationId xmlns:p14="http://schemas.microsoft.com/office/powerpoint/2010/main" val="2778257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41120" y="304800"/>
            <a:ext cx="9509760" cy="533400"/>
          </a:xfrm>
        </p:spPr>
        <p:txBody>
          <a:bodyPr>
            <a:normAutofit fontScale="90000"/>
          </a:bodyPr>
          <a:lstStyle/>
          <a:p>
            <a:pPr algn="ctr"/>
            <a:r>
              <a:rPr lang="en-US" dirty="0" smtClean="0"/>
              <a:t>EVER HEALTH ORGANIZATIONAL CHART</a:t>
            </a:r>
            <a:endParaRPr lang="en-US" dirty="0"/>
          </a:p>
        </p:txBody>
      </p:sp>
      <p:graphicFrame>
        <p:nvGraphicFramePr>
          <p:cNvPr id="6" name="Content Placeholder 5" descr="Hierarchy" title="SmartArt"/>
          <p:cNvGraphicFramePr>
            <a:graphicFrameLocks noGrp="1"/>
          </p:cNvGraphicFramePr>
          <p:nvPr>
            <p:ph idx="1"/>
            <p:extLst>
              <p:ext uri="{D42A27DB-BD31-4B8C-83A1-F6EECF244321}">
                <p14:modId xmlns:p14="http://schemas.microsoft.com/office/powerpoint/2010/main" val="2762658818"/>
              </p:ext>
            </p:extLst>
          </p:nvPr>
        </p:nvGraphicFramePr>
        <p:xfrm>
          <a:off x="304800" y="838200"/>
          <a:ext cx="10668000"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3555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675640"/>
          </a:xfrm>
        </p:spPr>
        <p:txBody>
          <a:bodyPr/>
          <a:lstStyle/>
          <a:p>
            <a:r>
              <a:rPr lang="en-US" dirty="0" smtClean="0"/>
              <a:t>EVER HEALTH - 22 LOCATIONS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4960221"/>
              </p:ext>
            </p:extLst>
          </p:nvPr>
        </p:nvGraphicFramePr>
        <p:xfrm>
          <a:off x="1341438" y="1371600"/>
          <a:ext cx="9509125" cy="4657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0593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599440"/>
          </a:xfrm>
        </p:spPr>
        <p:txBody>
          <a:bodyPr/>
          <a:lstStyle/>
          <a:p>
            <a:r>
              <a:rPr lang="en-US" dirty="0" smtClean="0"/>
              <a:t>THE PROBLEM</a:t>
            </a:r>
            <a:endParaRPr lang="en-US" dirty="0"/>
          </a:p>
        </p:txBody>
      </p:sp>
      <p:sp>
        <p:nvSpPr>
          <p:cNvPr id="3" name="Content Placeholder 2"/>
          <p:cNvSpPr>
            <a:spLocks noGrp="1"/>
          </p:cNvSpPr>
          <p:nvPr>
            <p:ph idx="1"/>
          </p:nvPr>
        </p:nvSpPr>
        <p:spPr>
          <a:xfrm>
            <a:off x="1341120" y="1143000"/>
            <a:ext cx="9509760" cy="4886579"/>
          </a:xfrm>
        </p:spPr>
        <p:txBody>
          <a:bodyPr/>
          <a:lstStyle/>
          <a:p>
            <a:r>
              <a:rPr lang="en-US" sz="2400" dirty="0" smtClean="0"/>
              <a:t>The Ever Health Website is outdated and lacks any type of client functionality. All information is stored locally and only at specific locations. It is very difficult to share information across gyms.</a:t>
            </a:r>
          </a:p>
          <a:p>
            <a:r>
              <a:rPr lang="en-US" sz="2400" dirty="0" smtClean="0"/>
              <a:t>Currently </a:t>
            </a:r>
            <a:r>
              <a:rPr lang="en-US" sz="2400" dirty="0"/>
              <a:t>customers must travel to the main regional </a:t>
            </a:r>
            <a:r>
              <a:rPr lang="en-US" sz="2400" dirty="0" smtClean="0"/>
              <a:t>gym </a:t>
            </a:r>
            <a:r>
              <a:rPr lang="en-US" sz="2400" dirty="0"/>
              <a:t>locations to renew or cancel their membership.  They cannot cancel or renew their membership at any location.  This is a major hassle that affects their customer retention rate.  </a:t>
            </a:r>
            <a:endParaRPr lang="en-US" sz="2400" dirty="0" smtClean="0"/>
          </a:p>
          <a:p>
            <a:r>
              <a:rPr lang="en-US" sz="2400" dirty="0" smtClean="0"/>
              <a:t>Redundant information is everywhere in their system due to a lack of accurate updating of customer information.</a:t>
            </a:r>
            <a:endParaRPr lang="en-US" sz="2400" dirty="0"/>
          </a:p>
        </p:txBody>
      </p:sp>
    </p:spTree>
    <p:extLst>
      <p:ext uri="{BB962C8B-B14F-4D97-AF65-F5344CB8AC3E}">
        <p14:creationId xmlns:p14="http://schemas.microsoft.com/office/powerpoint/2010/main" val="2022251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599440"/>
          </a:xfrm>
        </p:spPr>
        <p:txBody>
          <a:bodyPr/>
          <a:lstStyle/>
          <a:p>
            <a:r>
              <a:rPr lang="en-US" dirty="0" smtClean="0"/>
              <a:t>THE COST</a:t>
            </a:r>
            <a:endParaRPr lang="en-US" dirty="0"/>
          </a:p>
        </p:txBody>
      </p:sp>
      <p:sp>
        <p:nvSpPr>
          <p:cNvPr id="3" name="Content Placeholder 2"/>
          <p:cNvSpPr>
            <a:spLocks noGrp="1"/>
          </p:cNvSpPr>
          <p:nvPr>
            <p:ph idx="1"/>
          </p:nvPr>
        </p:nvSpPr>
        <p:spPr>
          <a:xfrm>
            <a:off x="1341120" y="1295400"/>
            <a:ext cx="9509760" cy="4734179"/>
          </a:xfrm>
        </p:spPr>
        <p:txBody>
          <a:bodyPr/>
          <a:lstStyle/>
          <a:p>
            <a:r>
              <a:rPr lang="en-US" sz="2400" dirty="0"/>
              <a:t>As the business has expanded the ability to maintain and handle member information has become increasingly haphazard</a:t>
            </a:r>
            <a:r>
              <a:rPr lang="en-US" sz="2400" dirty="0" smtClean="0"/>
              <a:t>. Improper charges to cancelled or duplicate members costs time and money to repair.</a:t>
            </a:r>
          </a:p>
          <a:p>
            <a:r>
              <a:rPr lang="en-US" sz="2400" dirty="0" smtClean="0"/>
              <a:t>In </a:t>
            </a:r>
            <a:r>
              <a:rPr lang="en-US" sz="2400" dirty="0"/>
              <a:t>the past </a:t>
            </a:r>
            <a:r>
              <a:rPr lang="en-US" sz="2400" dirty="0" smtClean="0"/>
              <a:t>2 years </a:t>
            </a:r>
            <a:r>
              <a:rPr lang="en-US" sz="2400" dirty="0"/>
              <a:t>they have seen </a:t>
            </a:r>
            <a:r>
              <a:rPr lang="en-US" sz="2400" dirty="0" smtClean="0"/>
              <a:t>a </a:t>
            </a:r>
            <a:r>
              <a:rPr lang="en-US" sz="2400" dirty="0"/>
              <a:t>30</a:t>
            </a:r>
            <a:r>
              <a:rPr lang="en-US" sz="2400" dirty="0" smtClean="0"/>
              <a:t>% drop </a:t>
            </a:r>
            <a:r>
              <a:rPr lang="en-US" sz="2400" dirty="0"/>
              <a:t>in customer membership renewal state-wide, resulting in a total loss of over $1,000,000.  </a:t>
            </a:r>
            <a:endParaRPr lang="en-US" sz="2400" dirty="0" smtClean="0"/>
          </a:p>
          <a:p>
            <a:r>
              <a:rPr lang="en-US" sz="2400" dirty="0" smtClean="0"/>
              <a:t>Overall customer satisfaction has decreased  20% due to difficulties signing in to gyms and  customers having to deal with duplicate or misinformed records. </a:t>
            </a:r>
            <a:endParaRPr lang="en-US" dirty="0"/>
          </a:p>
        </p:txBody>
      </p:sp>
    </p:spTree>
    <p:extLst>
      <p:ext uri="{BB962C8B-B14F-4D97-AF65-F5344CB8AC3E}">
        <p14:creationId xmlns:p14="http://schemas.microsoft.com/office/powerpoint/2010/main" val="2438927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iJSb2FkbWFwIiwiSXNUZW1wbGF0ZSI6ZmFsc2UsIlZlcnNpb24iOnsiJGlkIjoiMiIsIlZlcnNpb24iOiIzLjAuMSIsIk9yaWdpbmFsQXNzZW1ibHlWZXJzaW9uIjoiMy4wOS4wNS4wMCIsIkVkaXRpb24iOiJCYXNpYyIsIklzUGx1c0VkaXRpb24iOmZhbHN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xOTIsIkciOjgwLCJCIjo3N3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TkyLCJHIjo4MCwiQiI6Nzd9fSwiTWF4V2lkdGgiOiJJbmZpbml0eSIsIk1heEhlaWdodCI6IkluZmluaXR5IiwiU21hcnRGb3JlZ3JvdW5kSXNBY3RpdmUiOmZhbHNlLCJIb3Jpem9udGFsQWxpZ25tZW50IjowLCJWZXJ0aWNhbEFsaWdubWVudCI6MCwiU21hcnRGb3JlZ3JvdW5kIjpudWxs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dHJ1ZSwiRWxhcHNlZFRpbWVGb3JtYXQiOjEsIlRvZGF5TWFya2VyUG9zaXRpb24iOjMsIlF1aWNrUG9zaXRpb24iOjAsIkFic29sdXRlUG9zaXRpb24iOjEzNS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OC4wLCJIZWlnaHQiOjIw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EsIkZvbnROYW1lIjoiQ2FsaWJyaS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C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DYWxpYnJpIiwiSXNCb2xkIjpmYWxzZSwiSXNJdGFsaWMiOmZhbHNlLCJJc1VuZGVybGluZWQiOmZhbHNlLCJQYXJlbnRTdHlsZSI6bnVsbH0sIkF1dG9TaXplIjowLCJGb3JlZ3JvdW5kIjp7IiRpZCI6Ijc0IiwiQ29sb3IiOnsiJGlkIjoiNzUiLCJBIjoyNTUsIlIiOjMxLCJHIjo3MywiQiI6MTI2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S9kL3l5eXkiLCJTZXBhcmF0b3IiOiIv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MxLCJHIjoyMzAsIkIiOjIzMH19LCJMaW5lV2VpZ2h0IjoyLjAsIkxpbmVUeXBlIjowLCJQYXJlbnRTdHlsZSI6bnVsbH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DYWxpYnJpIiwiSXNCb2xkIjp0cnVlLCJJc0l0YWxpYyI6ZmFsc2UsIklzVW5kZXJsaW5lZCI6ZmFsc2UsIlBhcmVudFN0eWxlIjpudWxsfSwiQXV0b1NpemUiOjAsIkZvcmVncm91bmQiOnsiJGlkIjoiMTA5IiwiQ29sb3IiOnsiJGlkIjoiMTEwIiwiQSI6MjU1LCJSIjowLCJHIjowLCJCIjowfX0sIk1heFdpZHRoIjo5NjAuMCwiTWF4SGVpZ2h0IjoiSW5maW5pdHkiLCJTbWFydEZvcmVncm91bmRJc0FjdGl2ZSI6ZmFsc2UsIkhvcml6b250YWxBbGlnbm1lbnQiOjA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CwiRm9udE5hbWUiOiJDYWxpYnJpIiwiSXNCb2xkIjpmYWxzZSwiSXNJdGFsaWMiOmZhbHNlLCJJc1VuZGVybGluZWQiOmZhbHNlLCJQYXJlbnRTdHlsZSI6bnVsbH0sIkF1dG9TaXplIjowLCJGb3JlZ3JvdW5kIjp7IiRpZCI6IjExNiIsIkNvbG9yIjp7IiRpZCI6IjExNyIsIkEiOjI1NSwiUiI6MzEsIkciOjczLCJCIjoxMjZ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TS9kL3l5IiwiU2VwYXJhdG9yIjoiLyIsIlVzZUludGVybmF0aW9uYWxEYXRlRm9ybWF0IjpmYWxzZX0sIklzVmlzaWJsZSI6dHJ1ZSwiUGFyZW50U3R5bGUiOm51bGx9LCJTaG93RWxhcHNlZFRpbWVHcmFkaWVudFN0eWxlIjpmYWxzZX0sIlNjYWxlIjp7IiRpZCI6IjEyMiIsIlN0YXJ0RGF0ZSI6IjIwMTYtMDktMTNUMDA6MDA6MDBaIiwiRW5kRGF0ZSI6IjIwMTYtMTAtMzFUMjM6NTk6NTkuOTk5WiIsIkZvcm1hdCI6Ik1NL2RkIiwiVHlwZSI6MSwiQXV0b0RhdGVSYW5nZSI6dHJ1ZSwiV29ya2luZ0RheXMiOjMxLCJUb2RheU1hcmtlclRleHQiOiJUb2RheSIsIkF1dG9TY2FsZVR5cGUiOmZhbHNlfSwiTWlsZXN0b25lcyI6W3siJGlkIjoiMTIzIiwiRGF0ZSI6IjIwMTYtMTAtMzFUMjM6NTk6NTkuOTk5WiIsIlN0eWxlIjp7IiRpZCI6IjEyNCIsIlNoYXBlIjoyLCJDb25uZWN0b3JNYXJnaW4iOnsiJHJlZiI6IjU0In0sIkNvbm5lY3RvclN0eWxlIjp7IiRpZCI6IjEyNSIsIkxpbmVDb2xvciI6eyIkaWQiOiIxMjYiLCIkdHlwZSI6Ik5MUkUuQ29tbW9uLkRvbS5Tb2xpZENvbG9yQnJ1c2gsIE5MUkUuQ29tbW9uIiwiQ29sb3IiOnsiJGlkIjoiMTI3IiwiQSI6MTI3LCJSIjowLCJHIjoxMTQsIkIiOjE4OH19LCJMaW5lV2VpZ2h0IjoxLjAsIkxpbmVUeXBlIjowLCJQYXJlbnRTdHlsZSI6eyIkcmVmIjoiNTUifX0sIklzQmVsb3dUaW1lYmFuZCI6ZmFsc2UsIkhpZGVEYXRlIjpmYWxzZSwiU2hhcGVTaXplIjoxLCJTcGFjaW5nIjoyLjAsIlBhZGRpbmciOnsiJHJlZiI6IjU4In0sIlNoYXBlU3R5bGUiOnsiJGlkIjoiMTI4IiwiTWFyZ2luIjp7IiRyZWYiOiI2MCJ9LCJQYWRkaW5nIjp7IiRyZWYiOiI2MSJ9LCJCYWNrZ3JvdW5kIjp7IiRpZCI6IjEyOSIsIkNvbG9yIjp7IiRpZCI6IjEzMCIsIkEiOjI1NSwiUiI6MCwiRyI6MTE0LCJCIjoxODh9fSwiSXNWaXNpYmxlIjp0cnVlLCJXaWR0aCI6MTguMCwiSGVpZ2h0IjoyMC4wLCJCb3JkZXJTdHlsZSI6eyIkaWQiOiIxMzEiLCJMaW5lQ29sb3IiOnsiJHJlZiI6IjYzIn0sIkxpbmVXZWlnaHQiOjAuMCwiTGluZVR5cGUiOjAsIlBhcmVudFN0eWxlIjp7IiRyZWYiOiI2MiJ9fSwiUGFyZW50U3R5bGUiOnsiJHJlZiI6IjU5In19LCJUaXRsZVN0eWxlIjp7IiRpZCI6IjEzMiIsIkZvbnRTZXR0aW5ncyI6eyIkaWQiOiIxMzM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zNCIsIkxpbmVDb2xvciI6bnVsbCwiTGluZVdlaWdodCI6MC4wLCJMaW5lVHlwZSI6MCwiUGFyZW50U3R5bGUiOm51bGx9LCJQYXJlbnRTdHlsZSI6eyIkcmVmIjoiNjUifX0sIkRhdGVTdHlsZSI6eyIkaWQiOiIxMzUiLCJGb250U2V0dGluZ3MiOnsiJGlkIjoiMTM2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M3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lkIjoiYTlhNjM1MzUtMjliYy00MjE3LWIzZDItNWFmZDA4NTdiYWFlIiwiSW1wb3J0SWQiOm51bGwsIlRpdGxlIjoiRWFnbGVzIENvdW5zdWx0aW5nIiwiTm90ZSI6bnVsbCwiSHlwZXJsaW5rIjpudWxsLCJJc0NoYW5nZWQiOmZhbHNlLCJJc05ldyI6ZmFsc2V9XSwiVGFza3MiOlt7IiRpZCI6IjEzOCIsIkdyb3VwTmFtZSI6bnVsbCwiU3RhcnREYXRlIjoiMjAxNi0wOS0xM1QwMDowMDowMFoiLCJFbmREYXRlIjoiMjAxNi0wOS0xOVQyMzo1OTo1OS45OTlaIiwiUGVyY2VudGFnZUNvbXBsZXRlIjpudWxsLCJTdHlsZSI6eyIkaWQiOiIxMzkiLCJTaGFwZSI6MiwiU2hhcGVUaGlja25lc3MiOjEsIkR1cmF0aW9uRm9ybWF0IjowLCJJbmNsdWRlTm9uV29ya2luZ0RheXNJbkR1cmF0aW9uIjpmYWxzZSwiUGVyY2VudGFnZUNvbXBsZXRlU3R5bGUiOnsiJGlkIjoiMTQwIiwiRm9udFNldHRpbmdzIjp7IiRpZCI6IjE0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E0MiIsIkxpbmVDb2xvciI6bnVsbCwiTGluZVdlaWdodCI6MC4wLCJMaW5lVHlwZSI6MCwiUGFyZW50U3R5bGUiOm51bGx9LCJQYXJlbnRTdHlsZSI6eyIkcmVmIjoiODEifX0sIkR1cmF0aW9uU3R5bGUiOnsiJGlkIjoiMTQzIiwiRm9udFNldHRpbmdzIjp7IiRpZCI6IjE0NC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E0NSIsIkxpbmVDb2xvciI6bnVsbCwiTGluZVdlaWdodCI6MC4wLCJMaW5lVHlwZSI6MCwiUGFyZW50U3R5bGUiOm51bGx9LCJQYXJlbnRTdHlsZSI6eyIkcmVmIjoiODgifX0sIkhvcml6b250YWxDb25uZWN0b3JTdHlsZSI6eyIkaWQiOiIxNDYiLCJMaW5lQ29sb3IiOnsiJHJlZiI6Ijk2In0sIkxpbmVXZWlnaHQiOjEuMCwiTGluZVR5cGUiOjAsIlBhcmVudFN0eWxlIjp7IiRyZWYiOiI5NSJ9fSwiVmVydGljYWxDb25uZWN0b3JTdHlsZSI6eyIkaWQiOiIxNDciLCJMaW5lQ29sb3IiOnsiJHJlZiI6Ijk5In0sIkxpbmVXZWlnaHQiOjIuMCwiTGluZVR5cGUiOjAsIlBhcmVudFN0eWxlIjp7IiRyZWYiOiI5OCJ9fSwiTWFyZ2luIjpudWxsLCJTdGFydERhdGVQb3NpdGlvbiI6NCwiRW5kRGF0ZVBvc2l0aW9uIjo0LCJUaXRsZVBvc2l0aW9uIjo1LCJEdXJhdGlvblBvc2l0aW9uIjo2LCJQZXJjZW50YWdlQ29tcGxldGVkUG9zaXRpb24iOjYsIlNwYWNpbmciOjUsIklzQmVsb3dUaW1lYmFuZCI6dHJ1ZSwiUGVyY2VudGFnZUNvbXBsZXRlU2hhcGVPcGFjaXR5IjozNSwiU2hhcGVTdHlsZSI6eyIkaWQiOiIxNDgiLCJNYXJnaW4iOnsiJHJlZiI6IjEwMiJ9LCJQYWRkaW5nIjp7IiRyZWYiOiIxMDMifSwiQmFja2dyb3VuZCI6eyIkaWQiOiIxNDkiLCJDb2xvciI6eyIkaWQiOiIxNTAiLCJBIjoyNTUsIlIiOjIsIkciOjE3OCwiQiI6MjM4fX0sIklzVmlzaWJsZSI6dHJ1ZSwiV2lkdGgiOjAuMCwiSGVpZ2h0IjoxNi4wLCJCb3JkZXJTdHlsZSI6eyIkaWQiOiIxNTEiLCJMaW5lQ29sb3IiOnsiJHJlZiI6IjEwNSJ9LCJMaW5lV2VpZ2h0IjowLjAsIkxpbmVUeXBlIjowLCJQYXJlbnRTdHlsZSI6eyIkcmVmIjoiMTA0In19LCJQYXJlbnRTdHlsZSI6eyIkcmVmIjoiMTAxIn19LCJUaXRsZVN0eWxlIjp7IiRpZCI6IjE1MiIsIkZvbnRTZXR0aW5ncyI6eyIkaWQiOiIxNTM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TU0IiwiTGluZUNvbG9yIjpudWxsLCJMaW5lV2VpZ2h0IjowLjAsIkxpbmVUeXBlIjowLCJQYXJlbnRTdHlsZSI6bnVsbH0sIlBhcmVudFN0eWxlIjp7IiRyZWYiOiIxMDcifX0sIkRhdGVTdHlsZSI6eyIkaWQiOiIxNTUiLCJGb250U2V0dGluZ3MiOnsiJGlkIjoiMTU2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xNTciLCJMaW5lQ29sb3IiOm51bGwsIkxpbmVXZWlnaHQiOjAuMCwiTGluZVR5cGUiOjAsIlBhcmVudFN0eWxlIjpudWxsfSwiUGFyZW50U3R5bGUiOnsiJHJlZiI6IjExNCJ9fSwiRGF0ZUZvcm1hdCI6eyIkaWQiOiIxNTgiLCJGb3JtYXRTdHJpbmciOiJNL2QveXkiLCJTZXBhcmF0b3IiOiIvIiwiVXNlSW50ZXJuYXRpb25hbERhdGVGb3JtYXQiOmZhbHNlfSwiSXNWaXNpYmxlIjp0cnVlLCJQYXJlbnRTdHlsZSI6eyIkcmVmIjoiODAifX0sIkluZGV4IjoxLCJJZCI6IjliZjdlNDI2LTViYjMtNDFlYy04YzQ4LWZmMDk0YTkwZDg2OCIsIkltcG9ydElkIjpudWxsLCJUaXRsZSI6IlN5c3RlbSBEZXNpZ24iLCJOb3RlIjpudWxsLCJIeXBlcmxpbmsiOm51bGwsIklzQ2hhbmdlZCI6ZmFsc2UsIklzTmV3IjpmYWxzZX0seyIkaWQiOiIxNTkiLCJHcm91cE5hbWUiOm51bGwsIlN0YXJ0RGF0ZSI6IjIwMTYtMDktMjBUMDA6MDA6MDBaIiwiRW5kRGF0ZSI6IjIwMTYtMDktMjZUMjM6NTk6NTkuOTk5WiIsIlBlcmNlbnRhZ2VDb21wbGV0ZSI6bnVsbCwiU3R5bGUiOnsiJGlkIjoiMTYwIiwiU2hhcGUiOjIsIlNoYXBlVGhpY2tuZXNzIjoxLCJEdXJhdGlvbkZvcm1hdCI6MCwiSW5jbHVkZU5vbldvcmtpbmdEYXlzSW5EdXJhdGlvbiI6ZmFsc2UsIlBlcmNlbnRhZ2VDb21wbGV0ZVN0eWxlIjp7IiRpZCI6IjE2MSIsIkZvbnRTZXR0aW5ncyI6eyIkaWQiOiIxNj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NjMiLCJMaW5lQ29sb3IiOm51bGwsIkxpbmVXZWlnaHQiOjAuMCwiTGluZVR5cGUiOjAsIlBhcmVudFN0eWxlIjpudWxsfSwiUGFyZW50U3R5bGUiOnsiJHJlZiI6IjgxIn19LCJEdXJhdGlvblN0eWxlIjp7IiRpZCI6IjE2NCIsIkZvbnRTZXR0aW5ncyI6eyIkaWQiOiIxNj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NjYiLCJMaW5lQ29sb3IiOm51bGwsIkxpbmVXZWlnaHQiOjAuMCwiTGluZVR5cGUiOjAsIlBhcmVudFN0eWxlIjpudWxsfSwiUGFyZW50U3R5bGUiOnsiJHJlZiI6Ijg4In19LCJIb3Jpem9udGFsQ29ubmVjdG9yU3R5bGUiOnsiJGlkIjoiMTY3IiwiTGluZUNvbG9yIjp7IiRyZWYiOiI5NiJ9LCJMaW5lV2VpZ2h0IjoxLjAsIkxpbmVUeXBlIjowLCJQYXJlbnRTdHlsZSI6eyIkcmVmIjoiOTUifX0sIlZlcnRpY2FsQ29ubmVjdG9yU3R5bGUiOnsiJGlkIjoiMTY4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TY5IiwiTWFyZ2luIjp7IiRyZWYiOiIxMDIifSwiUGFkZGluZyI6eyIkcmVmIjoiMTAzIn0sIkJhY2tncm91bmQiOnsiJGlkIjoiMTcwIiwiQ29sb3IiOnsiJGlkIjoiMTcxIiwiQSI6MjU1LCJSIjoyLCJHIjoxNzgsIkIiOjIzOH19LCJJc1Zpc2libGUiOnRydWUsIldpZHRoIjowLjAsIkhlaWdodCI6MTYuMCwiQm9yZGVyU3R5bGUiOnsiJGlkIjoiMTcyIiwiTGluZUNvbG9yIjp7IiRyZWYiOiIxMDUifSwiTGluZVdlaWdodCI6MC4wLCJMaW5lVHlwZSI6MCwiUGFyZW50U3R5bGUiOnsiJHJlZiI6IjEwNCJ9fSwiUGFyZW50U3R5bGUiOnsiJHJlZiI6IjEwMSJ9fSwiVGl0bGVTdHlsZSI6eyIkaWQiOiIxNzMiLCJGb250U2V0dGluZ3MiOnsiJGlkIjoiMTc0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E3NSIsIkxpbmVDb2xvciI6bnVsbCwiTGluZVdlaWdodCI6MC4wLCJMaW5lVHlwZSI6MCwiUGFyZW50U3R5bGUiOm51bGx9LCJQYXJlbnRTdHlsZSI6eyIkcmVmIjoiMTA3In19LCJEYXRlU3R5bGUiOnsiJGlkIjoiMTc2IiwiRm9udFNldHRpbmdzIjp7IiRpZCI6IjE3Ny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Tc4IiwiTGluZUNvbG9yIjpudWxsLCJMaW5lV2VpZ2h0IjowLjAsIkxpbmVUeXBlIjowLCJQYXJlbnRTdHlsZSI6bnVsbH0sIlBhcmVudFN0eWxlIjp7IiRyZWYiOiIxMTQifX0sIkRhdGVGb3JtYXQiOnsiJGlkIjoiMTc5IiwiRm9ybWF0U3RyaW5nIjoiTS9kL3l5IiwiU2VwYXJhdG9yIjoiLyIsIlVzZUludGVybmF0aW9uYWxEYXRlRm9ybWF0IjpmYWxzZX0sIklzVmlzaWJsZSI6dHJ1ZSwiUGFyZW50U3R5bGUiOnsiJHJlZiI6IjgwIn19LCJJbmRleCI6MiwiSWQiOiI5ZGU2YWYzNS02YTQ3LTRkOWEtOTRlOS04YjdiZDRkN2NjNjgiLCJJbXBvcnRJZCI6bnVsbCwiVGl0bGUiOiJDcmVhdGlvbiBvZiBGaW5hbmNpYWwgU3lzdGVtIiwiTm90ZSI6bnVsbCwiSHlwZXJsaW5rIjpudWxsLCJJc0NoYW5nZWQiOmZhbHNlLCJJc05ldyI6ZmFsc2V9LHsiJGlkIjoiMTgwIiwiR3JvdXBOYW1lIjpudWxsLCJTdGFydERhdGUiOiIyMDE2LTA5LTI3VDAwOjAwOjAwWiIsIkVuZERhdGUiOiIyMDE2LTEwLTAzVDIzOjU5OjU5Ljk5OVoiLCJQZXJjZW50YWdlQ29tcGxldGUiOm51bGwsIlN0eWxlIjp7IiRpZCI6IjE4MSIsIlNoYXBlIjoyLCJTaGFwZVRoaWNrbmVzcyI6MSwiRHVyYXRpb25Gb3JtYXQiOjAsIkluY2x1ZGVOb25Xb3JraW5nRGF5c0luRHVyYXRpb24iOmZhbHNlLCJQZXJjZW50YWdlQ29tcGxldGVTdHlsZSI6eyIkaWQiOiIxODIiLCJGb250U2V0dGluZ3MiOnsiJGlkIjoiMTgz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Tg0IiwiTGluZUNvbG9yIjpudWxsLCJMaW5lV2VpZ2h0IjowLjAsIkxpbmVUeXBlIjowLCJQYXJlbnRTdHlsZSI6bnVsbH0sIlBhcmVudFN0eWxlIjp7IiRyZWYiOiI4MSJ9fSwiRHVyYXRpb25TdHlsZSI6eyIkaWQiOiIxODUiLCJGb250U2V0dGluZ3MiOnsiJGlkIjoiMTg2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Tg3IiwiTGluZUNvbG9yIjpudWxsLCJMaW5lV2VpZ2h0IjowLjAsIkxpbmVUeXBlIjowLCJQYXJlbnRTdHlsZSI6bnVsbH0sIlBhcmVudFN0eWxlIjp7IiRyZWYiOiI4OCJ9fSwiSG9yaXpvbnRhbENvbm5lY3RvclN0eWxlIjp7IiRpZCI6IjE4OCIsIkxpbmVDb2xvciI6eyIkcmVmIjoiOTYifSwiTGluZVdlaWdodCI6MS4wLCJMaW5lVHlwZSI6MCwiUGFyZW50U3R5bGUiOnsiJHJlZiI6Ijk1In19LCJWZXJ0aWNhbENvbm5lY3RvclN0eWxlIjp7IiRpZCI6IjE4OSIsIkxpbmVDb2xvciI6eyIkcmVmIjoiOTkifSwiTGluZVdlaWdodCI6Mi4wLCJMaW5lVHlwZSI6MCwiUGFyZW50U3R5bGUiOnsiJHJlZiI6Ijk4In19LCJNYXJnaW4iOm51bGwsIlN0YXJ0RGF0ZVBvc2l0aW9uIjo0LCJFbmREYXRlUG9zaXRpb24iOjQsIlRpdGxlUG9zaXRpb24iOjUsIkR1cmF0aW9uUG9zaXRpb24iOjYsIlBlcmNlbnRhZ2VDb21wbGV0ZWRQb3NpdGlvbiI6NiwiU3BhY2luZyI6NSwiSXNCZWxvd1RpbWViYW5kIjp0cnVlLCJQZXJjZW50YWdlQ29tcGxldGVTaGFwZU9wYWNpdHkiOjM1LCJTaGFwZVN0eWxlIjp7IiRpZCI6IjE5MCIsIk1hcmdpbiI6eyIkcmVmIjoiMTAyIn0sIlBhZGRpbmciOnsiJHJlZiI6IjEwMyJ9LCJCYWNrZ3JvdW5kIjp7IiRpZCI6IjE5MSIsIkNvbG9yIjp7IiRpZCI6IjE5MiIsIkEiOjI1NSwiUiI6MiwiRyI6MTc4LCJCIjoyMzh9fSwiSXNWaXNpYmxlIjp0cnVlLCJXaWR0aCI6MC4wLCJIZWlnaHQiOjE2LjAsIkJvcmRlclN0eWxlIjp7IiRpZCI6IjE5MyIsIkxpbmVDb2xvciI6eyIkcmVmIjoiMTA1In0sIkxpbmVXZWlnaHQiOjAuMCwiTGluZVR5cGUiOjAsIlBhcmVudFN0eWxlIjp7IiRyZWYiOiIxMDQifX0sIlBhcmVudFN0eWxlIjp7IiRyZWYiOiIxMDEifX0sIlRpdGxlU3R5bGUiOnsiJGlkIjoiMTk0IiwiRm9udFNldHRpbmdzIjp7IiRpZCI6IjE5NS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xOTYiLCJMaW5lQ29sb3IiOm51bGwsIkxpbmVXZWlnaHQiOjAuMCwiTGluZVR5cGUiOjAsIlBhcmVudFN0eWxlIjpudWxsfSwiUGFyZW50U3R5bGUiOnsiJHJlZiI6IjEwNyJ9fSwiRGF0ZVN0eWxlIjp7IiRpZCI6IjE5NyIsIkZvbnRTZXR0aW5ncyI6eyIkaWQiOiIxOTg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E5OSIsIkxpbmVDb2xvciI6bnVsbCwiTGluZVdlaWdodCI6MC4wLCJMaW5lVHlwZSI6MCwiUGFyZW50U3R5bGUiOm51bGx9LCJQYXJlbnRTdHlsZSI6eyIkcmVmIjoiMTE0In19LCJEYXRlRm9ybWF0Ijp7IiRpZCI6IjIwMCIsIkZvcm1hdFN0cmluZyI6Ik0vZC95eSIsIlNlcGFyYXRvciI6Ii8iLCJVc2VJbnRlcm5hdGlvbmFsRGF0ZUZvcm1hdCI6ZmFsc2V9LCJJc1Zpc2libGUiOnRydWUsIlBhcmVudFN0eWxlIjp7IiRyZWYiOiI4MCJ9fSwiSW5kZXgiOjMsIklkIjoiYTRkZjU0NGEtM2Q1Ni00YTNhLWE2MTMtYmNjNWRlMTIyY2MzIiwiSW1wb3J0SWQiOm51bGwsIlRpdGxlIjoiQ3JlYXRpb24gb2YgRGF0YWJhc2UgU3l0ZW0iLCJOb3RlIjpudWxsLCJIeXBlcmxpbmsiOm51bGwsIklzQ2hhbmdlZCI6ZmFsc2UsIklzTmV3IjpmYWxzZX0seyIkaWQiOiIyMDEiLCJHcm91cE5hbWUiOm51bGwsIlN0YXJ0RGF0ZSI6IjIwMTYtMTAtMDRUMDA6MDA6MDBaIiwiRW5kRGF0ZSI6IjIwMTYtMTAtMTBUMjM6NTk6NTkuOTk5WiIsIlBlcmNlbnRhZ2VDb21wbGV0ZSI6bnVsbCwiU3R5bGUiOnsiJGlkIjoiMjAyIiwiU2hhcGUiOjIsIlNoYXBlVGhpY2tuZXNzIjoxLCJEdXJhdGlvbkZvcm1hdCI6MCwiSW5jbHVkZU5vbldvcmtpbmdEYXlzSW5EdXJhdGlvbiI6ZmFsc2UsIlBlcmNlbnRhZ2VDb21wbGV0ZVN0eWxlIjp7IiRpZCI6IjIwMyIsIkZvbnRTZXR0aW5ncyI6eyIkaWQiOiIyMD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DUiLCJMaW5lQ29sb3IiOm51bGwsIkxpbmVXZWlnaHQiOjAuMCwiTGluZVR5cGUiOjAsIlBhcmVudFN0eWxlIjpudWxsfSwiUGFyZW50U3R5bGUiOnsiJHJlZiI6IjgxIn19LCJEdXJhdGlvblN0eWxlIjp7IiRpZCI6IjIwNiIsIkZvbnRTZXR0aW5ncyI6eyIkaWQiOiIyMDc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DgiLCJMaW5lQ29sb3IiOm51bGwsIkxpbmVXZWlnaHQiOjAuMCwiTGluZVR5cGUiOjAsIlBhcmVudFN0eWxlIjpudWxsfSwiUGFyZW50U3R5bGUiOnsiJHJlZiI6Ijg4In19LCJIb3Jpem9udGFsQ29ubmVjdG9yU3R5bGUiOnsiJGlkIjoiMjA5IiwiTGluZUNvbG9yIjp7IiRyZWYiOiI5NiJ9LCJMaW5lV2VpZ2h0IjoxLjAsIkxpbmVUeXBlIjowLCJQYXJlbnRTdHlsZSI6eyIkcmVmIjoiOTUifX0sIlZlcnRpY2FsQ29ubmVjdG9yU3R5bGUiOnsiJGlkIjoiMjEw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jExIiwiTWFyZ2luIjp7IiRyZWYiOiIxMDIifSwiUGFkZGluZyI6eyIkcmVmIjoiMTAzIn0sIkJhY2tncm91bmQiOnsiJGlkIjoiMjEyIiwiQ29sb3IiOnsiJGlkIjoiMjEzIiwiQSI6MjU1LCJSIjoyLCJHIjoxNzgsIkIiOjIzOH19LCJJc1Zpc2libGUiOnRydWUsIldpZHRoIjowLjAsIkhlaWdodCI6MTYuMCwiQm9yZGVyU3R5bGUiOnsiJGlkIjoiMjE0IiwiTGluZUNvbG9yIjp7IiRyZWYiOiIxMDUifSwiTGluZVdlaWdodCI6MC4wLCJMaW5lVHlwZSI6MCwiUGFyZW50U3R5bGUiOnsiJHJlZiI6IjEwNCJ9fSwiUGFyZW50U3R5bGUiOnsiJHJlZiI6IjEwMSJ9fSwiVGl0bGVTdHlsZSI6eyIkaWQiOiIyMTUiLCJGb250U2V0dGluZ3MiOnsiJGlkIjoiMjE2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xNyIsIkxpbmVDb2xvciI6bnVsbCwiTGluZVdlaWdodCI6MC4wLCJMaW5lVHlwZSI6MCwiUGFyZW50U3R5bGUiOm51bGx9LCJQYXJlbnRTdHlsZSI6eyIkcmVmIjoiMTA3In19LCJEYXRlU3R5bGUiOnsiJGlkIjoiMjE4IiwiRm9udFNldHRpbmdzIjp7IiRpZCI6IjIxO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IwIiwiTGluZUNvbG9yIjpudWxsLCJMaW5lV2VpZ2h0IjowLjAsIkxpbmVUeXBlIjowLCJQYXJlbnRTdHlsZSI6bnVsbH0sIlBhcmVudFN0eWxlIjp7IiRyZWYiOiIxMTQifX0sIkRhdGVGb3JtYXQiOnsiJGlkIjoiMjIxIiwiRm9ybWF0U3RyaW5nIjoiTS9kL3l5IiwiU2VwYXJhdG9yIjoiLyIsIlVzZUludGVybmF0aW9uYWxEYXRlRm9ybWF0IjpmYWxzZX0sIklzVmlzaWJsZSI6dHJ1ZSwiUGFyZW50U3R5bGUiOnsiJHJlZiI6IjgwIn19LCJJbmRleCI6NCwiSWQiOiI4M2Q5ZTFjYy00ZjBiLTQ0ODEtYjlmNi0wMzQ3MDRiOTU0YTQiLCJJbXBvcnRJZCI6bnVsbCwiVGl0bGUiOiJFeGNlbGwgSW50ZWdyYXRpb24iLCJOb3RlIjpudWxsLCJIeXBlcmxpbmsiOm51bGwsIklzQ2hhbmdlZCI6ZmFsc2UsIklzTmV3IjpmYWxzZX0seyIkaWQiOiIyMjIiLCJHcm91cE5hbWUiOm51bGwsIlN0YXJ0RGF0ZSI6IjIwMTYtMTAtMTFUMDA6MDA6MDBaIiwiRW5kRGF0ZSI6IjIwMTYtMTAtMTdUMjM6NTk6NTkuOTk5WiIsIlBlcmNlbnRhZ2VDb21wbGV0ZSI6bnVsbCwiU3R5bGUiOnsiJGlkIjoiMjIzIiwiU2hhcGUiOjIsIlNoYXBlVGhpY2tuZXNzIjoxLCJEdXJhdGlvbkZvcm1hdCI6MCwiSW5jbHVkZU5vbldvcmtpbmdEYXlzSW5EdXJhdGlvbiI6ZmFsc2UsIlBlcmNlbnRhZ2VDb21wbGV0ZVN0eWxlIjp7IiRpZCI6IjIyNCIsIkZvbnRTZXR0aW5ncyI6eyIkaWQiOiIyMjU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jYiLCJMaW5lQ29sb3IiOm51bGwsIkxpbmVXZWlnaHQiOjAuMCwiTGluZVR5cGUiOjAsIlBhcmVudFN0eWxlIjpudWxsfSwiUGFyZW50U3R5bGUiOnsiJHJlZiI6IjgxIn19LCJEdXJhdGlvblN0eWxlIjp7IiRpZCI6IjIyNyIsIkZvbnRTZXR0aW5ncyI6eyIkaWQiOiIyMjg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jkiLCJMaW5lQ29sb3IiOm51bGwsIkxpbmVXZWlnaHQiOjAuMCwiTGluZVR5cGUiOjAsIlBhcmVudFN0eWxlIjpudWxsfSwiUGFyZW50U3R5bGUiOnsiJHJlZiI6Ijg4In19LCJIb3Jpem9udGFsQ29ubmVjdG9yU3R5bGUiOnsiJGlkIjoiMjMwIiwiTGluZUNvbG9yIjp7IiRyZWYiOiI5NiJ9LCJMaW5lV2VpZ2h0IjoxLjAsIkxpbmVUeXBlIjowLCJQYXJlbnRTdHlsZSI6eyIkcmVmIjoiOTUifX0sIlZlcnRpY2FsQ29ubmVjdG9yU3R5bGUiOnsiJGlkIjoiMjMx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jMyIiwiTWFyZ2luIjp7IiRyZWYiOiIxMDIifSwiUGFkZGluZyI6eyIkcmVmIjoiMTAzIn0sIkJhY2tncm91bmQiOnsiJGlkIjoiMjMzIiwiQ29sb3IiOnsiJGlkIjoiMjM0IiwiQSI6MjU1LCJSIjoyNiwiRyI6MTcwLCJCIjo2Nn19LCJJc1Zpc2libGUiOnRydWUsIldpZHRoIjowLjAsIkhlaWdodCI6MTYuMCwiQm9yZGVyU3R5bGUiOnsiJGlkIjoiMjM1IiwiTGluZUNvbG9yIjp7IiRyZWYiOiIxMDUifSwiTGluZVdlaWdodCI6MC4wLCJMaW5lVHlwZSI6MCwiUGFyZW50U3R5bGUiOnsiJHJlZiI6IjEwNCJ9fSwiUGFyZW50U3R5bGUiOnsiJHJlZiI6IjEwMSJ9fSwiVGl0bGVTdHlsZSI6eyIkaWQiOiIyMzYiLCJGb250U2V0dGluZ3MiOnsiJGlkIjoiMjM3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zOCIsIkxpbmVDb2xvciI6bnVsbCwiTGluZVdlaWdodCI6MC4wLCJMaW5lVHlwZSI6MCwiUGFyZW50U3R5bGUiOm51bGx9LCJQYXJlbnRTdHlsZSI6eyIkcmVmIjoiMTA3In19LCJEYXRlU3R5bGUiOnsiJGlkIjoiMjM5IiwiRm9udFNldHRpbmdzIjp7IiRpZCI6IjI0MC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QxIiwiTGluZUNvbG9yIjpudWxsLCJMaW5lV2VpZ2h0IjowLjAsIkxpbmVUeXBlIjowLCJQYXJlbnRTdHlsZSI6bnVsbH0sIlBhcmVudFN0eWxlIjp7IiRyZWYiOiIxMTQifX0sIkRhdGVGb3JtYXQiOnsiJGlkIjoiMjQyIiwiRm9ybWF0U3RyaW5nIjoiTS9kL3l5IiwiU2VwYXJhdG9yIjoiLyIsIlVzZUludGVybmF0aW9uYWxEYXRlRm9ybWF0IjpmYWxzZX0sIklzVmlzaWJsZSI6dHJ1ZSwiUGFyZW50U3R5bGUiOnsiJHJlZiI6IjgwIn19LCJJbmRleCI6NSwiSWQiOiI0ZWNlOGQ0Yy03YjllLTRhN2EtYjkwNi01MDI5YmQyZTEwMWEiLCJJbXBvcnRJZCI6bnVsbCwiVGl0bGUiOiJCdXNpbmVzcyBEb2N1bWVudHMiLCJOb3RlIjpudWxsLCJIeXBlcmxpbmsiOm51bGwsIklzQ2hhbmdlZCI6ZmFsc2UsIklzTmV3IjpmYWxzZX0seyIkaWQiOiIyNDMiLCJHcm91cE5hbWUiOm51bGwsIlN0YXJ0RGF0ZSI6IjIwMTYtMTAtMThUMDA6MDA6MDBaIiwiRW5kRGF0ZSI6IjIwMTYtMTAtMjRUMjM6NTk6NTkuOTk5WiIsIlBlcmNlbnRhZ2VDb21wbGV0ZSI6bnVsbCwiU3R5bGUiOnsiJGlkIjoiMjQ0IiwiU2hhcGUiOjIsIlNoYXBlVGhpY2tuZXNzIjoxLCJEdXJhdGlvbkZvcm1hdCI6MCwiSW5jbHVkZU5vbldvcmtpbmdEYXlzSW5EdXJhdGlvbiI6ZmFsc2UsIlBlcmNlbnRhZ2VDb21wbGV0ZVN0eWxlIjp7IiRpZCI6IjI0NSIsIkZvbnRTZXR0aW5ncyI6eyIkaWQiOiIyNDY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DciLCJMaW5lQ29sb3IiOm51bGwsIkxpbmVXZWlnaHQiOjAuMCwiTGluZVR5cGUiOjAsIlBhcmVudFN0eWxlIjpudWxsfSwiUGFyZW50U3R5bGUiOnsiJHJlZiI6IjgxIn19LCJEdXJhdGlvblN0eWxlIjp7IiRpZCI6IjI0OCIsIkZvbnRTZXR0aW5ncyI6eyIkaWQiOiIyNDk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TAiLCJMaW5lQ29sb3IiOm51bGwsIkxpbmVXZWlnaHQiOjAuMCwiTGluZVR5cGUiOjAsIlBhcmVudFN0eWxlIjpudWxsfSwiUGFyZW50U3R5bGUiOnsiJHJlZiI6Ijg4In19LCJIb3Jpem9udGFsQ29ubmVjdG9yU3R5bGUiOnsiJGlkIjoiMjUxIiwiTGluZUNvbG9yIjp7IiRyZWYiOiI5NiJ9LCJMaW5lV2VpZ2h0IjoxLjAsIkxpbmVUeXBlIjowLCJQYXJlbnRTdHlsZSI6eyIkcmVmIjoiOTUifX0sIlZlcnRpY2FsQ29ubmVjdG9yU3R5bGUiOnsiJGlkIjoiMjUy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jUzIiwiTWFyZ2luIjp7IiRyZWYiOiIxMDIifSwiUGFkZGluZyI6eyIkcmVmIjoiMTAzIn0sIkJhY2tncm91bmQiOnsiJGlkIjoiMjU0IiwiQ29sb3IiOnsiJGlkIjoiMjU1IiwiQSI6MjU1LCJSIjo2OCwiRyI6ODQsIkIiOjEwNn19LCJJc1Zpc2libGUiOnRydWUsIldpZHRoIjowLjAsIkhlaWdodCI6MTYuMCwiQm9yZGVyU3R5bGUiOnsiJGlkIjoiMjU2IiwiTGluZUNvbG9yIjp7IiRyZWYiOiIxMDUifSwiTGluZVdlaWdodCI6MC4wLCJMaW5lVHlwZSI6MCwiUGFyZW50U3R5bGUiOnsiJHJlZiI6IjEwNCJ9fSwiUGFyZW50U3R5bGUiOnsiJHJlZiI6IjEwMSJ9fSwiVGl0bGVTdHlsZSI6eyIkaWQiOiIyNTciLCJGb250U2V0dGluZ3MiOnsiJGlkIjoiMjU4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1OSIsIkxpbmVDb2xvciI6bnVsbCwiTGluZVdlaWdodCI6MC4wLCJMaW5lVHlwZSI6MCwiUGFyZW50U3R5bGUiOm51bGx9LCJQYXJlbnRTdHlsZSI6eyIkcmVmIjoiMTA3In19LCJEYXRlU3R5bGUiOnsiJGlkIjoiMjYwIiwiRm9udFNldHRpbmdzIjp7IiRpZCI6IjI2M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YyIiwiTGluZUNvbG9yIjpudWxsLCJMaW5lV2VpZ2h0IjowLjAsIkxpbmVUeXBlIjowLCJQYXJlbnRTdHlsZSI6bnVsbH0sIlBhcmVudFN0eWxlIjp7IiRyZWYiOiIxMTQifX0sIkRhdGVGb3JtYXQiOnsiJGlkIjoiMjYzIiwiRm9ybWF0U3RyaW5nIjoiTS9kL3l5IiwiU2VwYXJhdG9yIjoiLyIsIlVzZUludGVybmF0aW9uYWxEYXRlRm9ybWF0IjpmYWxzZX0sIklzVmlzaWJsZSI6dHJ1ZSwiUGFyZW50U3R5bGUiOnsiJHJlZiI6IjgwIn19LCJJbmRleCI6NiwiSWQiOiI2MmM4OTk2MC04ZWUxLTQzMTEtYTdhOS1iZjkzZGYwODZmMTQiLCJJbXBvcnRJZCI6bnVsbCwiVGl0bGUiOiJBZHZlcnRpc2luZyBNYXRlcmlhbHMiLCJOb3RlIjpudWxsLCJIeXBlcmxpbmsiOm51bGwsIklzQ2hhbmdlZCI6ZmFsc2UsIklzTmV3IjpmYWxzZX0seyIkaWQiOiIyNjQiLCJHcm91cE5hbWUiOm51bGwsIlN0YXJ0RGF0ZSI6IjIwMTYtMTAtMjVUMDA6MDA6MDBaIiwiRW5kRGF0ZSI6IjIwMTYtMTAtMzFUMjM6NTk6NTkuOTk5WiIsIlBlcmNlbnRhZ2VDb21wbGV0ZSI6bnVsbCwiU3R5bGUiOnsiJGlkIjoiMjY1IiwiU2hhcGUiOjIsIlNoYXBlVGhpY2tuZXNzIjoxLCJEdXJhdGlvbkZvcm1hdCI6MCwiSW5jbHVkZU5vbldvcmtpbmdEYXlzSW5EdXJhdGlvbiI6ZmFsc2UsIlBlcmNlbnRhZ2VDb21wbGV0ZVN0eWxlIjp7IiRpZCI6IjI2NiIsIkZvbnRTZXR0aW5ncyI6eyIkaWQiOiIyNj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giLCJMaW5lQ29sb3IiOm51bGwsIkxpbmVXZWlnaHQiOjAuMCwiTGluZVR5cGUiOjAsIlBhcmVudFN0eWxlIjpudWxsfSwiUGFyZW50U3R5bGUiOnsiJHJlZiI6IjgxIn19LCJEdXJhdGlvblN0eWxlIjp7IiRpZCI6IjI2OSIsIkZvbnRTZXR0aW5ncyI6eyIkaWQiOiIyNz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zEiLCJMaW5lQ29sb3IiOm51bGwsIkxpbmVXZWlnaHQiOjAuMCwiTGluZVR5cGUiOjAsIlBhcmVudFN0eWxlIjpudWxsfSwiUGFyZW50U3R5bGUiOnsiJHJlZiI6Ijg4In19LCJIb3Jpem9udGFsQ29ubmVjdG9yU3R5bGUiOnsiJGlkIjoiMjcyIiwiTGluZUNvbG9yIjp7IiRyZWYiOiI5NiJ9LCJMaW5lV2VpZ2h0IjoxLjAsIkxpbmVUeXBlIjowLCJQYXJlbnRTdHlsZSI6eyIkcmVmIjoiOTUifX0sIlZlcnRpY2FsQ29ubmVjdG9yU3R5bGUiOnsiJGlkIjoiMjczIiwiTGluZUNvbG9yIjp7IiRpZCI6IjI3NCIsIiR0eXBlIjoiTkxSRS5Db21tb24uRG9tLlNvbGlkQ29sb3JCcnVzaCwgTkxSRS5Db21tb24iLCJDb2xvciI6eyIkaWQiOiIyNzUiLCJBIjoyNTUsIlIiOjkxLCJHIjoxNTUsIkIiOjIxM31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jc2IiwiTWFyZ2luIjp7IiRyZWYiOiIxMDIifSwiUGFkZGluZyI6eyIkcmVmIjoiMTAzIn0sIkJhY2tncm91bmQiOnsiJGlkIjoiMjc3IiwiQ29sb3IiOnsiJGlkIjoiMjc4IiwiQSI6MjU1LCJSIjo5MSwiRyI6MTU1LCJCIjoyMTN9fSwiSXNWaXNpYmxlIjp0cnVlLCJXaWR0aCI6MC4wLCJIZWlnaHQiOjE2LjAsIkJvcmRlclN0eWxlIjp7IiRpZCI6IjI3OSIsIkxpbmVDb2xvciI6eyIkcmVmIjoiMTA1In0sIkxpbmVXZWlnaHQiOjAuMCwiTGluZVR5cGUiOjAsIlBhcmVudFN0eWxlIjp7IiRyZWYiOiIxMDQifX0sIlBhcmVudFN0eWxlIjp7IiRyZWYiOiIxMDEifX0sIlRpdGxlU3R5bGUiOnsiJGlkIjoiMjgwIiwiRm9udFNldHRpbmdzIjp7IiRpZCI6IjI4MS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ODIiLCJMaW5lQ29sb3IiOm51bGwsIkxpbmVXZWlnaHQiOjAuMCwiTGluZVR5cGUiOjAsIlBhcmVudFN0eWxlIjpudWxsfSwiUGFyZW50U3R5bGUiOnsiJHJlZiI6IjEwNyJ9fSwiRGF0ZVN0eWxlIjp7IiRpZCI6IjI4MyIsIkZvbnRTZXR0aW5ncyI6eyIkaWQiOiIyODQ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4NSIsIkxpbmVDb2xvciI6bnVsbCwiTGluZVdlaWdodCI6MC4wLCJMaW5lVHlwZSI6MCwiUGFyZW50U3R5bGUiOm51bGx9LCJQYXJlbnRTdHlsZSI6eyIkcmVmIjoiMTE0In19LCJEYXRlRm9ybWF0Ijp7IiRpZCI6IjI4NiIsIkZvcm1hdFN0cmluZyI6Ik0vZC95eSIsIlNlcGFyYXRvciI6Ii8iLCJVc2VJbnRlcm5hdGlvbmFsRGF0ZUZvcm1hdCI6ZmFsc2V9LCJJc1Zpc2libGUiOnRydWUsIlBhcmVudFN0eWxlIjp7IiRyZWYiOiI4MCJ9fSwiSW5kZXgiOjcsIklkIjoiMzAzM2Y4OGEtNjg4OC00YTA5LTg3NzAtMzJhYWRjYmU0ZjJhIiwiSW1wb3J0SWQiOm51bGwsIlRpdGxlIjoiV2Vic2l0ZSBEZXZlbG9wbWVudCIsIk5vdGUiOm51bGwsIkh5cGVybGluayI6bnVsbCwiSXNDaGFuZ2VkIjpmYWxzZSwiSXNOZXciOmZhbHNlfV0sIk1zUHJvamVjdEl0ZW1zVHJlZSI6eyIkaWQiOiIyODciLCJSb290Ijp7IkltcG9ydElkIjpudWxsLCJJc0ltcG9ydGVkIjpmYWxzZSwiQ2hpbGRyZW4iOltdfX0sIk1ldGFkYXRhIjp7IiRpZCI6IjI4OCJ9LCJTZXR0aW5ncyI6eyIkaWQiOiIyODkiLCJJbXBhT3B0aW9ucyI6eyIkaWQiOiIyOTAiLCJMZWZ0VG9SaWdodCI6ZmFsc2UsIlBheWxvYWRPcHRpb25zIjoyfSwiVXNlQ29tcHJlc3Npb24iOmZhbHNlLCJDb21wcmVzaW9uUGVyY2VudGFnZSI6MC4wLCJJbmFjdGl2ZUludGVydmFsV2lkdGhUaHJlc2hvbGQiOjAuMCwiSW5hY3RpdmVJbnRlcnZhbFdpZHRoIjowLjAsIlNwbGl0VGFza3MiOmZhbHNlLCJVc2VDbHVzdGVyIjpmYWxzZSwiRXBzaWxvbiI6MC4wLCJNaW5Qb2ludHNUb0Zvcm1BQ2x1c3RlciI6MCwiR2VuZXJhdGVJbnZpc2libGVTaGFwZXMiOmZhbHNlLCJTbWFydFRpbWVsaW5lVGFza1BlcmNlbnRhZ2VGaXQiOmZhbHNlfSwiSXNOZXciOnRydWUsIkltcG9ydFR5cGUiOjAsIkZpbGVQYXRoIjpudWxsLCJUaW1lbGluZUltcG9ydGVkIjpmYWxzZSwiVGltZWxpbmVJbXBvcnRlZEZyb21FeGNlbCI6ZmFsc2V9"/>
  <p:tag name="__MASTER" val="__part_0"/>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00.xml><?xml version="1.0" encoding="utf-8"?>
<p:tagLst xmlns:a="http://schemas.openxmlformats.org/drawingml/2006/main" xmlns:r="http://schemas.openxmlformats.org/officeDocument/2006/relationships" xmlns:p="http://schemas.openxmlformats.org/presentationml/2006/main">
  <p:tag name="OTLMARKERSHAPE" val="OTL"/>
</p:tagLst>
</file>

<file path=ppt/tags/tag101.xml><?xml version="1.0" encoding="utf-8"?>
<p:tagLst xmlns:a="http://schemas.openxmlformats.org/drawingml/2006/main" xmlns:r="http://schemas.openxmlformats.org/officeDocument/2006/relationships" xmlns:p="http://schemas.openxmlformats.org/presentationml/2006/main">
  <p:tag name="OTLMARKERSHAPE" val="OTL"/>
</p:tagLst>
</file>

<file path=ppt/tags/tag102.xml><?xml version="1.0" encoding="utf-8"?>
<p:tagLst xmlns:a="http://schemas.openxmlformats.org/drawingml/2006/main" xmlns:r="http://schemas.openxmlformats.org/officeDocument/2006/relationships" xmlns:p="http://schemas.openxmlformats.org/presentationml/2006/main">
  <p:tag name="OTLMARKERSHAPE" val="OTL"/>
</p:tagLst>
</file>

<file path=ppt/tags/tag103.xml><?xml version="1.0" encoding="utf-8"?>
<p:tagLst xmlns:a="http://schemas.openxmlformats.org/drawingml/2006/main" xmlns:r="http://schemas.openxmlformats.org/officeDocument/2006/relationships" xmlns:p="http://schemas.openxmlformats.org/presentationml/2006/main">
  <p:tag name="OTLMARKERSHAPE" val="OTL"/>
</p:tagLst>
</file>

<file path=ppt/tags/tag104.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iJSb2FkbWFwIiwiSXNUZW1wbGF0ZSI6ZmFsc2UsIlZlcnNpb24iOnsiJGlkIjoiMiIsIlZlcnNpb24iOiIzLjAuMSIsIk9yaWdpbmFsQXNzZW1ibHlWZXJzaW9uIjoiMy4wOS4wNS4wMCIsIkVkaXRpb24iOiJCYXNpYyIsIklzUGx1c0VkaXRpb24iOmZhbHN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xOTIsIkciOjgwLCJCIjo3N3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TkyLCJHIjo4MCwiQiI6Nzd9fSwiTWF4V2lkdGgiOiJJbmZpbml0eSIsIk1heEhlaWdodCI6IkluZmluaXR5IiwiU21hcnRGb3JlZ3JvdW5kSXNBY3RpdmUiOmZhbHNlLCJIb3Jpem9udGFsQWxpZ25tZW50IjowLCJWZXJ0aWNhbEFsaWdubWVudCI6MCwiU21hcnRGb3JlZ3JvdW5kIjpudWxs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dHJ1ZSwiRWxhcHNlZFRpbWVGb3JtYXQiOjEsIlRvZGF5TWFya2VyUG9zaXRpb24iOjMsIlF1aWNrUG9zaXRpb24iOjIsIkFic29sdXRlUG9zaXRpb24iOjQwNS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OC4wLCJIZWlnaHQiOjIw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EsIkZvbnROYW1lIjoiQ2FsaWJyaS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C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DYWxpYnJpIiwiSXNCb2xkIjpmYWxzZSwiSXNJdGFsaWMiOmZhbHNlLCJJc1VuZGVybGluZWQiOmZhbHNlLCJQYXJlbnRTdHlsZSI6bnVsbH0sIkF1dG9TaXplIjowLCJGb3JlZ3JvdW5kIjp7IiRpZCI6Ijc0IiwiQ29sb3IiOnsiJGlkIjoiNzUiLCJBIjoyNTUsIlIiOjMxLCJHIjo3MywiQiI6MTI2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S9kL3l5eXkiLCJTZXBhcmF0b3IiOiIv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MxLCJHIjoyMzAsIkIiOjIzMH19LCJMaW5lV2VpZ2h0IjoyLjAsIkxpbmVUeXBlIjowLCJQYXJlbnRTdHlsZSI6bnVsbH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CwiRyI6MCwiQiI6MH19LCJNYXhXaWR0aCI6OTYwLjAsIk1heEhlaWdodCI6IkluZmluaXR5IiwiU21hcnRGb3JlZ3JvdW5kSXNBY3RpdmUiOmZhbHNlLCJIb3Jpem9udGFsQWxpZ25tZW50Ijow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AsIkZvbnROYW1lIjoiQ2FsaWJyaSIsIklzQm9sZCI6ZmFsc2UsIklzSXRhbGljIjpmYWxzZSwiSXNVbmRlcmxpbmVkIjpmYWxzZSwiUGFyZW50U3R5bGUiOm51bGx9LCJBdXRvU2l6ZSI6MCwiRm9yZWdyb3VuZCI6eyIkaWQiOiIxMTYiLCJDb2xvciI6eyIkaWQiOiIxMTciLCJBIjoyNTUsIlIiOjMxLCJHIjo3MywiQiI6MTI2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95eSIsIlNlcGFyYXRvciI6Ii8iLCJVc2VJbnRlcm5hdGlvbmFsRGF0ZUZvcm1hdCI6ZmFsc2V9LCJJc1Zpc2libGUiOnRydWUsIlBhcmVudFN0eWxlIjpudWxsfSwiU2hvd0VsYXBzZWRUaW1lR3JhZGllbnRTdHlsZSI6ZmFsc2V9LCJTY2FsZSI6eyIkaWQiOiIxMjIiLCJTdGFydERhdGUiOiIyMDE2LTExLTAxVDAwOjAwOjAwWiIsIkVuZERhdGUiOiIyMDE2LTEyLTEzVDIzOjU5OjU5Ljk5OVoiLCJGb3JtYXQiOiJNTS9kZCIsIlR5cGUiOjEsIkF1dG9EYXRlUmFuZ2UiOnRydWUsIldvcmtpbmdEYXlzIjozMSwiVG9kYXlNYXJrZXJUZXh0IjoiVG9kYXkiLCJBdXRvU2NhbGVUeXBlIjpmYWxzZX0sIk1pbGVzdG9uZXMiOlt7IiRpZCI6IjEyMyIsIkRhdGUiOiIyMDE2LTEyLTEyVDIzOjU5OjU5Ljk5OVoiLCJTdHlsZSI6eyIkaWQiOiIxMjQiLCJTaGFwZSI6MiwiQ29ubmVjdG9yTWFyZ2luIjp7IiRyZWYiOiI1NCJ9LCJDb25uZWN0b3JTdHlsZSI6eyIkaWQiOiIxMjUiLCJMaW5lQ29sb3IiOnsiJGlkIjoiMTI2IiwiJHR5cGUiOiJOTFJFLkNvbW1vbi5Eb20uU29saWRDb2xvckJydXNoLCBOTFJFLkNvbW1vbiIsIkNvbG9yIjp7IiRpZCI6IjEyNyIsIkEiOjEyNywiUiI6MCwiRyI6MTE0LCJCIjoxODh9fSwiTGluZVdlaWdodCI6MS4wLCJMaW5lVHlwZSI6MCwiUGFyZW50U3R5bGUiOnsiJHJlZiI6IjU1In19LCJJc0JlbG93VGltZWJhbmQiOmZhbHNlLCJIaWRlRGF0ZSI6ZmFsc2UsIlNoYXBlU2l6ZSI6MSwiU3BhY2luZyI6Mi4wLCJQYWRkaW5nIjp7IiRyZWYiOiI1OCJ9LCJTaGFwZVN0eWxlIjp7IiRpZCI6IjEyOCIsIk1hcmdpbiI6eyIkcmVmIjoiNjAifSwiUGFkZGluZyI6eyIkcmVmIjoiNjEifSwiQmFja2dyb3VuZCI6eyIkaWQiOiIxMjkiLCJDb2xvciI6eyIkaWQiOiIxMzAiLCJBIjoyNTUsIlIiOjAsIkciOjExNCwiQiI6MTg4fX0sIklzVmlzaWJsZSI6dHJ1ZSwiV2lkdGgiOjE4LjAsIkhlaWdodCI6MjAuMCwiQm9yZGVyU3R5bGUiOnsiJGlkIjoiMTMxIiwiTGluZUNvbG9yIjp7IiRyZWYiOiI2MyJ9LCJMaW5lV2VpZ2h0IjowLjAsIkxpbmVUeXBlIjowLCJQYXJlbnRTdHlsZSI6eyIkcmVmIjoiNjIifX0sIlBhcmVudFN0eWxlIjp7IiRyZWYiOiI1OSJ9fSwiVGl0bGVTdHlsZSI6eyIkaWQiOiIxMzIiLCJGb250U2V0dGluZ3MiOnsiJGlkIjoiMTMz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MzQiLCJMaW5lQ29sb3IiOm51bGwsIkxpbmVXZWlnaHQiOjAuMCwiTGluZVR5cGUiOjAsIlBhcmVudFN0eWxlIjpudWxsfSwiUGFyZW50U3R5bGUiOnsiJHJlZiI6IjY1In19LCJEYXRlU3R5bGUiOnsiJGlkIjoiMTM1IiwiRm9udFNldHRpbmdzIjp7IiRpZCI6IjEzN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zNy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JZCI6ImE5YTYzNTM1LTI5YmMtNDIxNy1iM2QyLTVhZmQwODU3YmFhZSIsIkltcG9ydElkIjpudWxsLCJUaXRsZSI6IkVhZ2xlcyBDb3Vuc3VsdGluZyIsIk5vdGUiOm51bGwsIkh5cGVybGluayI6bnVsbCwiSXNDaGFuZ2VkIjpmYWxzZSwiSXNOZXciOmZhbHNlfV0sIlRhc2tzIjpbeyIkaWQiOiIxMzgiLCJHcm91cE5hbWUiOm51bGwsIlN0YXJ0RGF0ZSI6IjIwMTYtMTEtMDFUMDA6MDA6MDBaIiwiRW5kRGF0ZSI6IjIwMTYtMTEtMDdUMjM6NTk6NTkuOTk5WiIsIlBlcmNlbnRhZ2VDb21wbGV0ZSI6bnVsbCwiU3R5bGUiOnsiJGlkIjoiMTM5IiwiU2hhcGUiOjIsIlNoYXBlVGhpY2tuZXNzIjoxLCJEdXJhdGlvbkZvcm1hdCI6MCwiSW5jbHVkZU5vbldvcmtpbmdEYXlzSW5EdXJhdGlvbiI6ZmFsc2UsIlBlcmNlbnRhZ2VDb21wbGV0ZVN0eWxlIjp7IiRpZCI6IjE0MCIsIkZvbnRTZXR0aW5ncyI6eyIkaWQiOiIxNDE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NDIiLCJMaW5lQ29sb3IiOm51bGwsIkxpbmVXZWlnaHQiOjAuMCwiTGluZVR5cGUiOjAsIlBhcmVudFN0eWxlIjpudWxsfSwiUGFyZW50U3R5bGUiOnsiJHJlZiI6IjgxIn19LCJEdXJhdGlvblN0eWxlIjp7IiRpZCI6IjE0MyIsIkZvbnRTZXR0aW5ncyI6eyIkaWQiOiIxNDQ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NDUiLCJMaW5lQ29sb3IiOm51bGwsIkxpbmVXZWlnaHQiOjAuMCwiTGluZVR5cGUiOjAsIlBhcmVudFN0eWxlIjpudWxsfSwiUGFyZW50U3R5bGUiOnsiJHJlZiI6Ijg4In19LCJIb3Jpem9udGFsQ29ubmVjdG9yU3R5bGUiOnsiJGlkIjoiMTQ2IiwiTGluZUNvbG9yIjp7IiRyZWYiOiI5NiJ9LCJMaW5lV2VpZ2h0IjoxLjAsIkxpbmVUeXBlIjowLCJQYXJlbnRTdHlsZSI6eyIkcmVmIjoiOTUifX0sIlZlcnRpY2FsQ29ubmVjdG9yU3R5bGUiOnsiJGlkIjoiMTQ3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E0OCIsIk1hcmdpbiI6eyIkcmVmIjoiMTAyIn0sIlBhZGRpbmciOnsiJHJlZiI6IjEwMyJ9LCJCYWNrZ3JvdW5kIjp7IiRpZCI6IjE0OSIsIkNvbG9yIjp7IiRpZCI6IjE1MCIsIkEiOjI1NSwiUiI6NjgsIkciOjExNCwiQiI6MTk2fX0sIklzVmlzaWJsZSI6dHJ1ZSwiV2lkdGgiOjAuMCwiSGVpZ2h0IjoxNi4wLCJCb3JkZXJTdHlsZSI6eyIkaWQiOiIxNTEiLCJMaW5lQ29sb3IiOnsiJHJlZiI6IjEwNSJ9LCJMaW5lV2VpZ2h0IjowLjAsIkxpbmVUeXBlIjowLCJQYXJlbnRTdHlsZSI6eyIkcmVmIjoiMTA0In19LCJQYXJlbnRTdHlsZSI6eyIkcmVmIjoiMTAxIn19LCJUaXRsZVN0eWxlIjp7IiRpZCI6IjE1MiIsIkZvbnRTZXR0aW5ncyI6eyIkaWQiOiIxNTM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TU0IiwiTGluZUNvbG9yIjpudWxsLCJMaW5lV2VpZ2h0IjowLjAsIkxpbmVUeXBlIjowLCJQYXJlbnRTdHlsZSI6bnVsbH0sIlBhcmVudFN0eWxlIjp7IiRyZWYiOiIxMDcifX0sIkRhdGVTdHlsZSI6eyIkaWQiOiIxNTUiLCJGb250U2V0dGluZ3MiOnsiJGlkIjoiMTU2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xNTciLCJMaW5lQ29sb3IiOm51bGwsIkxpbmVXZWlnaHQiOjAuMCwiTGluZVR5cGUiOjAsIlBhcmVudFN0eWxlIjpudWxsfSwiUGFyZW50U3R5bGUiOnsiJHJlZiI6IjExNCJ9fSwiRGF0ZUZvcm1hdCI6eyIkaWQiOiIxNTgiLCJGb3JtYXRTdHJpbmciOiJNL2QveXkiLCJTZXBhcmF0b3IiOiIvIiwiVXNlSW50ZXJuYXRpb25hbERhdGVGb3JtYXQiOmZhbHNlfSwiSXNWaXNpYmxlIjp0cnVlLCJQYXJlbnRTdHlsZSI6eyIkcmVmIjoiODAifX0sIkluZGV4IjoxLCJJZCI6IjYzNTU5ODE2LWVlYjMtNDUwZi1iZDVjLWZlZThjZjA3ZjhiNiIsIkltcG9ydElkIjpudWxsLCJUaXRsZSI6IlJlcG9ydCBDcmVhdGlvbiIsIk5vdGUiOm51bGwsIkh5cGVybGluayI6bnVsbCwiSXNDaGFuZ2VkIjpmYWxzZSwiSXNOZXciOmZhbHNlfSx7IiRpZCI6IjE1OSIsIkdyb3VwTmFtZSI6bnVsbCwiU3RhcnREYXRlIjoiMjAxNi0xMS0wOFQwMDowMDowMFoiLCJFbmREYXRlIjoiMjAxNi0xMS0xNFQyMzo1OTo1OS45OTlaIiwiUGVyY2VudGFnZUNvbXBsZXRlIjpudWxsLCJTdHlsZSI6eyIkaWQiOiIxNjAiLCJTaGFwZSI6MiwiU2hhcGVUaGlja25lc3MiOjEsIkR1cmF0aW9uRm9ybWF0IjowLCJJbmNsdWRlTm9uV29ya2luZ0RheXNJbkR1cmF0aW9uIjpmYWxzZSwiUGVyY2VudGFnZUNvbXBsZXRlU3R5bGUiOnsiJGlkIjoiMTYxIiwiRm9udFNldHRpbmdzIjp7IiRpZCI6IjE2M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E2MyIsIkxpbmVDb2xvciI6bnVsbCwiTGluZVdlaWdodCI6MC4wLCJMaW5lVHlwZSI6MCwiUGFyZW50U3R5bGUiOm51bGx9LCJQYXJlbnRTdHlsZSI6eyIkcmVmIjoiODEifX0sIkR1cmF0aW9uU3R5bGUiOnsiJGlkIjoiMTY0IiwiRm9udFNldHRpbmdzIjp7IiRpZCI6IjE2N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E2NiIsIkxpbmVDb2xvciI6bnVsbCwiTGluZVdlaWdodCI6MC4wLCJMaW5lVHlwZSI6MCwiUGFyZW50U3R5bGUiOm51bGx9LCJQYXJlbnRTdHlsZSI6eyIkcmVmIjoiODgifX0sIkhvcml6b250YWxDb25uZWN0b3JTdHlsZSI6eyIkaWQiOiIxNjciLCJMaW5lQ29sb3IiOnsiJHJlZiI6Ijk2In0sIkxpbmVXZWlnaHQiOjEuMCwiTGluZVR5cGUiOjAsIlBhcmVudFN0eWxlIjp7IiRyZWYiOiI5NSJ9fSwiVmVydGljYWxDb25uZWN0b3JTdHlsZSI6eyIkaWQiOiIxNjgiLCJMaW5lQ29sb3IiOnsiJHJlZiI6Ijk5In0sIkxpbmVXZWlnaHQiOjI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MTY5IiwiTWFyZ2luIjp7IiRyZWYiOiIxMDIifSwiUGFkZGluZyI6eyIkcmVmIjoiMTAzIn0sIkJhY2tncm91bmQiOnsiJGlkIjoiMTcwIiwiQ29sb3IiOnsiJGlkIjoiMTcxIiwiQSI6MjU1LCJSIjoxMTIsIkciOjE3MywiQiI6NzF9fSwiSXNWaXNpYmxlIjp0cnVlLCJXaWR0aCI6MC4wLCJIZWlnaHQiOjE2LjAsIkJvcmRlclN0eWxlIjp7IiRpZCI6IjE3MiIsIkxpbmVDb2xvciI6eyIkcmVmIjoiMTA1In0sIkxpbmVXZWlnaHQiOjAuMCwiTGluZVR5cGUiOjAsIlBhcmVudFN0eWxlIjp7IiRyZWYiOiIxMDQifX0sIlBhcmVudFN0eWxlIjp7IiRyZWYiOiIxMDEifX0sIlRpdGxlU3R5bGUiOnsiJGlkIjoiMTczIiwiRm9udFNldHRpbmdzIjp7IiRpZCI6IjE3NC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xNzUiLCJMaW5lQ29sb3IiOm51bGwsIkxpbmVXZWlnaHQiOjAuMCwiTGluZVR5cGUiOjAsIlBhcmVudFN0eWxlIjpudWxsfSwiUGFyZW50U3R5bGUiOnsiJHJlZiI6IjEwNyJ9fSwiRGF0ZVN0eWxlIjp7IiRpZCI6IjE3NiIsIkZvbnRTZXR0aW5ncyI6eyIkaWQiOiIxNzc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E3OCIsIkxpbmVDb2xvciI6bnVsbCwiTGluZVdlaWdodCI6MC4wLCJMaW5lVHlwZSI6MCwiUGFyZW50U3R5bGUiOm51bGx9LCJQYXJlbnRTdHlsZSI6eyIkcmVmIjoiMTE0In19LCJEYXRlRm9ybWF0Ijp7IiRpZCI6IjE3OSIsIkZvcm1hdFN0cmluZyI6Ik0vZC95eSIsIlNlcGFyYXRvciI6Ii8iLCJVc2VJbnRlcm5hdGlvbmFsRGF0ZUZvcm1hdCI6ZmFsc2V9LCJJc1Zpc2libGUiOnRydWUsIlBhcmVudFN0eWxlIjp7IiRyZWYiOiI4MCJ9fSwiSW5kZXgiOjIsIklkIjoiNWJjMmJiOGQtODMxNC00ZDgzLTlmNDEtYjYzYjBhYzQ5OTE2IiwiSW1wb3J0SWQiOm51bGwsIlRpdGxlIjoiU3lzdGVtIFRlc3RpbmciLCJOb3RlIjpudWxsLCJIeXBlcmxpbmsiOm51bGwsIklzQ2hhbmdlZCI6ZmFsc2UsIklzTmV3IjpmYWxzZX0seyIkaWQiOiIxODAiLCJHcm91cE5hbWUiOm51bGwsIlN0YXJ0RGF0ZSI6IjIwMTYtMTEtMTVUMDA6MDA6MDBaIiwiRW5kRGF0ZSI6IjIwMTYtMTEtMjFUMjM6NTk6NTkuOTk5WiIsIlBlcmNlbnRhZ2VDb21wbGV0ZSI6bnVsbCwiU3R5bGUiOnsiJGlkIjoiMTgxIiwiU2hhcGUiOjIsIlNoYXBlVGhpY2tuZXNzIjoxLCJEdXJhdGlvbkZvcm1hdCI6MCwiSW5jbHVkZU5vbldvcmtpbmdEYXlzSW5EdXJhdGlvbiI6ZmFsc2UsIlBlcmNlbnRhZ2VDb21wbGV0ZVN0eWxlIjp7IiRpZCI6IjE4MiIsIkZvbnRTZXR0aW5ncyI6eyIkaWQiOiIxODM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ODQiLCJMaW5lQ29sb3IiOm51bGwsIkxpbmVXZWlnaHQiOjAuMCwiTGluZVR5cGUiOjAsIlBhcmVudFN0eWxlIjpudWxsfSwiUGFyZW50U3R5bGUiOnsiJHJlZiI6IjgxIn19LCJEdXJhdGlvblN0eWxlIjp7IiRpZCI6IjE4NSIsIkZvbnRTZXR0aW5ncyI6eyIkaWQiOiIxODY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ODciLCJMaW5lQ29sb3IiOm51bGwsIkxpbmVXZWlnaHQiOjAuMCwiTGluZVR5cGUiOjAsIlBhcmVudFN0eWxlIjpudWxsfSwiUGFyZW50U3R5bGUiOnsiJHJlZiI6Ijg4In19LCJIb3Jpem9udGFsQ29ubmVjdG9yU3R5bGUiOnsiJGlkIjoiMTg4IiwiTGluZUNvbG9yIjp7IiRyZWYiOiI5NiJ9LCJMaW5lV2VpZ2h0IjoxLjAsIkxpbmVUeXBlIjowLCJQYXJlbnRTdHlsZSI6eyIkcmVmIjoiOTUifX0sIlZlcnRpY2FsQ29ubmVjdG9yU3R5bGUiOnsiJGlkIjoiMTg5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E5MCIsIk1hcmdpbiI6eyIkcmVmIjoiMTAyIn0sIlBhZGRpbmciOnsiJHJlZiI6IjEwMyJ9LCJCYWNrZ3JvdW5kIjp7IiRpZCI6IjE5MSIsIkNvbG9yIjp7IiRpZCI6IjE5MiIsIkEiOjI1NSwiUiI6NDcsIkciOjU0LCJCIjoxNTN9fSwiSXNWaXNpYmxlIjp0cnVlLCJXaWR0aCI6MC4wLCJIZWlnaHQiOjE2LjAsIkJvcmRlclN0eWxlIjp7IiRpZCI6IjE5MyIsIkxpbmVDb2xvciI6eyIkcmVmIjoiMTA1In0sIkxpbmVXZWlnaHQiOjAuMCwiTGluZVR5cGUiOjAsIlBhcmVudFN0eWxlIjp7IiRyZWYiOiIxMDQifX0sIlBhcmVudFN0eWxlIjp7IiRyZWYiOiIxMDEifX0sIlRpdGxlU3R5bGUiOnsiJGlkIjoiMTk0IiwiRm9udFNldHRpbmdzIjp7IiRpZCI6IjE5NS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xOTYiLCJMaW5lQ29sb3IiOm51bGwsIkxpbmVXZWlnaHQiOjAuMCwiTGluZVR5cGUiOjAsIlBhcmVudFN0eWxlIjpudWxsfSwiUGFyZW50U3R5bGUiOnsiJHJlZiI6IjEwNyJ9fSwiRGF0ZVN0eWxlIjp7IiRpZCI6IjE5NyIsIkZvbnRTZXR0aW5ncyI6eyIkaWQiOiIxOTg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E5OSIsIkxpbmVDb2xvciI6bnVsbCwiTGluZVdlaWdodCI6MC4wLCJMaW5lVHlwZSI6MCwiUGFyZW50U3R5bGUiOm51bGx9LCJQYXJlbnRTdHlsZSI6eyIkcmVmIjoiMTE0In19LCJEYXRlRm9ybWF0Ijp7IiRpZCI6IjIwMCIsIkZvcm1hdFN0cmluZyI6Ik0vZC95eSIsIlNlcGFyYXRvciI6Ii8iLCJVc2VJbnRlcm5hdGlvbmFsRGF0ZUZvcm1hdCI6ZmFsc2V9LCJJc1Zpc2libGUiOnRydWUsIlBhcmVudFN0eWxlIjp7IiRyZWYiOiI4MCJ9fSwiSW5kZXgiOjMsIklkIjoiMjI0NWNhNWQtZGQxMi00NTdjLWExMzMtMTlkZDZjNzc4ZjIwIiwiSW1wb3J0SWQiOm51bGwsIlRpdGxlIjoiVHJhaW5pbmciLCJOb3RlIjpudWxsLCJIeXBlcmxpbmsiOm51bGwsIklzQ2hhbmdlZCI6ZmFsc2UsIklzTmV3IjpmYWxzZX0seyIkaWQiOiIyMDEiLCJHcm91cE5hbWUiOm51bGwsIlN0YXJ0RGF0ZSI6IjIwMTYtMTEtMjJUMDA6MDA6MDBaIiwiRW5kRGF0ZSI6IjIwMTYtMTEtMjhUMjM6NTk6NTkuOTk5WiIsIlBlcmNlbnRhZ2VDb21wbGV0ZSI6bnVsbCwiU3R5bGUiOnsiJGlkIjoiMjAyIiwiU2hhcGUiOjIsIlNoYXBlVGhpY2tuZXNzIjoxLCJEdXJhdGlvbkZvcm1hdCI6MCwiSW5jbHVkZU5vbldvcmtpbmdEYXlzSW5EdXJhdGlvbiI6ZmFsc2UsIlBlcmNlbnRhZ2VDb21wbGV0ZVN0eWxlIjp7IiRpZCI6IjIwMyIsIkZvbnRTZXR0aW5ncyI6eyIkaWQiOiIyMD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DUiLCJMaW5lQ29sb3IiOm51bGwsIkxpbmVXZWlnaHQiOjAuMCwiTGluZVR5cGUiOjAsIlBhcmVudFN0eWxlIjpudWxsfSwiUGFyZW50U3R5bGUiOnsiJHJlZiI6IjgxIn19LCJEdXJhdGlvblN0eWxlIjp7IiRpZCI6IjIwNiIsIkZvbnRTZXR0aW5ncyI6eyIkaWQiOiIyMDc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DgiLCJMaW5lQ29sb3IiOm51bGwsIkxpbmVXZWlnaHQiOjAuMCwiTGluZVR5cGUiOjAsIlBhcmVudFN0eWxlIjpudWxsfSwiUGFyZW50U3R5bGUiOnsiJHJlZiI6Ijg4In19LCJIb3Jpem9udGFsQ29ubmVjdG9yU3R5bGUiOnsiJGlkIjoiMjA5IiwiTGluZUNvbG9yIjp7IiRyZWYiOiI5NiJ9LCJMaW5lV2VpZ2h0IjoxLjAsIkxpbmVUeXBlIjowLCJQYXJlbnRTdHlsZSI6eyIkcmVmIjoiOTUifX0sIlZlcnRpY2FsQ29ubmVjdG9yU3R5bGUiOnsiJGlkIjoiMjEw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IxMSIsIk1hcmdpbiI6eyIkcmVmIjoiMTAyIn0sIlBhZGRpbmciOnsiJHJlZiI6IjEwMyJ9LCJCYWNrZ3JvdW5kIjp7IiRpZCI6IjIxMiIsIkNvbG9yIjp7IiRpZCI6IjIxMyIsIkEiOjI1NSwiUiI6MTc4LCJHIjoxNCwiQiI6MTh9fSwiSXNWaXNpYmxlIjp0cnVlLCJXaWR0aCI6MC4wLCJIZWlnaHQiOjE2LjAsIkJvcmRlclN0eWxlIjp7IiRpZCI6IjIxNCIsIkxpbmVDb2xvciI6eyIkcmVmIjoiMTA1In0sIkxpbmVXZWlnaHQiOjAuMCwiTGluZVR5cGUiOjAsIlBhcmVudFN0eWxlIjp7IiRyZWYiOiIxMDQifX0sIlBhcmVudFN0eWxlIjp7IiRyZWYiOiIxMDEifX0sIlRpdGxlU3R5bGUiOnsiJGlkIjoiMjE1IiwiRm9udFNldHRpbmdzIjp7IiRpZCI6IjIxNi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TciLCJMaW5lQ29sb3IiOm51bGwsIkxpbmVXZWlnaHQiOjAuMCwiTGluZVR5cGUiOjAsIlBhcmVudFN0eWxlIjpudWxsfSwiUGFyZW50U3R5bGUiOnsiJHJlZiI6IjEwNyJ9fSwiRGF0ZVN0eWxlIjp7IiRpZCI6IjIxOCIsIkZvbnRTZXR0aW5ncyI6eyIkaWQiOiIyMTk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yMCIsIkxpbmVDb2xvciI6bnVsbCwiTGluZVdlaWdodCI6MC4wLCJMaW5lVHlwZSI6MCwiUGFyZW50U3R5bGUiOm51bGx9LCJQYXJlbnRTdHlsZSI6eyIkcmVmIjoiMTE0In19LCJEYXRlRm9ybWF0Ijp7IiRpZCI6IjIyMSIsIkZvcm1hdFN0cmluZyI6Ik0vZC95eSIsIlNlcGFyYXRvciI6Ii8iLCJVc2VJbnRlcm5hdGlvbmFsRGF0ZUZvcm1hdCI6ZmFsc2V9LCJJc1Zpc2libGUiOnRydWUsIlBhcmVudFN0eWxlIjp7IiRyZWYiOiI4MCJ9fSwiSW5kZXgiOjQsIklkIjoiM2Q4ZmEwMWYtOTY4NC00NmU1LThkZmQtOWUzNzRlYjQ4YjM4IiwiSW1wb3J0SWQiOm51bGwsIlRpdGxlIjoiU3lzdGVtIERldmVsb3BtZW50IFBhcnQgMSIsIk5vdGUiOm51bGwsIkh5cGVybGluayI6bnVsbCwiSXNDaGFuZ2VkIjpmYWxzZSwiSXNOZXciOmZhbHNlfSx7IiRpZCI6IjIyMiIsIkdyb3VwTmFtZSI6bnVsbCwiU3RhcnREYXRlIjoiMjAxNi0xMS0yOVQwMDowMDowMFoiLCJFbmREYXRlIjoiMjAxNi0xMi0wNVQyMzo1OTo1OS45OTlaIiwiUGVyY2VudGFnZUNvbXBsZXRlIjpudWxsLCJTdHlsZSI6eyIkaWQiOiIyMjMiLCJTaGFwZSI6MiwiU2hhcGVUaGlja25lc3MiOjEsIkR1cmF0aW9uRm9ybWF0IjowLCJJbmNsdWRlTm9uV29ya2luZ0RheXNJbkR1cmF0aW9uIjpmYWxzZSwiUGVyY2VudGFnZUNvbXBsZXRlU3R5bGUiOnsiJGlkIjoiMjI0IiwiRm9udFNldHRpbmdzIjp7IiRpZCI6IjIyN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yNiIsIkxpbmVDb2xvciI6bnVsbCwiTGluZVdlaWdodCI6MC4wLCJMaW5lVHlwZSI6MCwiUGFyZW50U3R5bGUiOm51bGx9LCJQYXJlbnRTdHlsZSI6eyIkcmVmIjoiODEifX0sIkR1cmF0aW9uU3R5bGUiOnsiJGlkIjoiMjI3IiwiRm9udFNldHRpbmdzIjp7IiRpZCI6IjIyOC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yOSIsIkxpbmVDb2xvciI6bnVsbCwiTGluZVdlaWdodCI6MC4wLCJMaW5lVHlwZSI6MCwiUGFyZW50U3R5bGUiOm51bGx9LCJQYXJlbnRTdHlsZSI6eyIkcmVmIjoiODgifX0sIkhvcml6b250YWxDb25uZWN0b3JTdHlsZSI6eyIkaWQiOiIyMzAiLCJMaW5lQ29sb3IiOnsiJHJlZiI6Ijk2In0sIkxpbmVXZWlnaHQiOjEuMCwiTGluZVR5cGUiOjAsIlBhcmVudFN0eWxlIjp7IiRyZWYiOiI5NSJ9fSwiVmVydGljYWxDb25uZWN0b3JTdHlsZSI6eyIkaWQiOiIyMzEiLCJMaW5lQ29sb3IiOnsiJHJlZiI6Ijk5In0sIkxpbmVXZWlnaHQiOjI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MjMyIiwiTWFyZ2luIjp7IiRyZWYiOiIxMDIifSwiUGFkZGluZyI6eyIkcmVmIjoiMTAzIn0sIkJhY2tncm91bmQiOnsiJGlkIjoiMjMzIiwiQ29sb3IiOnsiJGlkIjoiMjM0IiwiQSI6MjU1LCJSIjoxNzgsIkciOjE0LCJCIjoxOH19LCJJc1Zpc2libGUiOnRydWUsIldpZHRoIjowLjAsIkhlaWdodCI6MTYuMCwiQm9yZGVyU3R5bGUiOnsiJGlkIjoiMjM1IiwiTGluZUNvbG9yIjp7IiRyZWYiOiIxMDUifSwiTGluZVdlaWdodCI6MC4wLCJMaW5lVHlwZSI6MCwiUGFyZW50U3R5bGUiOnsiJHJlZiI6IjEwNCJ9fSwiUGFyZW50U3R5bGUiOnsiJHJlZiI6IjEwMSJ9fSwiVGl0bGVTdHlsZSI6eyIkaWQiOiIyMzYiLCJGb250U2V0dGluZ3MiOnsiJGlkIjoiMjM3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zOCIsIkxpbmVDb2xvciI6bnVsbCwiTGluZVdlaWdodCI6MC4wLCJMaW5lVHlwZSI6MCwiUGFyZW50U3R5bGUiOm51bGx9LCJQYXJlbnRTdHlsZSI6eyIkcmVmIjoiMTA3In19LCJEYXRlU3R5bGUiOnsiJGlkIjoiMjM5IiwiRm9udFNldHRpbmdzIjp7IiRpZCI6IjI0MC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QxIiwiTGluZUNvbG9yIjpudWxsLCJMaW5lV2VpZ2h0IjowLjAsIkxpbmVUeXBlIjowLCJQYXJlbnRTdHlsZSI6bnVsbH0sIlBhcmVudFN0eWxlIjp7IiRyZWYiOiIxMTQifX0sIkRhdGVGb3JtYXQiOnsiJGlkIjoiMjQyIiwiRm9ybWF0U3RyaW5nIjoiTS9kL3l5IiwiU2VwYXJhdG9yIjoiLyIsIlVzZUludGVybmF0aW9uYWxEYXRlRm9ybWF0IjpmYWxzZX0sIklzVmlzaWJsZSI6dHJ1ZSwiUGFyZW50U3R5bGUiOnsiJHJlZiI6IjgwIn19LCJJbmRleCI6NSwiSWQiOiI0MmIyMGE4ZS1lYmMzLTRmNWMtOTk2Mi03YmMwNDI3OWRmM2EiLCJJbXBvcnRJZCI6bnVsbCwiVGl0bGUiOiJTeXN0ZW0gRGV2ZWxvcG1lbnQgUGFydCAyIiwiTm90ZSI6bnVsbCwiSHlwZXJsaW5rIjpudWxsLCJJc0NoYW5nZWQiOmZhbHNlLCJJc05ldyI6ZmFsc2V9LHsiJGlkIjoiMjQzIiwiR3JvdXBOYW1lIjpudWxsLCJTdGFydERhdGUiOiIyMDE2LTEyLTA2VDAwOjAwOjAwWiIsIkVuZERhdGUiOiIyMDE2LTEyLTEyVDIzOjU5OjU5Ljk5OVoiLCJQZXJjZW50YWdlQ29tcGxldGUiOm51bGwsIlN0eWxlIjp7IiRpZCI6IjI0NCIsIlNoYXBlIjoyLCJTaGFwZVRoaWNrbmVzcyI6MSwiRHVyYXRpb25Gb3JtYXQiOjAsIkluY2x1ZGVOb25Xb3JraW5nRGF5c0luRHVyYXRpb24iOmZhbHNlLCJQZXJjZW50YWdlQ29tcGxldGVTdHlsZSI6eyIkaWQiOiIyNDUiLCJGb250U2V0dGluZ3MiOnsiJGlkIjoiMjQ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Q3IiwiTGluZUNvbG9yIjpudWxsLCJMaW5lV2VpZ2h0IjowLjAsIkxpbmVUeXBlIjowLCJQYXJlbnRTdHlsZSI6bnVsbH0sIlBhcmVudFN0eWxlIjp7IiRyZWYiOiI4MSJ9fSwiRHVyYXRpb25TdHlsZSI6eyIkaWQiOiIyNDgiLCJGb250U2V0dGluZ3MiOnsiJGlkIjoiMjQ5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UwIiwiTGluZUNvbG9yIjpudWxsLCJMaW5lV2VpZ2h0IjowLjAsIkxpbmVUeXBlIjowLCJQYXJlbnRTdHlsZSI6bnVsbH0sIlBhcmVudFN0eWxlIjp7IiRyZWYiOiI4OCJ9fSwiSG9yaXpvbnRhbENvbm5lY3RvclN0eWxlIjp7IiRpZCI6IjI1MSIsIkxpbmVDb2xvciI6eyIkcmVmIjoiOTYifSwiTGluZVdlaWdodCI6MS4wLCJMaW5lVHlwZSI6MCwiUGFyZW50U3R5bGUiOnsiJHJlZiI6Ijk1In19LCJWZXJ0aWNhbENvbm5lY3RvclN0eWxlIjp7IiRpZCI6IjI1MiIsIkxpbmVDb2xvciI6eyIkcmVmIjoiOTkifSwiTGluZVdlaWdodCI6Mi4wLCJMaW5lVHlwZSI6MCwiUGFyZW50U3R5bGUiOnsiJHJlZiI6Ijk4In19LCJNYXJnaW4iOm51bGwsIlN0YXJ0RGF0ZVBvc2l0aW9uIjo0LCJFbmREYXRlUG9zaXRpb24iOjQsIlRpdGxlUG9zaXRpb24iOjUsIkR1cmF0aW9uUG9zaXRpb24iOjYsIlBlcmNlbnRhZ2VDb21wbGV0ZWRQb3NpdGlvbiI6NiwiU3BhY2luZyI6NSwiSXNCZWxvd1RpbWViYW5kIjpmYWxzZSwiUGVyY2VudGFnZUNvbXBsZXRlU2hhcGVPcGFjaXR5IjozNSwiU2hhcGVTdHlsZSI6eyIkaWQiOiIyNTMiLCJNYXJnaW4iOnsiJHJlZiI6IjEwMiJ9LCJQYWRkaW5nIjp7IiRyZWYiOiIxMDMifSwiQmFja2dyb3VuZCI6eyIkaWQiOiIyNTQiLCJDb2xvciI6eyIkaWQiOiIyNTUiLCJBIjoyNTUsIlIiOjE3OCwiRyI6MTQsIkIiOjE4fX0sIklzVmlzaWJsZSI6dHJ1ZSwiV2lkdGgiOjAuMCwiSGVpZ2h0IjoxNi4wLCJCb3JkZXJTdHlsZSI6eyIkaWQiOiIyNTYiLCJMaW5lQ29sb3IiOnsiJHJlZiI6IjEwNSJ9LCJMaW5lV2VpZ2h0IjowLjAsIkxpbmVUeXBlIjowLCJQYXJlbnRTdHlsZSI6eyIkcmVmIjoiMTA0In19LCJQYXJlbnRTdHlsZSI6eyIkcmVmIjoiMTAxIn19LCJUaXRsZVN0eWxlIjp7IiRpZCI6IjI1NyIsIkZvbnRTZXR0aW5ncyI6eyIkaWQiOiIyNTg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U5IiwiTGluZUNvbG9yIjpudWxsLCJMaW5lV2VpZ2h0IjowLjAsIkxpbmVUeXBlIjowLCJQYXJlbnRTdHlsZSI6bnVsbH0sIlBhcmVudFN0eWxlIjp7IiRyZWYiOiIxMDcifX0sIkRhdGVTdHlsZSI6eyIkaWQiOiIyNjAiLCJGb250U2V0dGluZ3MiOnsiJGlkIjoiMjYx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NjIiLCJMaW5lQ29sb3IiOm51bGwsIkxpbmVXZWlnaHQiOjAuMCwiTGluZVR5cGUiOjAsIlBhcmVudFN0eWxlIjpudWxsfSwiUGFyZW50U3R5bGUiOnsiJHJlZiI6IjExNCJ9fSwiRGF0ZUZvcm1hdCI6eyIkaWQiOiIyNjMiLCJGb3JtYXRTdHJpbmciOiJNL2QveXkiLCJTZXBhcmF0b3IiOiIvIiwiVXNlSW50ZXJuYXRpb25hbERhdGVGb3JtYXQiOmZhbHNlfSwiSXNWaXNpYmxlIjp0cnVlLCJQYXJlbnRTdHlsZSI6eyIkcmVmIjoiODAifX0sIkluZGV4Ijo2LCJJZCI6IjFiMzEzMTAwLThhYTAtNGM4MS1iMDBlLWI3NDQzMzEyMGNkOCIsIkltcG9ydElkIjpudWxsLCJUaXRsZSI6IlN5c3RlbSBEZXZlbG9wbWVudCBQYXJ0IDMiLCJOb3RlIjpudWxsLCJIeXBlcmxpbmsiOm51bGwsIklzQ2hhbmdlZCI6ZmFsc2UsIklzTmV3IjpmYWxzZX0seyIkaWQiOiIyNjQiLCJHcm91cE5hbWUiOm51bGwsIlN0YXJ0RGF0ZSI6IjIwMTYtMTItMTNUMDA6MDA6MDBaIiwiRW5kRGF0ZSI6IjIwMTYtMTItMTNUMjM6NTk6NTkuOTk5WiIsIlBlcmNlbnRhZ2VDb21wbGV0ZSI6bnVsbCwiU3R5bGUiOnsiJGlkIjoiMjY1IiwiU2hhcGUiOjIsIlNoYXBlVGhpY2tuZXNzIjoxLCJEdXJhdGlvbkZvcm1hdCI6MCwiSW5jbHVkZU5vbldvcmtpbmdEYXlzSW5EdXJhdGlvbiI6ZmFsc2UsIlBlcmNlbnRhZ2VDb21wbGV0ZVN0eWxlIjp7IiRpZCI6IjI2NiIsIkZvbnRTZXR0aW5ncyI6eyIkaWQiOiIyNj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giLCJMaW5lQ29sb3IiOm51bGwsIkxpbmVXZWlnaHQiOjAuMCwiTGluZVR5cGUiOjAsIlBhcmVudFN0eWxlIjpudWxsfSwiUGFyZW50U3R5bGUiOnsiJHJlZiI6IjgxIn19LCJEdXJhdGlvblN0eWxlIjp7IiRpZCI6IjI2OSIsIkZvbnRTZXR0aW5ncyI6eyIkaWQiOiIyNz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zEiLCJMaW5lQ29sb3IiOm51bGwsIkxpbmVXZWlnaHQiOjAuMCwiTGluZVR5cGUiOjAsIlBhcmVudFN0eWxlIjpudWxsfSwiUGFyZW50U3R5bGUiOnsiJHJlZiI6Ijg4In19LCJIb3Jpem9udGFsQ29ubmVjdG9yU3R5bGUiOnsiJGlkIjoiMjcyIiwiTGluZUNvbG9yIjp7IiRyZWYiOiI5NiJ9LCJMaW5lV2VpZ2h0IjoxLjAsIkxpbmVUeXBlIjowLCJQYXJlbnRTdHlsZSI6eyIkcmVmIjoiOTUifX0sIlZlcnRpY2FsQ29ubmVjdG9yU3R5bGUiOnsiJGlkIjoiMjcz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I3NCIsIk1hcmdpbiI6eyIkcmVmIjoiMTAyIn0sIlBhZGRpbmciOnsiJHJlZiI6IjEwMyJ9LCJCYWNrZ3JvdW5kIjp7IiRpZCI6IjI3NSIsIkNvbG9yIjp7IiRpZCI6IjI3NiIsIkEiOjI1NSwiUiI6MjMxLCJHIjoyMzAsIkIiOjIzMH19LCJJc1Zpc2libGUiOnRydWUsIldpZHRoIjowLjAsIkhlaWdodCI6MTYuMCwiQm9yZGVyU3R5bGUiOnsiJGlkIjoiMjc3IiwiTGluZUNvbG9yIjp7IiRyZWYiOiIxMDUifSwiTGluZVdlaWdodCI6MC4wLCJMaW5lVHlwZSI6MCwiUGFyZW50U3R5bGUiOnsiJHJlZiI6IjEwNCJ9fSwiUGFyZW50U3R5bGUiOnsiJHJlZiI6IjEwMSJ9fSwiVGl0bGVTdHlsZSI6eyIkaWQiOiIyNzgiLCJGb250U2V0dGluZ3MiOnsiJGlkIjoiMjc5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4MCIsIkxpbmVDb2xvciI6bnVsbCwiTGluZVdlaWdodCI6MC4wLCJMaW5lVHlwZSI6MCwiUGFyZW50U3R5bGUiOm51bGx9LCJQYXJlbnRTdHlsZSI6eyIkcmVmIjoiMTA3In19LCJEYXRlU3R5bGUiOnsiJGlkIjoiMjgxIiwiRm9udFNldHRpbmdzIjp7IiRpZCI6IjI4Mi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gzIiwiTGluZUNvbG9yIjpudWxsLCJMaW5lV2VpZ2h0IjowLjAsIkxpbmVUeXBlIjowLCJQYXJlbnRTdHlsZSI6bnVsbH0sIlBhcmVudFN0eWxlIjp7IiRyZWYiOiIxMTQifX0sIkRhdGVGb3JtYXQiOnsiJGlkIjoiMjg0IiwiRm9ybWF0U3RyaW5nIjoiTS9kL3l5IiwiU2VwYXJhdG9yIjoiLyIsIlVzZUludGVybmF0aW9uYWxEYXRlRm9ybWF0IjpmYWxzZX0sIklzVmlzaWJsZSI6dHJ1ZSwiUGFyZW50U3R5bGUiOnsiJHJlZiI6IjgwIn19LCJJbmRleCI6NywiSWQiOiJmOTAyMjQwMi03ZGFjLTRhOWEtODNmNC04NTgyNmEzYWMxM2MiLCJJbXBvcnRJZCI6bnVsbCwiVGl0bGUiOiJQcmVzZW50YXRpb24iLCJOb3RlIjpudWxsLCJIeXBlcmxpbmsiOm51bGwsIklzQ2hhbmdlZCI6ZmFsc2UsIklzTmV3IjpmYWxzZX1dLCJNc1Byb2plY3RJdGVtc1RyZWUiOnsiJGlkIjoiMjg1IiwiUm9vdCI6eyJJbXBvcnRJZCI6bnVsbCwiSXNJbXBvcnRlZCI6ZmFsc2UsIkNoaWxkcmVuIjpbXX19LCJNZXRhZGF0YSI6eyIkaWQiOiIyODYifSwiU2V0dGluZ3MiOnsiJGlkIjoiMjg3IiwiSW1wYU9wdGlvbnMiOnsiJGlkIjoiMjg4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0cnVlLCJJbXBvcnRUeXBlIjowLCJGaWxlUGF0aCI6bnVsbCwiVGltZWxpbmVJbXBvcnRlZCI6ZmFsc2UsIlRpbWVsaW5lSW1wb3J0ZWRGcm9tRXhjZWwiOmZhbHNlfQ=="/>
  <p:tag name="__MASTER" val="__part_0"/>
</p:tagLst>
</file>

<file path=ppt/tags/tag105.xml><?xml version="1.0" encoding="utf-8"?>
<p:tagLst xmlns:a="http://schemas.openxmlformats.org/drawingml/2006/main" xmlns:r="http://schemas.openxmlformats.org/officeDocument/2006/relationships" xmlns:p="http://schemas.openxmlformats.org/presentationml/2006/main">
  <p:tag name="OTLMARKERSHAPE" val="OTL"/>
</p:tagLst>
</file>

<file path=ppt/tags/tag106.xml><?xml version="1.0" encoding="utf-8"?>
<p:tagLst xmlns:a="http://schemas.openxmlformats.org/drawingml/2006/main" xmlns:r="http://schemas.openxmlformats.org/officeDocument/2006/relationships" xmlns:p="http://schemas.openxmlformats.org/presentationml/2006/main">
  <p:tag name="OTLMARKERSHAPE" val="OTL"/>
</p:tagLst>
</file>

<file path=ppt/tags/tag107.xml><?xml version="1.0" encoding="utf-8"?>
<p:tagLst xmlns:a="http://schemas.openxmlformats.org/drawingml/2006/main" xmlns:r="http://schemas.openxmlformats.org/officeDocument/2006/relationships" xmlns:p="http://schemas.openxmlformats.org/presentationml/2006/main">
  <p:tag name="OTLMARKERSHAPE" val="OTL"/>
</p:tagLst>
</file>

<file path=ppt/tags/tag108.xml><?xml version="1.0" encoding="utf-8"?>
<p:tagLst xmlns:a="http://schemas.openxmlformats.org/drawingml/2006/main" xmlns:r="http://schemas.openxmlformats.org/officeDocument/2006/relationships" xmlns:p="http://schemas.openxmlformats.org/presentationml/2006/main">
  <p:tag name="OTLMARKERSHAPE" val="OTL"/>
</p:tagLst>
</file>

<file path=ppt/tags/tag109.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2.xml><?xml version="1.0" encoding="utf-8"?>
<p:tagLst xmlns:a="http://schemas.openxmlformats.org/drawingml/2006/main" xmlns:r="http://schemas.openxmlformats.org/officeDocument/2006/relationships" xmlns:p="http://schemas.openxmlformats.org/presentationml/2006/main">
  <p:tag name="OTLMARKERSHAPE" val="OTL"/>
</p:tagLst>
</file>

<file path=ppt/tags/tag113.xml><?xml version="1.0" encoding="utf-8"?>
<p:tagLst xmlns:a="http://schemas.openxmlformats.org/drawingml/2006/main" xmlns:r="http://schemas.openxmlformats.org/officeDocument/2006/relationships" xmlns:p="http://schemas.openxmlformats.org/presentationml/2006/main">
  <p:tag name="OTLMARKERSHAPE" val="OTL"/>
</p:tagLst>
</file>

<file path=ppt/tags/tag114.xml><?xml version="1.0" encoding="utf-8"?>
<p:tagLst xmlns:a="http://schemas.openxmlformats.org/drawingml/2006/main" xmlns:r="http://schemas.openxmlformats.org/officeDocument/2006/relationships" xmlns:p="http://schemas.openxmlformats.org/presentationml/2006/main">
  <p:tag name="OTLMARKERSHAPE" val="OTL"/>
</p:tagLst>
</file>

<file path=ppt/tags/tag115.xml><?xml version="1.0" encoding="utf-8"?>
<p:tagLst xmlns:a="http://schemas.openxmlformats.org/drawingml/2006/main" xmlns:r="http://schemas.openxmlformats.org/officeDocument/2006/relationships" xmlns:p="http://schemas.openxmlformats.org/presentationml/2006/main">
  <p:tag name="OTLMARKERSHAPE" val="OTL"/>
</p:tagLst>
</file>

<file path=ppt/tags/tag116.xml><?xml version="1.0" encoding="utf-8"?>
<p:tagLst xmlns:a="http://schemas.openxmlformats.org/drawingml/2006/main" xmlns:r="http://schemas.openxmlformats.org/officeDocument/2006/relationships" xmlns:p="http://schemas.openxmlformats.org/presentationml/2006/main">
  <p:tag name="OTLMARKERSHAPE" val="OTL"/>
</p:tagLst>
</file>

<file path=ppt/tags/tag117.xml><?xml version="1.0" encoding="utf-8"?>
<p:tagLst xmlns:a="http://schemas.openxmlformats.org/drawingml/2006/main" xmlns:r="http://schemas.openxmlformats.org/officeDocument/2006/relationships" xmlns:p="http://schemas.openxmlformats.org/presentationml/2006/main">
  <p:tag name="OTLMARKERSHAPE" val="OTL"/>
</p:tagLst>
</file>

<file path=ppt/tags/tag118.xml><?xml version="1.0" encoding="utf-8"?>
<p:tagLst xmlns:a="http://schemas.openxmlformats.org/drawingml/2006/main" xmlns:r="http://schemas.openxmlformats.org/officeDocument/2006/relationships" xmlns:p="http://schemas.openxmlformats.org/presentationml/2006/main">
  <p:tag name="OTLMARKERSHAPE" val="OTL"/>
</p:tagLst>
</file>

<file path=ppt/tags/tag119.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20.xml><?xml version="1.0" encoding="utf-8"?>
<p:tagLst xmlns:a="http://schemas.openxmlformats.org/drawingml/2006/main" xmlns:r="http://schemas.openxmlformats.org/officeDocument/2006/relationships" xmlns:p="http://schemas.openxmlformats.org/presentationml/2006/main">
  <p:tag name="OTLMARKERSHAPE" val="OTL"/>
</p:tagLst>
</file>

<file path=ppt/tags/tag121.xml><?xml version="1.0" encoding="utf-8"?>
<p:tagLst xmlns:a="http://schemas.openxmlformats.org/drawingml/2006/main" xmlns:r="http://schemas.openxmlformats.org/officeDocument/2006/relationships" xmlns:p="http://schemas.openxmlformats.org/presentationml/2006/main">
  <p:tag name="OTLMARKERSHAPE" val="OTL"/>
</p:tagLst>
</file>

<file path=ppt/tags/tag122.xml><?xml version="1.0" encoding="utf-8"?>
<p:tagLst xmlns:a="http://schemas.openxmlformats.org/drawingml/2006/main" xmlns:r="http://schemas.openxmlformats.org/officeDocument/2006/relationships" xmlns:p="http://schemas.openxmlformats.org/presentationml/2006/main">
  <p:tag name="OTLMARKERSHAPE" val="OTL"/>
</p:tagLst>
</file>

<file path=ppt/tags/tag123.xml><?xml version="1.0" encoding="utf-8"?>
<p:tagLst xmlns:a="http://schemas.openxmlformats.org/drawingml/2006/main" xmlns:r="http://schemas.openxmlformats.org/officeDocument/2006/relationships" xmlns:p="http://schemas.openxmlformats.org/presentationml/2006/main">
  <p:tag name="OTLMARKERSHAPE" val="OTL"/>
</p:tagLst>
</file>

<file path=ppt/tags/tag124.xml><?xml version="1.0" encoding="utf-8"?>
<p:tagLst xmlns:a="http://schemas.openxmlformats.org/drawingml/2006/main" xmlns:r="http://schemas.openxmlformats.org/officeDocument/2006/relationships" xmlns:p="http://schemas.openxmlformats.org/presentationml/2006/main">
  <p:tag name="OTLMARKERSHAPE" val="OTL"/>
</p:tagLst>
</file>

<file path=ppt/tags/tag125.xml><?xml version="1.0" encoding="utf-8"?>
<p:tagLst xmlns:a="http://schemas.openxmlformats.org/drawingml/2006/main" xmlns:r="http://schemas.openxmlformats.org/officeDocument/2006/relationships" xmlns:p="http://schemas.openxmlformats.org/presentationml/2006/main">
  <p:tag name="OTLMARKERSHAPE" val="OTL"/>
</p:tagLst>
</file>

<file path=ppt/tags/tag126.xml><?xml version="1.0" encoding="utf-8"?>
<p:tagLst xmlns:a="http://schemas.openxmlformats.org/drawingml/2006/main" xmlns:r="http://schemas.openxmlformats.org/officeDocument/2006/relationships" xmlns:p="http://schemas.openxmlformats.org/presentationml/2006/main">
  <p:tag name="OTLMARKERSHAPE" val="OTL"/>
</p:tagLst>
</file>

<file path=ppt/tags/tag127.xml><?xml version="1.0" encoding="utf-8"?>
<p:tagLst xmlns:a="http://schemas.openxmlformats.org/drawingml/2006/main" xmlns:r="http://schemas.openxmlformats.org/officeDocument/2006/relationships" xmlns:p="http://schemas.openxmlformats.org/presentationml/2006/main">
  <p:tag name="OTLMARKERSHAPE" val="OTL"/>
</p:tagLst>
</file>

<file path=ppt/tags/tag128.xml><?xml version="1.0" encoding="utf-8"?>
<p:tagLst xmlns:a="http://schemas.openxmlformats.org/drawingml/2006/main" xmlns:r="http://schemas.openxmlformats.org/officeDocument/2006/relationships" xmlns:p="http://schemas.openxmlformats.org/presentationml/2006/main">
  <p:tag name="OTLMARKERSHAPE" val="OTL"/>
</p:tagLst>
</file>

<file path=ppt/tags/tag129.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30.xml><?xml version="1.0" encoding="utf-8"?>
<p:tagLst xmlns:a="http://schemas.openxmlformats.org/drawingml/2006/main" xmlns:r="http://schemas.openxmlformats.org/officeDocument/2006/relationships" xmlns:p="http://schemas.openxmlformats.org/presentationml/2006/main">
  <p:tag name="OTLMARKERSHAPE" val="OTL"/>
</p:tagLst>
</file>

<file path=ppt/tags/tag131.xml><?xml version="1.0" encoding="utf-8"?>
<p:tagLst xmlns:a="http://schemas.openxmlformats.org/drawingml/2006/main" xmlns:r="http://schemas.openxmlformats.org/officeDocument/2006/relationships" xmlns:p="http://schemas.openxmlformats.org/presentationml/2006/main">
  <p:tag name="OTLMARKERSHAPE" val="OTL"/>
</p:tagLst>
</file>

<file path=ppt/tags/tag132.xml><?xml version="1.0" encoding="utf-8"?>
<p:tagLst xmlns:a="http://schemas.openxmlformats.org/drawingml/2006/main" xmlns:r="http://schemas.openxmlformats.org/officeDocument/2006/relationships" xmlns:p="http://schemas.openxmlformats.org/presentationml/2006/main">
  <p:tag name="OTLMARKERSHAPE" val="OTL"/>
</p:tagLst>
</file>

<file path=ppt/tags/tag133.xml><?xml version="1.0" encoding="utf-8"?>
<p:tagLst xmlns:a="http://schemas.openxmlformats.org/drawingml/2006/main" xmlns:r="http://schemas.openxmlformats.org/officeDocument/2006/relationships" xmlns:p="http://schemas.openxmlformats.org/presentationml/2006/main">
  <p:tag name="OTLMARKERSHAPE" val="OTL"/>
</p:tagLst>
</file>

<file path=ppt/tags/tag134.xml><?xml version="1.0" encoding="utf-8"?>
<p:tagLst xmlns:a="http://schemas.openxmlformats.org/drawingml/2006/main" xmlns:r="http://schemas.openxmlformats.org/officeDocument/2006/relationships" xmlns:p="http://schemas.openxmlformats.org/presentationml/2006/main">
  <p:tag name="OTLMARKERSHAPE" val="OTL"/>
</p:tagLst>
</file>

<file path=ppt/tags/tag135.xml><?xml version="1.0" encoding="utf-8"?>
<p:tagLst xmlns:a="http://schemas.openxmlformats.org/drawingml/2006/main" xmlns:r="http://schemas.openxmlformats.org/officeDocument/2006/relationships" xmlns:p="http://schemas.openxmlformats.org/presentationml/2006/main">
  <p:tag name="OTLMARKERSHAPE" val="OTL"/>
</p:tagLst>
</file>

<file path=ppt/tags/tag136.xml><?xml version="1.0" encoding="utf-8"?>
<p:tagLst xmlns:a="http://schemas.openxmlformats.org/drawingml/2006/main" xmlns:r="http://schemas.openxmlformats.org/officeDocument/2006/relationships" xmlns:p="http://schemas.openxmlformats.org/presentationml/2006/main">
  <p:tag name="OTLMARKERSHAPE" val="OTL"/>
</p:tagLst>
</file>

<file path=ppt/tags/tag137.xml><?xml version="1.0" encoding="utf-8"?>
<p:tagLst xmlns:a="http://schemas.openxmlformats.org/drawingml/2006/main" xmlns:r="http://schemas.openxmlformats.org/officeDocument/2006/relationships" xmlns:p="http://schemas.openxmlformats.org/presentationml/2006/main">
  <p:tag name="OTLMARKERSHAPE" val="OTL"/>
</p:tagLst>
</file>

<file path=ppt/tags/tag138.xml><?xml version="1.0" encoding="utf-8"?>
<p:tagLst xmlns:a="http://schemas.openxmlformats.org/drawingml/2006/main" xmlns:r="http://schemas.openxmlformats.org/officeDocument/2006/relationships" xmlns:p="http://schemas.openxmlformats.org/presentationml/2006/main">
  <p:tag name="OTLMARKERSHAPE" val="OTL"/>
</p:tagLst>
</file>

<file path=ppt/tags/tag139.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40.xml><?xml version="1.0" encoding="utf-8"?>
<p:tagLst xmlns:a="http://schemas.openxmlformats.org/drawingml/2006/main" xmlns:r="http://schemas.openxmlformats.org/officeDocument/2006/relationships" xmlns:p="http://schemas.openxmlformats.org/presentationml/2006/main">
  <p:tag name="OTLMARKERSHAPE" val="OTL"/>
</p:tagLst>
</file>

<file path=ppt/tags/tag141.xml><?xml version="1.0" encoding="utf-8"?>
<p:tagLst xmlns:a="http://schemas.openxmlformats.org/drawingml/2006/main" xmlns:r="http://schemas.openxmlformats.org/officeDocument/2006/relationships" xmlns:p="http://schemas.openxmlformats.org/presentationml/2006/main">
  <p:tag name="OTLMARKERSHAPE" val="OTL"/>
</p:tagLst>
</file>

<file path=ppt/tags/tag142.xml><?xml version="1.0" encoding="utf-8"?>
<p:tagLst xmlns:a="http://schemas.openxmlformats.org/drawingml/2006/main" xmlns:r="http://schemas.openxmlformats.org/officeDocument/2006/relationships" xmlns:p="http://schemas.openxmlformats.org/presentationml/2006/main">
  <p:tag name="OTLMARKERSHAPE" val="OTL"/>
</p:tagLst>
</file>

<file path=ppt/tags/tag143.xml><?xml version="1.0" encoding="utf-8"?>
<p:tagLst xmlns:a="http://schemas.openxmlformats.org/drawingml/2006/main" xmlns:r="http://schemas.openxmlformats.org/officeDocument/2006/relationships" xmlns:p="http://schemas.openxmlformats.org/presentationml/2006/main">
  <p:tag name="OTLMARKERSHAPE" val="OTL"/>
</p:tagLst>
</file>

<file path=ppt/tags/tag144.xml><?xml version="1.0" encoding="utf-8"?>
<p:tagLst xmlns:a="http://schemas.openxmlformats.org/drawingml/2006/main" xmlns:r="http://schemas.openxmlformats.org/officeDocument/2006/relationships" xmlns:p="http://schemas.openxmlformats.org/presentationml/2006/main">
  <p:tag name="OTLMARKERSHAPE" val="OTL"/>
</p:tagLst>
</file>

<file path=ppt/tags/tag145.xml><?xml version="1.0" encoding="utf-8"?>
<p:tagLst xmlns:a="http://schemas.openxmlformats.org/drawingml/2006/main" xmlns:r="http://schemas.openxmlformats.org/officeDocument/2006/relationships" xmlns:p="http://schemas.openxmlformats.org/presentationml/2006/main">
  <p:tag name="OTLMARKERSHAPE" val="OTL"/>
</p:tagLst>
</file>

<file path=ppt/tags/tag146.xml><?xml version="1.0" encoding="utf-8"?>
<p:tagLst xmlns:a="http://schemas.openxmlformats.org/drawingml/2006/main" xmlns:r="http://schemas.openxmlformats.org/officeDocument/2006/relationships" xmlns:p="http://schemas.openxmlformats.org/presentationml/2006/main">
  <p:tag name="OTLMARKERSHAPE" val="OTL"/>
</p:tagLst>
</file>

<file path=ppt/tags/tag147.xml><?xml version="1.0" encoding="utf-8"?>
<p:tagLst xmlns:a="http://schemas.openxmlformats.org/drawingml/2006/main" xmlns:r="http://schemas.openxmlformats.org/officeDocument/2006/relationships" xmlns:p="http://schemas.openxmlformats.org/presentationml/2006/main">
  <p:tag name="OTLMARKERSHAPE" val="OTL"/>
</p:tagLst>
</file>

<file path=ppt/tags/tag148.xml><?xml version="1.0" encoding="utf-8"?>
<p:tagLst xmlns:a="http://schemas.openxmlformats.org/drawingml/2006/main" xmlns:r="http://schemas.openxmlformats.org/officeDocument/2006/relationships" xmlns:p="http://schemas.openxmlformats.org/presentationml/2006/main">
  <p:tag name="OTLMARKERSHAPE" val="OTL"/>
</p:tagLst>
</file>

<file path=ppt/tags/tag149.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50.xml><?xml version="1.0" encoding="utf-8"?>
<p:tagLst xmlns:a="http://schemas.openxmlformats.org/drawingml/2006/main" xmlns:r="http://schemas.openxmlformats.org/officeDocument/2006/relationships" xmlns:p="http://schemas.openxmlformats.org/presentationml/2006/main">
  <p:tag name="OTLMARKERSHAPE" val="OTL"/>
</p:tagLst>
</file>

<file path=ppt/tags/tag151.xml><?xml version="1.0" encoding="utf-8"?>
<p:tagLst xmlns:a="http://schemas.openxmlformats.org/drawingml/2006/main" xmlns:r="http://schemas.openxmlformats.org/officeDocument/2006/relationships" xmlns:p="http://schemas.openxmlformats.org/presentationml/2006/main">
  <p:tag name="OTLMARKERSHAPE" val="OTL"/>
</p:tagLst>
</file>

<file path=ppt/tags/tag152.xml><?xml version="1.0" encoding="utf-8"?>
<p:tagLst xmlns:a="http://schemas.openxmlformats.org/drawingml/2006/main" xmlns:r="http://schemas.openxmlformats.org/officeDocument/2006/relationships" xmlns:p="http://schemas.openxmlformats.org/presentationml/2006/main">
  <p:tag name="OTLMARKERSHAPE" val="OTL"/>
</p:tagLst>
</file>

<file path=ppt/tags/tag153.xml><?xml version="1.0" encoding="utf-8"?>
<p:tagLst xmlns:a="http://schemas.openxmlformats.org/drawingml/2006/main" xmlns:r="http://schemas.openxmlformats.org/officeDocument/2006/relationships" xmlns:p="http://schemas.openxmlformats.org/presentationml/2006/main">
  <p:tag name="OTLMARKERSHAPE" val="OTL"/>
</p:tagLst>
</file>

<file path=ppt/tags/tag154.xml><?xml version="1.0" encoding="utf-8"?>
<p:tagLst xmlns:a="http://schemas.openxmlformats.org/drawingml/2006/main" xmlns:r="http://schemas.openxmlformats.org/officeDocument/2006/relationships" xmlns:p="http://schemas.openxmlformats.org/presentationml/2006/main">
  <p:tag name="OTLMARKERSHAPE" val="OTL"/>
</p:tagLst>
</file>

<file path=ppt/tags/tag155.xml><?xml version="1.0" encoding="utf-8"?>
<p:tagLst xmlns:a="http://schemas.openxmlformats.org/drawingml/2006/main" xmlns:r="http://schemas.openxmlformats.org/officeDocument/2006/relationships" xmlns:p="http://schemas.openxmlformats.org/presentationml/2006/main">
  <p:tag name="OTLMARKERSHAPE" val="OTL"/>
</p:tagLst>
</file>

<file path=ppt/tags/tag156.xml><?xml version="1.0" encoding="utf-8"?>
<p:tagLst xmlns:a="http://schemas.openxmlformats.org/drawingml/2006/main" xmlns:r="http://schemas.openxmlformats.org/officeDocument/2006/relationships" xmlns:p="http://schemas.openxmlformats.org/presentationml/2006/main">
  <p:tag name="OTLMARKERSHAPE" val="OTL"/>
</p:tagLst>
</file>

<file path=ppt/tags/tag157.xml><?xml version="1.0" encoding="utf-8"?>
<p:tagLst xmlns:a="http://schemas.openxmlformats.org/drawingml/2006/main" xmlns:r="http://schemas.openxmlformats.org/officeDocument/2006/relationships" xmlns:p="http://schemas.openxmlformats.org/presentationml/2006/main">
  <p:tag name="OTLMARKERSHAPE" val="OTL"/>
</p:tagLst>
</file>

<file path=ppt/tags/tag158.xml><?xml version="1.0" encoding="utf-8"?>
<p:tagLst xmlns:a="http://schemas.openxmlformats.org/drawingml/2006/main" xmlns:r="http://schemas.openxmlformats.org/officeDocument/2006/relationships" xmlns:p="http://schemas.openxmlformats.org/presentationml/2006/main">
  <p:tag name="OTLMARKERSHAPE" val="OTL"/>
</p:tagLst>
</file>

<file path=ppt/tags/tag159.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60.xml><?xml version="1.0" encoding="utf-8"?>
<p:tagLst xmlns:a="http://schemas.openxmlformats.org/drawingml/2006/main" xmlns:r="http://schemas.openxmlformats.org/officeDocument/2006/relationships" xmlns:p="http://schemas.openxmlformats.org/presentationml/2006/main">
  <p:tag name="OTLMARKERSHAPE" val="OTL"/>
</p:tagLst>
</file>

<file path=ppt/tags/tag161.xml><?xml version="1.0" encoding="utf-8"?>
<p:tagLst xmlns:a="http://schemas.openxmlformats.org/drawingml/2006/main" xmlns:r="http://schemas.openxmlformats.org/officeDocument/2006/relationships" xmlns:p="http://schemas.openxmlformats.org/presentationml/2006/main">
  <p:tag name="OTLMARKERSHAPE" val="OTL"/>
</p:tagLst>
</file>

<file path=ppt/tags/tag162.xml><?xml version="1.0" encoding="utf-8"?>
<p:tagLst xmlns:a="http://schemas.openxmlformats.org/drawingml/2006/main" xmlns:r="http://schemas.openxmlformats.org/officeDocument/2006/relationships" xmlns:p="http://schemas.openxmlformats.org/presentationml/2006/main">
  <p:tag name="OTLMARKERSHAPE" val="OTL"/>
</p:tagLst>
</file>

<file path=ppt/tags/tag163.xml><?xml version="1.0" encoding="utf-8"?>
<p:tagLst xmlns:a="http://schemas.openxmlformats.org/drawingml/2006/main" xmlns:r="http://schemas.openxmlformats.org/officeDocument/2006/relationships" xmlns:p="http://schemas.openxmlformats.org/presentationml/2006/main">
  <p:tag name="OTLMARKERSHAPE" val="OTL"/>
</p:tagLst>
</file>

<file path=ppt/tags/tag164.xml><?xml version="1.0" encoding="utf-8"?>
<p:tagLst xmlns:a="http://schemas.openxmlformats.org/drawingml/2006/main" xmlns:r="http://schemas.openxmlformats.org/officeDocument/2006/relationships" xmlns:p="http://schemas.openxmlformats.org/presentationml/2006/main">
  <p:tag name="OTLMARKERSHAPE" val="OTL"/>
</p:tagLst>
</file>

<file path=ppt/tags/tag165.xml><?xml version="1.0" encoding="utf-8"?>
<p:tagLst xmlns:a="http://schemas.openxmlformats.org/drawingml/2006/main" xmlns:r="http://schemas.openxmlformats.org/officeDocument/2006/relationships" xmlns:p="http://schemas.openxmlformats.org/presentationml/2006/main">
  <p:tag name="OTLMARKERSHAPE" val="OTL"/>
</p:tagLst>
</file>

<file path=ppt/tags/tag166.xml><?xml version="1.0" encoding="utf-8"?>
<p:tagLst xmlns:a="http://schemas.openxmlformats.org/drawingml/2006/main" xmlns:r="http://schemas.openxmlformats.org/officeDocument/2006/relationships" xmlns:p="http://schemas.openxmlformats.org/presentationml/2006/main">
  <p:tag name="OTLMARKERSHAPE" val="OTL"/>
</p:tagLst>
</file>

<file path=ppt/tags/tag167.xml><?xml version="1.0" encoding="utf-8"?>
<p:tagLst xmlns:a="http://schemas.openxmlformats.org/drawingml/2006/main" xmlns:r="http://schemas.openxmlformats.org/officeDocument/2006/relationships" xmlns:p="http://schemas.openxmlformats.org/presentationml/2006/main">
  <p:tag name="OTLMARKERSHAPE" val="OTL"/>
</p:tagLst>
</file>

<file path=ppt/tags/tag168.xml><?xml version="1.0" encoding="utf-8"?>
<p:tagLst xmlns:a="http://schemas.openxmlformats.org/drawingml/2006/main" xmlns:r="http://schemas.openxmlformats.org/officeDocument/2006/relationships" xmlns:p="http://schemas.openxmlformats.org/presentationml/2006/main">
  <p:tag name="OTLMARKERSHAPE" val="OTL"/>
</p:tagLst>
</file>

<file path=ppt/tags/tag169.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70.xml><?xml version="1.0" encoding="utf-8"?>
<p:tagLst xmlns:a="http://schemas.openxmlformats.org/drawingml/2006/main" xmlns:r="http://schemas.openxmlformats.org/officeDocument/2006/relationships" xmlns:p="http://schemas.openxmlformats.org/presentationml/2006/main">
  <p:tag name="OTLMARKERSHAPE" val="OTL"/>
</p:tagLst>
</file>

<file path=ppt/tags/tag171.xml><?xml version="1.0" encoding="utf-8"?>
<p:tagLst xmlns:a="http://schemas.openxmlformats.org/drawingml/2006/main" xmlns:r="http://schemas.openxmlformats.org/officeDocument/2006/relationships" xmlns:p="http://schemas.openxmlformats.org/presentationml/2006/main">
  <p:tag name="OTLMARKERSHAPE" val="OTL"/>
</p:tagLst>
</file>

<file path=ppt/tags/tag172.xml><?xml version="1.0" encoding="utf-8"?>
<p:tagLst xmlns:a="http://schemas.openxmlformats.org/drawingml/2006/main" xmlns:r="http://schemas.openxmlformats.org/officeDocument/2006/relationships" xmlns:p="http://schemas.openxmlformats.org/presentationml/2006/main">
  <p:tag name="OTLMARKERSHAPE" val="OTL"/>
</p:tagLst>
</file>

<file path=ppt/tags/tag173.xml><?xml version="1.0" encoding="utf-8"?>
<p:tagLst xmlns:a="http://schemas.openxmlformats.org/drawingml/2006/main" xmlns:r="http://schemas.openxmlformats.org/officeDocument/2006/relationships" xmlns:p="http://schemas.openxmlformats.org/presentationml/2006/main">
  <p:tag name="OTLMARKERSHAPE" val="OTL"/>
</p:tagLst>
</file>

<file path=ppt/tags/tag174.xml><?xml version="1.0" encoding="utf-8"?>
<p:tagLst xmlns:a="http://schemas.openxmlformats.org/drawingml/2006/main" xmlns:r="http://schemas.openxmlformats.org/officeDocument/2006/relationships" xmlns:p="http://schemas.openxmlformats.org/presentationml/2006/main">
  <p:tag name="OTLMARKERSHAPE" val="OTL"/>
</p:tagLst>
</file>

<file path=ppt/tags/tag175.xml><?xml version="1.0" encoding="utf-8"?>
<p:tagLst xmlns:a="http://schemas.openxmlformats.org/drawingml/2006/main" xmlns:r="http://schemas.openxmlformats.org/officeDocument/2006/relationships" xmlns:p="http://schemas.openxmlformats.org/presentationml/2006/main">
  <p:tag name="OTLMARKERSHAPE" val="OTL"/>
</p:tagLst>
</file>

<file path=ppt/tags/tag176.xml><?xml version="1.0" encoding="utf-8"?>
<p:tagLst xmlns:a="http://schemas.openxmlformats.org/drawingml/2006/main" xmlns:r="http://schemas.openxmlformats.org/officeDocument/2006/relationships" xmlns:p="http://schemas.openxmlformats.org/presentationml/2006/main">
  <p:tag name="OTLMARKERSHAPE" val="OTL"/>
</p:tagLst>
</file>

<file path=ppt/tags/tag177.xml><?xml version="1.0" encoding="utf-8"?>
<p:tagLst xmlns:a="http://schemas.openxmlformats.org/drawingml/2006/main" xmlns:r="http://schemas.openxmlformats.org/officeDocument/2006/relationships" xmlns:p="http://schemas.openxmlformats.org/presentationml/2006/main">
  <p:tag name="OTLMARKERSHAPE" val="OTL"/>
</p:tagLst>
</file>

<file path=ppt/tags/tag178.xml><?xml version="1.0" encoding="utf-8"?>
<p:tagLst xmlns:a="http://schemas.openxmlformats.org/drawingml/2006/main" xmlns:r="http://schemas.openxmlformats.org/officeDocument/2006/relationships" xmlns:p="http://schemas.openxmlformats.org/presentationml/2006/main">
  <p:tag name="OTLMARKERSHAPE" val="OTL"/>
</p:tagLst>
</file>

<file path=ppt/tags/tag179.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80.xml><?xml version="1.0" encoding="utf-8"?>
<p:tagLst xmlns:a="http://schemas.openxmlformats.org/drawingml/2006/main" xmlns:r="http://schemas.openxmlformats.org/officeDocument/2006/relationships" xmlns:p="http://schemas.openxmlformats.org/presentationml/2006/main">
  <p:tag name="OTLMARKERSHAPE" val="OTL"/>
</p:tagLst>
</file>

<file path=ppt/tags/tag181.xml><?xml version="1.0" encoding="utf-8"?>
<p:tagLst xmlns:a="http://schemas.openxmlformats.org/drawingml/2006/main" xmlns:r="http://schemas.openxmlformats.org/officeDocument/2006/relationships" xmlns:p="http://schemas.openxmlformats.org/presentationml/2006/main">
  <p:tag name="OTLMARKERSHAPE" val="OTL"/>
</p:tagLst>
</file>

<file path=ppt/tags/tag182.xml><?xml version="1.0" encoding="utf-8"?>
<p:tagLst xmlns:a="http://schemas.openxmlformats.org/drawingml/2006/main" xmlns:r="http://schemas.openxmlformats.org/officeDocument/2006/relationships" xmlns:p="http://schemas.openxmlformats.org/presentationml/2006/main">
  <p:tag name="OTLMARKERSHAPE" val="OTL"/>
</p:tagLst>
</file>

<file path=ppt/tags/tag183.xml><?xml version="1.0" encoding="utf-8"?>
<p:tagLst xmlns:a="http://schemas.openxmlformats.org/drawingml/2006/main" xmlns:r="http://schemas.openxmlformats.org/officeDocument/2006/relationships" xmlns:p="http://schemas.openxmlformats.org/presentationml/2006/main">
  <p:tag name="OTLMARKERSHAPE" val="OTL"/>
</p:tagLst>
</file>

<file path=ppt/tags/tag184.xml><?xml version="1.0" encoding="utf-8"?>
<p:tagLst xmlns:a="http://schemas.openxmlformats.org/drawingml/2006/main" xmlns:r="http://schemas.openxmlformats.org/officeDocument/2006/relationships" xmlns:p="http://schemas.openxmlformats.org/presentationml/2006/main">
  <p:tag name="OTLMARKERSHAPE" val="OTL"/>
</p:tagLst>
</file>

<file path=ppt/tags/tag185.xml><?xml version="1.0" encoding="utf-8"?>
<p:tagLst xmlns:a="http://schemas.openxmlformats.org/drawingml/2006/main" xmlns:r="http://schemas.openxmlformats.org/officeDocument/2006/relationships" xmlns:p="http://schemas.openxmlformats.org/presentationml/2006/main">
  <p:tag name="OTLMARKERSHAPE" val="OTL"/>
</p:tagLst>
</file>

<file path=ppt/tags/tag186.xml><?xml version="1.0" encoding="utf-8"?>
<p:tagLst xmlns:a="http://schemas.openxmlformats.org/drawingml/2006/main" xmlns:r="http://schemas.openxmlformats.org/officeDocument/2006/relationships" xmlns:p="http://schemas.openxmlformats.org/presentationml/2006/main">
  <p:tag name="OTLMARKERSHAPE" val="OTL"/>
</p:tagLst>
</file>

<file path=ppt/tags/tag187.xml><?xml version="1.0" encoding="utf-8"?>
<p:tagLst xmlns:a="http://schemas.openxmlformats.org/drawingml/2006/main" xmlns:r="http://schemas.openxmlformats.org/officeDocument/2006/relationships" xmlns:p="http://schemas.openxmlformats.org/presentationml/2006/main">
  <p:tag name="OTLMARKERSHAPE" val="OTL"/>
</p:tagLst>
</file>

<file path=ppt/tags/tag188.xml><?xml version="1.0" encoding="utf-8"?>
<p:tagLst xmlns:a="http://schemas.openxmlformats.org/drawingml/2006/main" xmlns:r="http://schemas.openxmlformats.org/officeDocument/2006/relationships" xmlns:p="http://schemas.openxmlformats.org/presentationml/2006/main">
  <p:tag name="OTLMARKERSHAPE" val="OTL"/>
</p:tagLst>
</file>

<file path=ppt/tags/tag189.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190.xml><?xml version="1.0" encoding="utf-8"?>
<p:tagLst xmlns:a="http://schemas.openxmlformats.org/drawingml/2006/main" xmlns:r="http://schemas.openxmlformats.org/officeDocument/2006/relationships" xmlns:p="http://schemas.openxmlformats.org/presentationml/2006/main">
  <p:tag name="OTLMARKERSHAPE" val="OTL"/>
</p:tagLst>
</file>

<file path=ppt/tags/tag191.xml><?xml version="1.0" encoding="utf-8"?>
<p:tagLst xmlns:a="http://schemas.openxmlformats.org/drawingml/2006/main" xmlns:r="http://schemas.openxmlformats.org/officeDocument/2006/relationships" xmlns:p="http://schemas.openxmlformats.org/presentationml/2006/main">
  <p:tag name="OTLMARKERSHAPE" val="OTL"/>
</p:tagLst>
</file>

<file path=ppt/tags/tag192.xml><?xml version="1.0" encoding="utf-8"?>
<p:tagLst xmlns:a="http://schemas.openxmlformats.org/drawingml/2006/main" xmlns:r="http://schemas.openxmlformats.org/officeDocument/2006/relationships" xmlns:p="http://schemas.openxmlformats.org/presentationml/2006/main">
  <p:tag name="OTLMARKERSHAPE" val="OTL"/>
</p:tagLst>
</file>

<file path=ppt/tags/tag193.xml><?xml version="1.0" encoding="utf-8"?>
<p:tagLst xmlns:a="http://schemas.openxmlformats.org/drawingml/2006/main" xmlns:r="http://schemas.openxmlformats.org/officeDocument/2006/relationships" xmlns:p="http://schemas.openxmlformats.org/presentationml/2006/main">
  <p:tag name="OTLMARKERSHAPE" val="OTL"/>
</p:tagLst>
</file>

<file path=ppt/tags/tag194.xml><?xml version="1.0" encoding="utf-8"?>
<p:tagLst xmlns:a="http://schemas.openxmlformats.org/drawingml/2006/main" xmlns:r="http://schemas.openxmlformats.org/officeDocument/2006/relationships" xmlns:p="http://schemas.openxmlformats.org/presentationml/2006/main">
  <p:tag name="OTLMARKERSHAPE" val="OTL"/>
</p:tagLst>
</file>

<file path=ppt/tags/tag195.xml><?xml version="1.0" encoding="utf-8"?>
<p:tagLst xmlns:a="http://schemas.openxmlformats.org/drawingml/2006/main" xmlns:r="http://schemas.openxmlformats.org/officeDocument/2006/relationships" xmlns:p="http://schemas.openxmlformats.org/presentationml/2006/main">
  <p:tag name="OTLMARKERSHAPE" val="OTL"/>
</p:tagLst>
</file>

<file path=ppt/tags/tag196.xml><?xml version="1.0" encoding="utf-8"?>
<p:tagLst xmlns:a="http://schemas.openxmlformats.org/drawingml/2006/main" xmlns:r="http://schemas.openxmlformats.org/officeDocument/2006/relationships" xmlns:p="http://schemas.openxmlformats.org/presentationml/2006/main">
  <p:tag name="OTLMARKERSHAPE" val="OTL"/>
</p:tagLst>
</file>

<file path=ppt/tags/tag197.xml><?xml version="1.0" encoding="utf-8"?>
<p:tagLst xmlns:a="http://schemas.openxmlformats.org/drawingml/2006/main" xmlns:r="http://schemas.openxmlformats.org/officeDocument/2006/relationships" xmlns:p="http://schemas.openxmlformats.org/presentationml/2006/main">
  <p:tag name="OTLMARKERSHAPE" val="OTL"/>
</p:tagLst>
</file>

<file path=ppt/tags/tag198.xml><?xml version="1.0" encoding="utf-8"?>
<p:tagLst xmlns:a="http://schemas.openxmlformats.org/drawingml/2006/main" xmlns:r="http://schemas.openxmlformats.org/officeDocument/2006/relationships" xmlns:p="http://schemas.openxmlformats.org/presentationml/2006/main">
  <p:tag name="OTLMARKERSHAPE" val="OTL"/>
</p:tagLst>
</file>

<file path=ppt/tags/tag19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00.xml><?xml version="1.0" encoding="utf-8"?>
<p:tagLst xmlns:a="http://schemas.openxmlformats.org/drawingml/2006/main" xmlns:r="http://schemas.openxmlformats.org/officeDocument/2006/relationships" xmlns:p="http://schemas.openxmlformats.org/presentationml/2006/main">
  <p:tag name="OTLMARKERSHAPE" val="OTL"/>
</p:tagLst>
</file>

<file path=ppt/tags/tag201.xml><?xml version="1.0" encoding="utf-8"?>
<p:tagLst xmlns:a="http://schemas.openxmlformats.org/drawingml/2006/main" xmlns:r="http://schemas.openxmlformats.org/officeDocument/2006/relationships" xmlns:p="http://schemas.openxmlformats.org/presentationml/2006/main">
  <p:tag name="OTLMARKERSHAPE" val="OTL"/>
</p:tagLst>
</file>

<file path=ppt/tags/tag202.xml><?xml version="1.0" encoding="utf-8"?>
<p:tagLst xmlns:a="http://schemas.openxmlformats.org/drawingml/2006/main" xmlns:r="http://schemas.openxmlformats.org/officeDocument/2006/relationships" xmlns:p="http://schemas.openxmlformats.org/presentationml/2006/main">
  <p:tag name="OTLMARKERSHAPE" val="OTL"/>
</p:tagLst>
</file>

<file path=ppt/tags/tag203.xml><?xml version="1.0" encoding="utf-8"?>
<p:tagLst xmlns:a="http://schemas.openxmlformats.org/drawingml/2006/main" xmlns:r="http://schemas.openxmlformats.org/officeDocument/2006/relationships" xmlns:p="http://schemas.openxmlformats.org/presentationml/2006/main">
  <p:tag name="OTLMARKERSHAPE" val="OTL"/>
</p:tagLst>
</file>

<file path=ppt/tags/tag204.xml><?xml version="1.0" encoding="utf-8"?>
<p:tagLst xmlns:a="http://schemas.openxmlformats.org/drawingml/2006/main" xmlns:r="http://schemas.openxmlformats.org/officeDocument/2006/relationships" xmlns:p="http://schemas.openxmlformats.org/presentationml/2006/main">
  <p:tag name="OTLMARKERSHAPE" val="OTL"/>
</p:tagLst>
</file>

<file path=ppt/tags/tag205.xml><?xml version="1.0" encoding="utf-8"?>
<p:tagLst xmlns:a="http://schemas.openxmlformats.org/drawingml/2006/main" xmlns:r="http://schemas.openxmlformats.org/officeDocument/2006/relationships" xmlns:p="http://schemas.openxmlformats.org/presentationml/2006/main">
  <p:tag name="OTLMARKERSHAPE" val="OTL"/>
</p:tagLst>
</file>

<file path=ppt/tags/tag206.xml><?xml version="1.0" encoding="utf-8"?>
<p:tagLst xmlns:a="http://schemas.openxmlformats.org/drawingml/2006/main" xmlns:r="http://schemas.openxmlformats.org/officeDocument/2006/relationships" xmlns:p="http://schemas.openxmlformats.org/presentationml/2006/main">
  <p:tag name="OTLMARKERSHAPE" val="OTL"/>
</p:tagLst>
</file>

<file path=ppt/tags/tag207.xml><?xml version="1.0" encoding="utf-8"?>
<p:tagLst xmlns:a="http://schemas.openxmlformats.org/drawingml/2006/main" xmlns:r="http://schemas.openxmlformats.org/officeDocument/2006/relationships" xmlns:p="http://schemas.openxmlformats.org/presentationml/2006/main">
  <p:tag name="OTLMARKERSHAPE" val="OTL"/>
</p:tagLst>
</file>

<file path=ppt/tags/tag208.xml><?xml version="1.0" encoding="utf-8"?>
<p:tagLst xmlns:a="http://schemas.openxmlformats.org/drawingml/2006/main" xmlns:r="http://schemas.openxmlformats.org/officeDocument/2006/relationships" xmlns:p="http://schemas.openxmlformats.org/presentationml/2006/main">
  <p:tag name="OTLMARKERSHAPE" val="OTL"/>
</p:tagLst>
</file>

<file path=ppt/tags/tag209.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10.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78.xml><?xml version="1.0" encoding="utf-8"?>
<p:tagLst xmlns:a="http://schemas.openxmlformats.org/drawingml/2006/main" xmlns:r="http://schemas.openxmlformats.org/officeDocument/2006/relationships" xmlns:p="http://schemas.openxmlformats.org/presentationml/2006/main">
  <p:tag name="OTLMARKERSHAPE" val="OTL"/>
</p:tagLst>
</file>

<file path=ppt/tags/tag79.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80.xml><?xml version="1.0" encoding="utf-8"?>
<p:tagLst xmlns:a="http://schemas.openxmlformats.org/drawingml/2006/main" xmlns:r="http://schemas.openxmlformats.org/officeDocument/2006/relationships" xmlns:p="http://schemas.openxmlformats.org/presentationml/2006/main">
  <p:tag name="OTLMARKERSHAPE" val="OTL"/>
</p:tagLst>
</file>

<file path=ppt/tags/tag81.xml><?xml version="1.0" encoding="utf-8"?>
<p:tagLst xmlns:a="http://schemas.openxmlformats.org/drawingml/2006/main" xmlns:r="http://schemas.openxmlformats.org/officeDocument/2006/relationships" xmlns:p="http://schemas.openxmlformats.org/presentationml/2006/main">
  <p:tag name="OTLMARKERSHAPE" val="OTL"/>
</p:tagLst>
</file>

<file path=ppt/tags/tag82.xml><?xml version="1.0" encoding="utf-8"?>
<p:tagLst xmlns:a="http://schemas.openxmlformats.org/drawingml/2006/main" xmlns:r="http://schemas.openxmlformats.org/officeDocument/2006/relationships" xmlns:p="http://schemas.openxmlformats.org/presentationml/2006/main">
  <p:tag name="OTLMARKERSHAPE" val="OTL"/>
</p:tagLst>
</file>

<file path=ppt/tags/tag83.xml><?xml version="1.0" encoding="utf-8"?>
<p:tagLst xmlns:a="http://schemas.openxmlformats.org/drawingml/2006/main" xmlns:r="http://schemas.openxmlformats.org/officeDocument/2006/relationships" xmlns:p="http://schemas.openxmlformats.org/presentationml/2006/main">
  <p:tag name="OTLMARKERSHAPE" val="OTL"/>
</p:tagLst>
</file>

<file path=ppt/tags/tag84.xml><?xml version="1.0" encoding="utf-8"?>
<p:tagLst xmlns:a="http://schemas.openxmlformats.org/drawingml/2006/main" xmlns:r="http://schemas.openxmlformats.org/officeDocument/2006/relationships" xmlns:p="http://schemas.openxmlformats.org/presentationml/2006/main">
  <p:tag name="OTLMARKERSHAPE" val="OTL"/>
</p:tagLst>
</file>

<file path=ppt/tags/tag85.xml><?xml version="1.0" encoding="utf-8"?>
<p:tagLst xmlns:a="http://schemas.openxmlformats.org/drawingml/2006/main" xmlns:r="http://schemas.openxmlformats.org/officeDocument/2006/relationships" xmlns:p="http://schemas.openxmlformats.org/presentationml/2006/main">
  <p:tag name="OTLMARKERSHAPE" val="OTL"/>
</p:tagLst>
</file>

<file path=ppt/tags/tag86.xml><?xml version="1.0" encoding="utf-8"?>
<p:tagLst xmlns:a="http://schemas.openxmlformats.org/drawingml/2006/main" xmlns:r="http://schemas.openxmlformats.org/officeDocument/2006/relationships" xmlns:p="http://schemas.openxmlformats.org/presentationml/2006/main">
  <p:tag name="OTLMARKERSHAPE" val="OTL"/>
</p:tagLst>
</file>

<file path=ppt/tags/tag87.xml><?xml version="1.0" encoding="utf-8"?>
<p:tagLst xmlns:a="http://schemas.openxmlformats.org/drawingml/2006/main" xmlns:r="http://schemas.openxmlformats.org/officeDocument/2006/relationships" xmlns:p="http://schemas.openxmlformats.org/presentationml/2006/main">
  <p:tag name="OTLMARKERSHAPE" val="OTL"/>
</p:tagLst>
</file>

<file path=ppt/tags/tag88.xml><?xml version="1.0" encoding="utf-8"?>
<p:tagLst xmlns:a="http://schemas.openxmlformats.org/drawingml/2006/main" xmlns:r="http://schemas.openxmlformats.org/officeDocument/2006/relationships" xmlns:p="http://schemas.openxmlformats.org/presentationml/2006/main">
  <p:tag name="OTLMARKERSHAPE" val="OTL"/>
</p:tagLst>
</file>

<file path=ppt/tags/tag89.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ags/tag90.xml><?xml version="1.0" encoding="utf-8"?>
<p:tagLst xmlns:a="http://schemas.openxmlformats.org/drawingml/2006/main" xmlns:r="http://schemas.openxmlformats.org/officeDocument/2006/relationships" xmlns:p="http://schemas.openxmlformats.org/presentationml/2006/main">
  <p:tag name="OTLMARKERSHAPE" val="OTL"/>
</p:tagLst>
</file>

<file path=ppt/tags/tag91.xml><?xml version="1.0" encoding="utf-8"?>
<p:tagLst xmlns:a="http://schemas.openxmlformats.org/drawingml/2006/main" xmlns:r="http://schemas.openxmlformats.org/officeDocument/2006/relationships" xmlns:p="http://schemas.openxmlformats.org/presentationml/2006/main">
  <p:tag name="OTLMARKERSHAPE" val="OTL"/>
</p:tagLst>
</file>

<file path=ppt/tags/tag92.xml><?xml version="1.0" encoding="utf-8"?>
<p:tagLst xmlns:a="http://schemas.openxmlformats.org/drawingml/2006/main" xmlns:r="http://schemas.openxmlformats.org/officeDocument/2006/relationships" xmlns:p="http://schemas.openxmlformats.org/presentationml/2006/main">
  <p:tag name="OTLMARKERSHAPE" val="OTL"/>
</p:tagLst>
</file>

<file path=ppt/tags/tag93.xml><?xml version="1.0" encoding="utf-8"?>
<p:tagLst xmlns:a="http://schemas.openxmlformats.org/drawingml/2006/main" xmlns:r="http://schemas.openxmlformats.org/officeDocument/2006/relationships" xmlns:p="http://schemas.openxmlformats.org/presentationml/2006/main">
  <p:tag name="OTLMARKERSHAPE" val="OTL"/>
</p:tagLst>
</file>

<file path=ppt/tags/tag94.xml><?xml version="1.0" encoding="utf-8"?>
<p:tagLst xmlns:a="http://schemas.openxmlformats.org/drawingml/2006/main" xmlns:r="http://schemas.openxmlformats.org/officeDocument/2006/relationships" xmlns:p="http://schemas.openxmlformats.org/presentationml/2006/main">
  <p:tag name="OTLMARKERSHAPE" val="OTL"/>
</p:tagLst>
</file>

<file path=ppt/tags/tag95.xml><?xml version="1.0" encoding="utf-8"?>
<p:tagLst xmlns:a="http://schemas.openxmlformats.org/drawingml/2006/main" xmlns:r="http://schemas.openxmlformats.org/officeDocument/2006/relationships" xmlns:p="http://schemas.openxmlformats.org/presentationml/2006/main">
  <p:tag name="OTLMARKERSHAPE" val="OTL"/>
</p:tagLst>
</file>

<file path=ppt/tags/tag96.xml><?xml version="1.0" encoding="utf-8"?>
<p:tagLst xmlns:a="http://schemas.openxmlformats.org/drawingml/2006/main" xmlns:r="http://schemas.openxmlformats.org/officeDocument/2006/relationships" xmlns:p="http://schemas.openxmlformats.org/presentationml/2006/main">
  <p:tag name="OTLMARKERSHAPE" val="OTL"/>
</p:tagLst>
</file>

<file path=ppt/tags/tag97.xml><?xml version="1.0" encoding="utf-8"?>
<p:tagLst xmlns:a="http://schemas.openxmlformats.org/drawingml/2006/main" xmlns:r="http://schemas.openxmlformats.org/officeDocument/2006/relationships" xmlns:p="http://schemas.openxmlformats.org/presentationml/2006/main">
  <p:tag name="OTLMARKERSHAPE" val="OTL"/>
</p:tagLst>
</file>

<file path=ppt/tags/tag98.xml><?xml version="1.0" encoding="utf-8"?>
<p:tagLst xmlns:a="http://schemas.openxmlformats.org/drawingml/2006/main" xmlns:r="http://schemas.openxmlformats.org/officeDocument/2006/relationships" xmlns:p="http://schemas.openxmlformats.org/presentationml/2006/main">
  <p:tag name="OTLMARKERSHAPE" val="OTL"/>
</p:tagLst>
</file>

<file path=ppt/tags/tag9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3149403-D037-43A9-A21D-FD77B990766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project plan presentation (widescreen)</Template>
  <TotalTime>0</TotalTime>
  <Words>1518</Words>
  <Application>Microsoft Office PowerPoint</Application>
  <PresentationFormat>Widescreen</PresentationFormat>
  <Paragraphs>256</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Corbel</vt:lpstr>
      <vt:lpstr>Euphemia</vt:lpstr>
      <vt:lpstr>Wingdings</vt:lpstr>
      <vt:lpstr>Banded Design Blue 16x9</vt:lpstr>
      <vt:lpstr>Ever Health Technology Plan</vt:lpstr>
      <vt:lpstr>EAGLE CONSULTANTS - ABOUT US</vt:lpstr>
      <vt:lpstr>EAGLE CONSULTANTS -Mission / Vision</vt:lpstr>
      <vt:lpstr>OUR CLIENT – EVER HEALTH FITNESS</vt:lpstr>
      <vt:lpstr>EVER HEALTH - MISSION STATEMENT</vt:lpstr>
      <vt:lpstr>EVER HEALTH ORGANIZATIONAL CHART</vt:lpstr>
      <vt:lpstr>EVER HEALTH - 22 LOCATIONS</vt:lpstr>
      <vt:lpstr>THE PROBLEM</vt:lpstr>
      <vt:lpstr>THE COST</vt:lpstr>
      <vt:lpstr>THE SOLUTION/ DELIVERABLES </vt:lpstr>
      <vt:lpstr>PERIPHERAL DELIVERABLES</vt:lpstr>
      <vt:lpstr>Project Completion</vt:lpstr>
      <vt:lpstr>Project Team Roles and Responsibilities</vt:lpstr>
      <vt:lpstr>PowerPoint Presentation</vt:lpstr>
      <vt:lpstr>Project Schedule</vt:lpstr>
      <vt:lpstr>PowerPoint Presentation</vt:lpstr>
      <vt:lpstr>PowerPoint Presentation</vt:lpstr>
      <vt:lpstr>PowerPoint Presentation</vt:lpstr>
      <vt:lpstr>EVER HEALTH INTERVIEW SCHEDULE</vt:lpstr>
      <vt:lpstr>EVER HEALTH INTERVIEW SCHEDULE</vt:lpstr>
      <vt:lpstr>EVER HEALTH INTERVIEW SCHEDULE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2016-09-07T01:05:16Z</dcterms:created>
  <dcterms:modified xsi:type="dcterms:W3CDTF">2016-09-08T20:13:13Z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TC034172719991</vt:lpwstr>
  </property>
</Properties>
</file>