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4B0C"/>
    <a:srgbClr val="006E0E"/>
    <a:srgbClr val="262625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6"/>
  </p:normalViewPr>
  <p:slideViewPr>
    <p:cSldViewPr snapToGrid="0" snapToObjects="1">
      <p:cViewPr>
        <p:scale>
          <a:sx n="170" d="100"/>
          <a:sy n="170" d="100"/>
        </p:scale>
        <p:origin x="-576" y="-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C085-7CE9-B640-9938-7507E941B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7C623-928A-6741-B5AC-49361F8D4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9119B-F49F-B04E-8C2A-2E65506E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09F1-744C-EA48-8EB6-400DC758AA6D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FB24C-6D29-774E-89EE-F4B7E053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6ED43-5439-FC4E-A3B3-AB94361C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5F45-3F82-0D4E-BB4F-792A1CC0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0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C713-76C3-E34A-8E7B-68DBBF49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11DA7-9DFF-EA46-935E-BD1FB032F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7222E-7C73-EE46-A1FB-991D3D6A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09F1-744C-EA48-8EB6-400DC758AA6D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EDB70-63B6-EC49-A9C2-37E4372A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5779B-6224-0D41-974C-C881CF6A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5F45-3F82-0D4E-BB4F-792A1CC0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7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82483E-1CC5-764C-8168-0EB19B2C5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9DB06-99F2-2E48-9541-DD7C0BA19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469EE-DB29-FE46-B885-DF8A98EE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09F1-744C-EA48-8EB6-400DC758AA6D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5331B-C994-B64D-9F17-878B667D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D177B-F57E-C444-B3E4-8B2510EB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5F45-3F82-0D4E-BB4F-792A1CC0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0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6C7E-EF6D-514F-A421-661CD7B9C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BB4E3-B44A-D346-8926-6B46B72C8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54583-D23F-0242-9C63-6BBED7F7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09F1-744C-EA48-8EB6-400DC758AA6D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6D81E-CF14-A546-8C58-9D3C2CD8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5DA79-C729-FE40-8949-094A647C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5F45-3F82-0D4E-BB4F-792A1CC0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2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C584-FCE0-2A4A-901E-F2171545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629B3-0B4A-2C45-9B85-3BEA3592B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9D581-9F30-884B-BCA0-3E07E39B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09F1-744C-EA48-8EB6-400DC758AA6D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48BF7-3C0B-B843-ACF8-FB3A025E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56897-2206-BD4E-8639-02E5A593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5F45-3F82-0D4E-BB4F-792A1CC0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4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241F-C7DD-C543-93B6-A0278BA8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3508-72CD-414D-9C99-618BB58B9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45FA7-9CF5-604D-A808-FA8B2E1E5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16D44-9FD8-A94E-897D-EF39D41A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09F1-744C-EA48-8EB6-400DC758AA6D}" type="datetimeFigureOut">
              <a:rPr lang="en-US" smtClean="0"/>
              <a:t>6/28/20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B1D66-8D22-8546-B381-09E68AE8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D7AC6-2F14-8749-89FD-3359209F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5F45-3F82-0D4E-BB4F-792A1CC0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7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4299-72BF-5E43-B857-6D16B1A7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C5FCB-4209-2F48-A07F-2D12A837A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2CDC-14C4-B640-A2DC-15F61143A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6BD2CF-3BB0-6546-94D1-6A9D4C5E0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A22B7-F08F-A34A-9902-B5F481F64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CB4971-CED2-5345-AA55-742282CE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09F1-744C-EA48-8EB6-400DC758AA6D}" type="datetimeFigureOut">
              <a:rPr lang="en-US" smtClean="0"/>
              <a:t>6/28/20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FFC033-F591-DC44-9348-C050E3E5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D0D8CC-C012-5B47-9C8B-81BFAF95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5F45-3F82-0D4E-BB4F-792A1CC0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9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513B-F089-7D4E-B139-5CC2029C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F0B84-8597-9A42-BC11-0A681373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09F1-744C-EA48-8EB6-400DC758AA6D}" type="datetimeFigureOut">
              <a:rPr lang="en-US" smtClean="0"/>
              <a:t>6/28/20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077BE-8F68-B146-8E0D-BDB0BC8A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DAFF8-6C38-6A45-A31B-CCA88F8E4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5F45-3F82-0D4E-BB4F-792A1CC0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4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8D176-D4EC-2B4D-BD4C-07CB370A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09F1-744C-EA48-8EB6-400DC758AA6D}" type="datetimeFigureOut">
              <a:rPr lang="en-US" smtClean="0"/>
              <a:t>6/28/20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3F9C39-DFBA-D643-9511-069720BC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AF04-ED0A-FD4A-BD1F-E981C9EC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5F45-3F82-0D4E-BB4F-792A1CC0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5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5E08-359E-F34A-92DF-A434BBE3E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A8711-97CE-0C4A-BFD0-4EF4377A5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0D6F8-2B1A-BB4A-97FF-8E455988E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AF2CF-0C97-6745-9DAE-BCBC0FD2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09F1-744C-EA48-8EB6-400DC758AA6D}" type="datetimeFigureOut">
              <a:rPr lang="en-US" smtClean="0"/>
              <a:t>6/28/20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1FC9F-7651-8F45-9B5A-72B58B70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F2FF1-BD29-7D49-A5AE-7565CD63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5F45-3F82-0D4E-BB4F-792A1CC0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0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F33A-FDC9-5648-B762-D4180396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B316CC-57EE-BE40-95EF-C480D35C5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A2523-37F9-F042-AE56-BA7BDDF47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DEEDD-CA67-BE40-A948-2D866972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09F1-744C-EA48-8EB6-400DC758AA6D}" type="datetimeFigureOut">
              <a:rPr lang="en-US" smtClean="0"/>
              <a:t>6/28/20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CCFFB-B46F-7F49-8526-3F9237257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754FC-7A2E-3C49-A04B-A5755EE6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5F45-3F82-0D4E-BB4F-792A1CC0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1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82552-1215-F84E-93CF-A6C854D43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BCC13-E317-094A-850B-3F7180287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01461-50D6-2540-B208-0434BB61E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C09F1-744C-EA48-8EB6-400DC758AA6D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35746-4DE4-6A40-BBB0-E718DE466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FF26C-0A1F-5140-87D3-B31AD0723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C5F45-3F82-0D4E-BB4F-792A1CC0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1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85EE54D-72C4-0144-B128-52DC457A435D}"/>
              </a:ext>
            </a:extLst>
          </p:cNvPr>
          <p:cNvGrpSpPr/>
          <p:nvPr/>
        </p:nvGrpSpPr>
        <p:grpSpPr>
          <a:xfrm>
            <a:off x="755320" y="1689100"/>
            <a:ext cx="3009900" cy="3479800"/>
            <a:chOff x="755320" y="1689100"/>
            <a:chExt cx="3009900" cy="3479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1D00532-606D-2741-A480-C753E3359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320" y="1689100"/>
              <a:ext cx="3009900" cy="34798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EA6208-321C-E646-A540-0A6F870F266B}"/>
                </a:ext>
              </a:extLst>
            </p:cNvPr>
            <p:cNvSpPr/>
            <p:nvPr/>
          </p:nvSpPr>
          <p:spPr>
            <a:xfrm>
              <a:off x="1189227" y="2122943"/>
              <a:ext cx="482901" cy="100244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95000"/>
                    <a:alpha val="0"/>
                  </a:schemeClr>
                </a:gs>
                <a:gs pos="9000">
                  <a:srgbClr val="26262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74EF0F-57B2-164B-AA92-667111B4C252}"/>
                </a:ext>
              </a:extLst>
            </p:cNvPr>
            <p:cNvSpPr/>
            <p:nvPr/>
          </p:nvSpPr>
          <p:spPr>
            <a:xfrm>
              <a:off x="2006767" y="2122941"/>
              <a:ext cx="482901" cy="100244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95000"/>
                    <a:alpha val="0"/>
                  </a:schemeClr>
                </a:gs>
                <a:gs pos="9000">
                  <a:srgbClr val="26262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82048C3-2D8D-D04D-91DA-CA770AC1ACC2}"/>
                </a:ext>
              </a:extLst>
            </p:cNvPr>
            <p:cNvSpPr/>
            <p:nvPr/>
          </p:nvSpPr>
          <p:spPr>
            <a:xfrm>
              <a:off x="2824306" y="2125835"/>
              <a:ext cx="482901" cy="100244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95000"/>
                    <a:alpha val="0"/>
                  </a:schemeClr>
                </a:gs>
                <a:gs pos="9000">
                  <a:srgbClr val="26262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7210777F-6B85-234A-96B5-C736BD0B5EB5}"/>
                </a:ext>
              </a:extLst>
            </p:cNvPr>
            <p:cNvSpPr/>
            <p:nvPr/>
          </p:nvSpPr>
          <p:spPr>
            <a:xfrm rot="16200000">
              <a:off x="700202" y="3367406"/>
              <a:ext cx="1446160" cy="575402"/>
            </a:xfrm>
            <a:prstGeom prst="trapezoid">
              <a:avLst>
                <a:gd name="adj" fmla="val 1739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AF633313-9024-3B47-8465-9372ABEB3F6D}"/>
                </a:ext>
              </a:extLst>
            </p:cNvPr>
            <p:cNvSpPr/>
            <p:nvPr/>
          </p:nvSpPr>
          <p:spPr>
            <a:xfrm rot="16200000">
              <a:off x="1452650" y="3281495"/>
              <a:ext cx="1576345" cy="575403"/>
            </a:xfrm>
            <a:prstGeom prst="trapezoid">
              <a:avLst>
                <a:gd name="adj" fmla="val 1739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138E92AB-0358-0741-8180-0D3463661B31}"/>
                </a:ext>
              </a:extLst>
            </p:cNvPr>
            <p:cNvSpPr/>
            <p:nvPr/>
          </p:nvSpPr>
          <p:spPr>
            <a:xfrm rot="16200000">
              <a:off x="2202831" y="3192597"/>
              <a:ext cx="1711063" cy="575403"/>
            </a:xfrm>
            <a:prstGeom prst="trapezoid">
              <a:avLst>
                <a:gd name="adj" fmla="val 1739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iangle 9">
              <a:extLst>
                <a:ext uri="{FF2B5EF4-FFF2-40B4-BE49-F238E27FC236}">
                  <a16:creationId xmlns:a16="http://schemas.microsoft.com/office/drawing/2014/main" id="{E80A904E-BCC7-3545-9397-53FCBF63D85B}"/>
                </a:ext>
              </a:extLst>
            </p:cNvPr>
            <p:cNvSpPr/>
            <p:nvPr/>
          </p:nvSpPr>
          <p:spPr>
            <a:xfrm rot="10800000">
              <a:off x="1189227" y="2868368"/>
              <a:ext cx="482902" cy="548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CF005F12-6FFD-074E-B296-B1AF2CA57586}"/>
                </a:ext>
              </a:extLst>
            </p:cNvPr>
            <p:cNvSpPr/>
            <p:nvPr/>
          </p:nvSpPr>
          <p:spPr>
            <a:xfrm rot="10800000">
              <a:off x="2006767" y="2717364"/>
              <a:ext cx="482902" cy="548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iangle 11">
              <a:extLst>
                <a:ext uri="{FF2B5EF4-FFF2-40B4-BE49-F238E27FC236}">
                  <a16:creationId xmlns:a16="http://schemas.microsoft.com/office/drawing/2014/main" id="{5CA833B9-D795-024B-9471-8A1078D406AA}"/>
                </a:ext>
              </a:extLst>
            </p:cNvPr>
            <p:cNvSpPr/>
            <p:nvPr/>
          </p:nvSpPr>
          <p:spPr>
            <a:xfrm rot="10800000">
              <a:off x="2824307" y="2561107"/>
              <a:ext cx="482902" cy="548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BE89795-9741-5048-81D3-167B4BB58CA1}"/>
              </a:ext>
            </a:extLst>
          </p:cNvPr>
          <p:cNvGrpSpPr/>
          <p:nvPr/>
        </p:nvGrpSpPr>
        <p:grpSpPr>
          <a:xfrm>
            <a:off x="4591050" y="1689100"/>
            <a:ext cx="3009900" cy="3479800"/>
            <a:chOff x="4591050" y="1689100"/>
            <a:chExt cx="3009900" cy="34798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E65871E-D884-2943-8217-57D9C93E9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91050" y="1689100"/>
              <a:ext cx="3009900" cy="34798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0A81B8C-889B-284C-8315-6264B6FA1C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178" t="2034" r="20495" b="8023"/>
            <a:stretch/>
          </p:blipFill>
          <p:spPr>
            <a:xfrm>
              <a:off x="4591050" y="1906822"/>
              <a:ext cx="3009900" cy="3262078"/>
            </a:xfrm>
            <a:prstGeom prst="rect">
              <a:avLst/>
            </a:prstGeom>
          </p:spPr>
        </p:pic>
        <p:sp>
          <p:nvSpPr>
            <p:cNvPr id="29" name="5-Point Star 28">
              <a:extLst>
                <a:ext uri="{FF2B5EF4-FFF2-40B4-BE49-F238E27FC236}">
                  <a16:creationId xmlns:a16="http://schemas.microsoft.com/office/drawing/2014/main" id="{9D32CFB8-EB9D-2A49-AA47-FC35402D307A}"/>
                </a:ext>
              </a:extLst>
            </p:cNvPr>
            <p:cNvSpPr/>
            <p:nvPr/>
          </p:nvSpPr>
          <p:spPr>
            <a:xfrm>
              <a:off x="7322695" y="3310860"/>
              <a:ext cx="176318" cy="176318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2326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Hoagland Leape</dc:creator>
  <cp:lastModifiedBy>Jonathan Hoagland Leape</cp:lastModifiedBy>
  <cp:revision>3</cp:revision>
  <dcterms:created xsi:type="dcterms:W3CDTF">2020-06-28T18:49:54Z</dcterms:created>
  <dcterms:modified xsi:type="dcterms:W3CDTF">2020-06-28T19:35:49Z</dcterms:modified>
</cp:coreProperties>
</file>