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66"/>
  </p:normalViewPr>
  <p:slideViewPr>
    <p:cSldViewPr snapToGrid="0" snapToObjects="1">
      <p:cViewPr varScale="1">
        <p:scale>
          <a:sx n="76" d="100"/>
          <a:sy n="76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DF29A-92D7-5F4B-B3B3-9B9D5DE2274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A232-2069-C245-9FE5-2C8C8BA3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7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statistical significance!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6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Answering public health questions through </a:t>
            </a:r>
            <a:br>
              <a:rPr lang="en-US" dirty="0" smtClean="0"/>
            </a:br>
            <a:r>
              <a:rPr lang="en-US" dirty="0" smtClean="0"/>
              <a:t>National Health Surveys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case study of primary hypertension in NHANES 2013-2014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9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context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NHANES 2013-2014</a:t>
            </a:r>
            <a:br>
              <a:rPr lang="en-US" dirty="0" smtClean="0"/>
            </a:br>
            <a:r>
              <a:rPr lang="en-US" i="1" dirty="0" smtClean="0"/>
              <a:t>National Health and Nutrition Examination Survey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Cross-sectional survey</a:t>
            </a:r>
          </a:p>
          <a:p>
            <a:pPr lvl="1"/>
            <a:r>
              <a:rPr lang="en-US" dirty="0" smtClean="0"/>
              <a:t>Observational study from a sample of the population at a specific time</a:t>
            </a:r>
          </a:p>
          <a:p>
            <a:r>
              <a:rPr lang="en-US" dirty="0" smtClean="0"/>
              <a:t>Target population:</a:t>
            </a:r>
            <a:br>
              <a:rPr lang="en-US" dirty="0" smtClean="0"/>
            </a:br>
            <a:r>
              <a:rPr lang="en-US" dirty="0" smtClean="0"/>
              <a:t>	Resident population of the United States</a:t>
            </a:r>
          </a:p>
          <a:p>
            <a:r>
              <a:rPr lang="en-US" dirty="0" smtClean="0"/>
              <a:t>Sample for the interview:</a:t>
            </a:r>
            <a:br>
              <a:rPr lang="en-US" dirty="0" smtClean="0"/>
            </a:br>
            <a:r>
              <a:rPr lang="en-US" dirty="0" smtClean="0"/>
              <a:t>	10,176 persons from 30 different survey locations</a:t>
            </a:r>
          </a:p>
          <a:p>
            <a:r>
              <a:rPr lang="en-US" dirty="0" smtClean="0"/>
              <a:t>Data collected:</a:t>
            </a:r>
          </a:p>
          <a:p>
            <a:pPr lvl="1"/>
            <a:r>
              <a:rPr lang="en-US" dirty="0" smtClean="0"/>
              <a:t>Demographics, Questionnaire, Lab Results, Examination, Medication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05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’hypertension’?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</a:t>
            </a:r>
            <a:r>
              <a:rPr lang="en-US" dirty="0" smtClean="0"/>
              <a:t>ase study of primary hypertension </a:t>
            </a:r>
            <a:br>
              <a:rPr lang="en-US" dirty="0" smtClean="0"/>
            </a:br>
            <a:r>
              <a:rPr lang="en-US" dirty="0" smtClean="0"/>
              <a:t>in NHANES 2013-2014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" y="1690688"/>
            <a:ext cx="11803098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53</Words>
  <Application>Microsoft Macintosh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Answering public health questions through  National Health Surveys</vt:lpstr>
      <vt:lpstr>Some context…</vt:lpstr>
      <vt:lpstr>NHANES 2013-2014 National Health and Nutrition Examination Survey</vt:lpstr>
      <vt:lpstr>Why ’hypertension’?</vt:lpstr>
      <vt:lpstr>A case study of primary hypertension  in NHANES 2013-2014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classify </dc:title>
  <dc:creator>Jasmine Leblond</dc:creator>
  <cp:lastModifiedBy>Jasmine Leblond</cp:lastModifiedBy>
  <cp:revision>9</cp:revision>
  <dcterms:created xsi:type="dcterms:W3CDTF">2019-06-16T21:54:46Z</dcterms:created>
  <dcterms:modified xsi:type="dcterms:W3CDTF">2019-06-17T17:07:22Z</dcterms:modified>
</cp:coreProperties>
</file>