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954B450-CEE8-411F-A51F-E46920FA6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What’s behind the </a:t>
            </a:r>
            <a:br>
              <a:rPr lang="en-CA" dirty="0"/>
            </a:br>
            <a:r>
              <a:rPr lang="en-CA" dirty="0"/>
              <a:t>Great Resignation?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742E471-B636-477E-8EEE-7996C0175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Jasmine </a:t>
            </a:r>
            <a:r>
              <a:rPr lang="en-CA" dirty="0" err="1"/>
              <a:t>Leblond</a:t>
            </a:r>
            <a:r>
              <a:rPr lang="en-CA" dirty="0"/>
              <a:t>-Chartrand</a:t>
            </a:r>
          </a:p>
          <a:p>
            <a:r>
              <a:rPr lang="en-CA" dirty="0"/>
              <a:t>2021-10-15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747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0">
            <a:extLst>
              <a:ext uri="{FF2B5EF4-FFF2-40B4-BE49-F238E27FC236}">
                <a16:creationId xmlns:a16="http://schemas.microsoft.com/office/drawing/2014/main" id="{A82C23AB-EF2E-449D-B341-79DCFB628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314325"/>
            <a:ext cx="11601450" cy="6229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257E70-7606-D643-9A8D-9B72A3792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71" y="3064330"/>
            <a:ext cx="350416" cy="3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9">
            <a:extLst>
              <a:ext uri="{FF2B5EF4-FFF2-40B4-BE49-F238E27FC236}">
                <a16:creationId xmlns:a16="http://schemas.microsoft.com/office/drawing/2014/main" id="{58D91934-1190-4CA2-84EB-427587118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314325"/>
            <a:ext cx="11601450" cy="6229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E6E18C-57F1-CF46-8823-5CAEA8B137C3}"/>
              </a:ext>
            </a:extLst>
          </p:cNvPr>
          <p:cNvSpPr txBox="1"/>
          <p:nvPr/>
        </p:nvSpPr>
        <p:spPr>
          <a:xfrm>
            <a:off x="4231077" y="3273849"/>
            <a:ext cx="3151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of Americans anticipate looking for a new job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26A0F-2AC0-A842-8527-FED96CFBF4BE}"/>
              </a:ext>
            </a:extLst>
          </p:cNvPr>
          <p:cNvSpPr txBox="1"/>
          <p:nvPr/>
        </p:nvSpPr>
        <p:spPr>
          <a:xfrm>
            <a:off x="6387738" y="5188125"/>
            <a:ext cx="4102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 those surveyed said that flexibility was their primary reason to look for a new job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203E57-4759-F34F-ACC2-F7C7B0807280}"/>
              </a:ext>
            </a:extLst>
          </p:cNvPr>
          <p:cNvSpPr txBox="1"/>
          <p:nvPr/>
        </p:nvSpPr>
        <p:spPr>
          <a:xfrm>
            <a:off x="6387738" y="4414132"/>
            <a:ext cx="1160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56</a:t>
            </a:r>
            <a:r>
              <a:rPr lang="en-US" sz="4000" b="1" dirty="0">
                <a:solidFill>
                  <a:schemeClr val="accent1"/>
                </a:solidFill>
                <a:latin typeface="Helvetica" pitchFamily="2" charset="0"/>
                <a:cs typeface="Baghdad" pitchFamily="2" charset="-78"/>
              </a:rPr>
              <a:t>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B13755-19BD-484D-A55C-21CD1E814469}"/>
              </a:ext>
            </a:extLst>
          </p:cNvPr>
          <p:cNvSpPr txBox="1"/>
          <p:nvPr/>
        </p:nvSpPr>
        <p:spPr>
          <a:xfrm>
            <a:off x="4231077" y="2392624"/>
            <a:ext cx="2638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55</a:t>
            </a:r>
            <a:r>
              <a:rPr lang="en-US" sz="6000" b="1" dirty="0">
                <a:solidFill>
                  <a:schemeClr val="accent1"/>
                </a:solidFill>
                <a:latin typeface="Helvetica" pitchFamily="2" charset="0"/>
                <a:cs typeface="Baghdad" pitchFamily="2" charset="-78"/>
              </a:rPr>
              <a:t>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BC9BC9-6FF0-3340-9AE9-3E3B333D28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3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"/>
                    </a14:imgEffect>
                    <a14:imgEffect>
                      <a14:brightnessContrast bright="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4674" y="2484956"/>
            <a:ext cx="2125200" cy="3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2">
            <a:extLst>
              <a:ext uri="{FF2B5EF4-FFF2-40B4-BE49-F238E27FC236}">
                <a16:creationId xmlns:a16="http://schemas.microsoft.com/office/drawing/2014/main" id="{6FC5E759-BEE3-4C92-AD22-C79A04EB2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314325"/>
            <a:ext cx="1160145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0E28-4032-344B-9FF2-74671E46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FACF-0346-FE4B-9753-B776977CD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Levin, K. (n.d.). </a:t>
            </a:r>
            <a:r>
              <a:rPr lang="en-CA" i="1" dirty="0"/>
              <a:t>Fifty five percent people chart graphic, 55 percentage vector diagram</a:t>
            </a:r>
            <a:r>
              <a:rPr lang="en-CA" dirty="0"/>
              <a:t> [Image]. https://</a:t>
            </a:r>
            <a:r>
              <a:rPr lang="en-CA" dirty="0" err="1"/>
              <a:t>www.dreamstime.com</a:t>
            </a:r>
            <a:r>
              <a:rPr lang="en-CA" dirty="0"/>
              <a:t>/fifty-five-percent-people-chart-graphic-percentage-vector-diagram-icon-design-web-ui-flat-illustration-black-grey-white-image191271257</a:t>
            </a:r>
          </a:p>
          <a:p>
            <a:r>
              <a:rPr lang="en-CA" dirty="0"/>
              <a:t>Morris, C. (2021, September 1). </a:t>
            </a:r>
            <a:r>
              <a:rPr lang="en-CA" i="1" dirty="0"/>
              <a:t>The Great Resignation Could See Half the Nation’s Workers Changing Jobs</a:t>
            </a:r>
            <a:r>
              <a:rPr lang="en-CA" dirty="0"/>
              <a:t>. Nasdaq. Retrieved October 15, 2021, from https://</a:t>
            </a:r>
            <a:r>
              <a:rPr lang="en-CA" dirty="0" err="1"/>
              <a:t>www.nasdaq.com</a:t>
            </a:r>
            <a:r>
              <a:rPr lang="en-CA" dirty="0"/>
              <a:t>/articles/the-great-resignation-could-see-half-the-nations-workers-changing-jobs-2021-09-01</a:t>
            </a:r>
          </a:p>
          <a:p>
            <a:r>
              <a:rPr lang="en-CA" dirty="0" err="1"/>
              <a:t>Reinicke</a:t>
            </a:r>
            <a:r>
              <a:rPr lang="en-CA" dirty="0"/>
              <a:t>, C. (2021, August 25). </a:t>
            </a:r>
            <a:r>
              <a:rPr lang="en-CA" i="1" dirty="0"/>
              <a:t>The “Great Resignation” is likely to continue, as 55% of Americans anticipate looking for a new job</a:t>
            </a:r>
            <a:r>
              <a:rPr lang="en-CA" dirty="0"/>
              <a:t>. CNBC. https://</a:t>
            </a:r>
            <a:r>
              <a:rPr lang="en-CA" dirty="0" err="1"/>
              <a:t>www.cnbc.com</a:t>
            </a:r>
            <a:r>
              <a:rPr lang="en-CA" dirty="0"/>
              <a:t>/2021/08/25/great-resignation-55-percent-are-looking-to-change-jobs-over-the-next-year-.html</a:t>
            </a:r>
          </a:p>
          <a:p>
            <a:r>
              <a:rPr lang="en-CA" dirty="0"/>
              <a:t>U.S. BUREAU OF LABOR STATISTICS. (n.d.). </a:t>
            </a:r>
            <a:r>
              <a:rPr lang="en-CA" i="1" dirty="0"/>
              <a:t>Employment Databases, Tables &amp; Calculators</a:t>
            </a:r>
            <a:r>
              <a:rPr lang="en-CA" dirty="0"/>
              <a:t>. Retrieved October 15, 2021, from https://</a:t>
            </a:r>
            <a:r>
              <a:rPr lang="en-CA" dirty="0" err="1"/>
              <a:t>www.bls.gov</a:t>
            </a:r>
            <a:r>
              <a:rPr lang="en-CA" dirty="0"/>
              <a:t>/data/#employment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199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What’s behind the  Great Resignation?</vt:lpstr>
      <vt:lpstr>PowerPoint Presentation</vt:lpstr>
      <vt:lpstr>PowerPoint Presentation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behind the  Great Resignation?</dc:title>
  <dc:creator/>
  <cp:lastModifiedBy>Jasmine Leblond</cp:lastModifiedBy>
  <cp:revision>5</cp:revision>
  <dcterms:created xsi:type="dcterms:W3CDTF">2021-10-16T01:33:24Z</dcterms:created>
  <dcterms:modified xsi:type="dcterms:W3CDTF">2021-10-16T02:04:27Z</dcterms:modified>
</cp:coreProperties>
</file>