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73" r:id="rId6"/>
    <p:sldId id="270" r:id="rId7"/>
    <p:sldId id="261" r:id="rId8"/>
    <p:sldId id="258" r:id="rId9"/>
    <p:sldId id="263" r:id="rId10"/>
    <p:sldId id="264" r:id="rId11"/>
    <p:sldId id="272" r:id="rId12"/>
    <p:sldId id="266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6" autoAdjust="0"/>
  </p:normalViewPr>
  <p:slideViewPr>
    <p:cSldViewPr snapToGrid="0" snapToObjects="1">
      <p:cViewPr>
        <p:scale>
          <a:sx n="76" d="100"/>
          <a:sy n="76" d="100"/>
        </p:scale>
        <p:origin x="-2624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89BFA-76EE-524C-B635-50DED0019EB1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92CA-D6E8-9142-A937-2A4B7E78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Before starting the presentation: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Describe who I am, describe the team and what we do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Explain that Yahoo! Search is in the process of rewriting its runtime stack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Explain that we chose Mojito for the frontend and why…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Explain that we run in 50+ markets, 30+ languages, that we have numerous partners -&gt; huge number of contexts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Each one of those dimensions may require customizations of CSS or JavaScript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To keep things optimized, we use rollups!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Explain what Fuse is and why it’s not optimal (crazy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files, bugs when files are updated, etc.)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Explain that while switching to Mojito, we looked for a better solution, but…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We had to create it, and we want to share what we’ve done with the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runtime architecture (previous</a:t>
            </a:r>
            <a:r>
              <a:rPr lang="en-US" baseline="0" dirty="0" smtClean="0"/>
              <a:t> </a:t>
            </a:r>
            <a:r>
              <a:rPr lang="en-US" dirty="0" smtClean="0"/>
              <a:t>slide was on build time)</a:t>
            </a:r>
          </a:p>
          <a:p>
            <a:r>
              <a:rPr lang="en-US" dirty="0" smtClean="0"/>
              <a:t>When Mojito receives a request, it:</a:t>
            </a:r>
          </a:p>
          <a:p>
            <a:r>
              <a:rPr lang="en-US" baseline="0" dirty="0" smtClean="0"/>
              <a:t> * evaluates its context</a:t>
            </a:r>
          </a:p>
          <a:p>
            <a:r>
              <a:rPr lang="en-US" baseline="0" dirty="0" smtClean="0"/>
              <a:t> * invokes the shaker html frame mojit</a:t>
            </a:r>
          </a:p>
          <a:p>
            <a:r>
              <a:rPr lang="en-US" baseline="0" dirty="0" smtClean="0"/>
              <a:t>The shaker html frame mojit invokes the shaker </a:t>
            </a:r>
            <a:r>
              <a:rPr lang="en-US" baseline="0" dirty="0" err="1" smtClean="0"/>
              <a:t>addon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The Shaker </a:t>
            </a:r>
            <a:r>
              <a:rPr lang="en-US" dirty="0" err="1" smtClean="0"/>
              <a:t>addon</a:t>
            </a:r>
            <a:r>
              <a:rPr lang="en-US" dirty="0" smtClean="0"/>
              <a:t> consumes</a:t>
            </a:r>
            <a:r>
              <a:rPr lang="en-US" baseline="0" dirty="0" smtClean="0"/>
              <a:t> the rollup meta data generated at build time to figure out which rollup to serve</a:t>
            </a:r>
          </a:p>
          <a:p>
            <a:r>
              <a:rPr lang="en-US" baseline="0" dirty="0" smtClean="0"/>
              <a:t>The shaker html frame generates an HTML document with the correct link and script tags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sprites have the same issue as JS/CSS</a:t>
            </a:r>
            <a:r>
              <a:rPr lang="en-US" baseline="0" dirty="0" smtClean="0"/>
              <a:t> rollups</a:t>
            </a:r>
          </a:p>
          <a:p>
            <a:r>
              <a:rPr lang="en-US" dirty="0" smtClean="0"/>
              <a:t>Explain that rollups may be </a:t>
            </a:r>
            <a:r>
              <a:rPr lang="en-US" dirty="0" err="1" smtClean="0"/>
              <a:t>inlined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Explain the need for</a:t>
            </a:r>
            <a:r>
              <a:rPr lang="en-US" baseline="0" dirty="0" smtClean="0"/>
              <a:t> split rollups/balancing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people they can come talk to me at the mojito</a:t>
            </a:r>
            <a:r>
              <a:rPr lang="en-US" baseline="0" dirty="0" smtClean="0"/>
              <a:t> bar until 5pm</a:t>
            </a:r>
          </a:p>
          <a:p>
            <a:r>
              <a:rPr lang="en-US" baseline="0" dirty="0" smtClean="0"/>
              <a:t>Encourage folks to contribute to mojito </a:t>
            </a:r>
            <a:r>
              <a:rPr lang="en-US" baseline="0" smtClean="0"/>
              <a:t>and shaker.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* Do NOT explain right now why Shaker is better than mojito compile rollups…</a:t>
            </a:r>
          </a:p>
          <a:p>
            <a:r>
              <a:rPr lang="en-US" baseline="0" dirty="0" smtClean="0"/>
              <a:t>Two goals </a:t>
            </a:r>
            <a:r>
              <a:rPr lang="en-US" baseline="0" smtClean="0"/>
              <a:t>for Shaker: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* Convention over configuration -&gt; lowers barrier of entry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Set and forget -&gt; no long term maintenance costs (no need to refuse…)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mojito compile rollups [--app] combines:</a:t>
            </a:r>
          </a:p>
          <a:p>
            <a:r>
              <a:rPr lang="en-US" dirty="0" smtClean="0"/>
              <a:t>  - mojito core</a:t>
            </a:r>
          </a:p>
          <a:p>
            <a:r>
              <a:rPr lang="en-US" dirty="0" smtClean="0"/>
              <a:t>  - YUI modules in mojits (not just binders)</a:t>
            </a:r>
          </a:p>
          <a:p>
            <a:r>
              <a:rPr lang="en-US" dirty="0" smtClean="0"/>
              <a:t>  - Any dependencies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* Reduces the number of script tags.</a:t>
            </a:r>
          </a:p>
          <a:p>
            <a:pPr marL="0" indent="0">
              <a:buFontTx/>
              <a:buNone/>
            </a:pPr>
            <a:r>
              <a:rPr lang="en-US" dirty="0" smtClean="0"/>
              <a:t> * No support for dimensions</a:t>
            </a:r>
          </a:p>
          <a:p>
            <a:pPr marL="0" indent="0">
              <a:buFontTx/>
              <a:buNone/>
            </a:pPr>
            <a:r>
              <a:rPr lang="en-US" dirty="0" smtClean="0"/>
              <a:t> * No CDN support,</a:t>
            </a:r>
            <a:r>
              <a:rPr lang="en-US" baseline="0" dirty="0" smtClean="0"/>
              <a:t> although the FE server can be used as an 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mojito shake is a new command that is not available currently</a:t>
            </a:r>
            <a:r>
              <a:rPr lang="en-US" baseline="0" dirty="0" smtClean="0"/>
              <a:t> in mojito</a:t>
            </a:r>
          </a:p>
          <a:p>
            <a:r>
              <a:rPr lang="en-US" baseline="0" dirty="0" smtClean="0"/>
              <a:t> * Advanced configuration allows you to surgically modify your rollups if needed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we need to install it globally.</a:t>
            </a:r>
          </a:p>
          <a:p>
            <a:r>
              <a:rPr lang="en-US" dirty="0" smtClean="0"/>
              <a:t>You may install shaker</a:t>
            </a:r>
            <a:r>
              <a:rPr lang="en-US" baseline="0" dirty="0" smtClean="0"/>
              <a:t> locally but you have to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link it.</a:t>
            </a:r>
          </a:p>
          <a:p>
            <a:r>
              <a:rPr lang="en-US" baseline="0" dirty="0" smtClean="0"/>
              <a:t>Finally, explain that “mojito shake” will be available soon (same as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svn</a:t>
            </a:r>
            <a:r>
              <a:rPr lang="en-US" baseline="0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* Explain what </a:t>
            </a:r>
            <a:r>
              <a:rPr lang="en-US" smtClean="0"/>
              <a:t>binders are!</a:t>
            </a:r>
            <a:endParaRPr lang="en-US" dirty="0" smtClean="0"/>
          </a:p>
          <a:p>
            <a:r>
              <a:rPr lang="en-US" dirty="0" smtClean="0"/>
              <a:t> * The action</a:t>
            </a:r>
            <a:r>
              <a:rPr lang="en-US" baseline="0" dirty="0" smtClean="0"/>
              <a:t> is part of the context</a:t>
            </a:r>
          </a:p>
          <a:p>
            <a:r>
              <a:rPr lang="en-US" dirty="0" smtClean="0"/>
              <a:t> * Explain how we do the dependency calculation at build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* For</a:t>
            </a:r>
            <a:r>
              <a:rPr lang="en-US" baseline="0" dirty="0" smtClean="0"/>
              <a:t> most people, convention should be enough</a:t>
            </a:r>
          </a:p>
          <a:p>
            <a:r>
              <a:rPr lang="en-US" baseline="0" dirty="0" smtClean="0"/>
              <a:t>  -&gt; just place your files in the right place, and voila!</a:t>
            </a:r>
          </a:p>
          <a:p>
            <a:r>
              <a:rPr lang="en-US" baseline="0" dirty="0" smtClean="0"/>
              <a:t> * For more advanced cases, you can customize the rollups</a:t>
            </a:r>
          </a:p>
          <a:p>
            <a:r>
              <a:rPr lang="en-US" baseline="0" dirty="0" smtClean="0"/>
              <a:t>  and override the defaults -&gt; super powerful!</a:t>
            </a:r>
          </a:p>
          <a:p>
            <a:r>
              <a:rPr lang="en-US" dirty="0" smtClean="0"/>
              <a:t> * In this talk, we won’t cover any of the advanced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mojito/mojit directory structure with the assets directory</a:t>
            </a:r>
            <a:r>
              <a:rPr lang="en-US" baseline="0" dirty="0" smtClean="0"/>
              <a:t> for CSS files.</a:t>
            </a:r>
            <a:endParaRPr lang="en-US" dirty="0" smtClean="0"/>
          </a:p>
          <a:p>
            <a:r>
              <a:rPr lang="en-US" dirty="0" smtClean="0"/>
              <a:t>The directories below that map to context</a:t>
            </a:r>
            <a:r>
              <a:rPr lang="en-US" baseline="0" dirty="0" smtClean="0"/>
              <a:t> dimensions.</a:t>
            </a:r>
          </a:p>
          <a:p>
            <a:r>
              <a:rPr lang="en-US" baseline="0" dirty="0" smtClean="0"/>
              <a:t>JS files are in binders directory + </a:t>
            </a:r>
            <a:r>
              <a:rPr lang="en-US" baseline="0" dirty="0" err="1" smtClean="0"/>
              <a:t>autoload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build time architecture (next slide is on runtime)</a:t>
            </a:r>
          </a:p>
          <a:p>
            <a:r>
              <a:rPr lang="en-US" baseline="0" dirty="0" smtClean="0"/>
              <a:t> * Shaker has a modular architecture</a:t>
            </a:r>
          </a:p>
          <a:p>
            <a:r>
              <a:rPr lang="en-US" baseline="0" dirty="0" smtClean="0"/>
              <a:t> * The compiler:</a:t>
            </a:r>
          </a:p>
          <a:p>
            <a:r>
              <a:rPr lang="en-US" baseline="0" dirty="0" smtClean="0"/>
              <a:t>  - uses shaker core</a:t>
            </a:r>
          </a:p>
          <a:p>
            <a:r>
              <a:rPr lang="en-US" baseline="0" dirty="0" smtClean="0"/>
              <a:t>  - generates the rollup meta-data</a:t>
            </a:r>
          </a:p>
          <a:p>
            <a:r>
              <a:rPr lang="en-US" baseline="0" dirty="0" smtClean="0"/>
              <a:t>  - deploys the rollups to CDN</a:t>
            </a:r>
          </a:p>
          <a:p>
            <a:r>
              <a:rPr lang="en-US" baseline="0" dirty="0" smtClean="0"/>
              <a:t>  - it can also create files which can be served by the app itself (cloud)</a:t>
            </a:r>
          </a:p>
          <a:p>
            <a:r>
              <a:rPr lang="en-US" baseline="0" dirty="0" smtClean="0"/>
              <a:t>  - is easy to integrate in any CI system (they’re just </a:t>
            </a:r>
            <a:r>
              <a:rPr lang="en-US" baseline="0" smtClean="0"/>
              <a:t>UNIX commands)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D92CA-D6E8-9142-A937-2A4B7E78D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hoo/mojito-shak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8250"/>
            <a:ext cx="7772400" cy="110907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Shaker</a:t>
            </a:r>
            <a:endParaRPr lang="en-US" sz="7200" dirty="0"/>
          </a:p>
        </p:txBody>
      </p:sp>
      <p:pic>
        <p:nvPicPr>
          <p:cNvPr id="6" name="Picture 5" descr="sha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37" y="1928067"/>
            <a:ext cx="5772727" cy="3821545"/>
          </a:xfrm>
          <a:prstGeom prst="rect">
            <a:avLst/>
          </a:prstGeom>
          <a:ln>
            <a:solidFill>
              <a:schemeClr val="tx1"/>
            </a:solidFill>
            <a:miter lim="800000"/>
          </a:ln>
        </p:spPr>
      </p:pic>
      <p:sp>
        <p:nvSpPr>
          <p:cNvPr id="3" name="TextBox 2"/>
          <p:cNvSpPr txBox="1"/>
          <p:nvPr/>
        </p:nvSpPr>
        <p:spPr>
          <a:xfrm>
            <a:off x="133672" y="6149848"/>
            <a:ext cx="878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Julien Lecomte – @</a:t>
            </a:r>
            <a:r>
              <a:rPr lang="en-US" dirty="0" err="1" smtClean="0"/>
              <a:t>powersander</a:t>
            </a:r>
            <a:r>
              <a:rPr lang="en-US" dirty="0"/>
              <a:t> – </a:t>
            </a:r>
            <a:r>
              <a:rPr lang="en-US" dirty="0" err="1" smtClean="0"/>
              <a:t>Paypal</a:t>
            </a:r>
            <a:r>
              <a:rPr lang="en-US" dirty="0" smtClean="0"/>
              <a:t> 5/17/2012</a:t>
            </a:r>
            <a:endParaRPr lang="en-US" dirty="0"/>
          </a:p>
        </p:txBody>
      </p:sp>
      <p:pic>
        <p:nvPicPr>
          <p:cNvPr id="4" name="Picture 3" descr="COLLINS_Yaho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34" y="142137"/>
            <a:ext cx="1186339" cy="11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8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Shaker Architecture</a:t>
            </a:r>
            <a:br>
              <a:rPr lang="en-US" dirty="0" smtClean="0"/>
            </a:br>
            <a:r>
              <a:rPr lang="en-US" dirty="0" smtClean="0"/>
              <a:t>Mojito Runtime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94591"/>
            <a:ext cx="8229599" cy="13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CDN supported: Amazon S3</a:t>
            </a:r>
          </a:p>
          <a:p>
            <a:r>
              <a:rPr lang="en-US" dirty="0" smtClean="0"/>
              <a:t>Shaker is 100% open source!</a:t>
            </a:r>
          </a:p>
          <a:p>
            <a:r>
              <a:rPr lang="en-US" dirty="0">
                <a:hlinkClick r:id="rId2"/>
              </a:rPr>
              <a:t>https://github.com/yahoo/mojito-</a:t>
            </a:r>
            <a:r>
              <a:rPr lang="en-US" dirty="0" smtClean="0">
                <a:hlinkClick r:id="rId2"/>
              </a:rPr>
              <a:t>shaker</a:t>
            </a:r>
            <a:endParaRPr lang="en-US" dirty="0" smtClean="0"/>
          </a:p>
          <a:p>
            <a:r>
              <a:rPr lang="en-US" dirty="0" smtClean="0"/>
              <a:t>BSD License</a:t>
            </a:r>
          </a:p>
          <a:p>
            <a:r>
              <a:rPr lang="en-US" dirty="0" smtClean="0"/>
              <a:t>Pull requests are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with more CDNs</a:t>
            </a:r>
          </a:p>
          <a:p>
            <a:r>
              <a:rPr lang="en-US" dirty="0" smtClean="0"/>
              <a:t>Generate sprites/data URIs</a:t>
            </a:r>
          </a:p>
          <a:p>
            <a:r>
              <a:rPr lang="en-US" dirty="0" smtClean="0"/>
              <a:t>Support inline CSS and JS</a:t>
            </a:r>
          </a:p>
          <a:p>
            <a:r>
              <a:rPr lang="en-US" dirty="0" smtClean="0"/>
              <a:t>Split rollups for parallel download</a:t>
            </a:r>
          </a:p>
        </p:txBody>
      </p:sp>
    </p:spTree>
    <p:extLst>
      <p:ext uri="{BB962C8B-B14F-4D97-AF65-F5344CB8AC3E}">
        <p14:creationId xmlns:p14="http://schemas.microsoft.com/office/powerpoint/2010/main" val="149913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Shaker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5040" y="1600200"/>
            <a:ext cx="44003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Diego Ferreiro - @</a:t>
            </a:r>
            <a:r>
              <a:rPr lang="en-US" sz="3200" dirty="0" err="1" smtClean="0"/>
              <a:t>diervo</a:t>
            </a:r>
            <a:endParaRPr lang="en-US" sz="3200" dirty="0" smtClean="0"/>
          </a:p>
          <a:p>
            <a:r>
              <a:rPr lang="en-US" sz="3200" dirty="0" err="1" smtClean="0"/>
              <a:t>diegof@yahoo-inc.com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88548" y="3420650"/>
            <a:ext cx="5479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Stephen Murphy - @</a:t>
            </a:r>
            <a:r>
              <a:rPr lang="en-US" sz="3200" dirty="0" err="1" smtClean="0"/>
              <a:t>hypernaut</a:t>
            </a:r>
            <a:endParaRPr lang="en-US" sz="3200" dirty="0" smtClean="0"/>
          </a:p>
          <a:p>
            <a:pPr algn="r"/>
            <a:r>
              <a:rPr lang="en-US" sz="3200" dirty="0" err="1" smtClean="0"/>
              <a:t>murphys@yahoo-inc.com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25040" y="5436610"/>
            <a:ext cx="54248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Brett Stimmerman - @</a:t>
            </a:r>
            <a:r>
              <a:rPr lang="en-US" sz="3200" dirty="0" err="1" smtClean="0"/>
              <a:t>bretts</a:t>
            </a:r>
            <a:endParaRPr lang="en-US" sz="3200" dirty="0" smtClean="0"/>
          </a:p>
          <a:p>
            <a:r>
              <a:rPr lang="en-US" sz="3200" dirty="0" err="1"/>
              <a:t>brettstimmerman@gmail.com</a:t>
            </a:r>
            <a:endParaRPr lang="en-US" sz="3200" dirty="0"/>
          </a:p>
        </p:txBody>
      </p:sp>
      <p:pic>
        <p:nvPicPr>
          <p:cNvPr id="8" name="Picture 7" descr="avat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1" y="4739640"/>
            <a:ext cx="1772039" cy="1772039"/>
          </a:xfrm>
          <a:prstGeom prst="rect">
            <a:avLst/>
          </a:prstGeom>
        </p:spPr>
      </p:pic>
      <p:pic>
        <p:nvPicPr>
          <p:cNvPr id="11" name="Picture 10" descr="75738_1474628745286_1220708115_31029270_8241528_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1" y="1600200"/>
            <a:ext cx="1772039" cy="1561013"/>
          </a:xfrm>
          <a:prstGeom prst="rect">
            <a:avLst/>
          </a:prstGeom>
        </p:spPr>
      </p:pic>
      <p:pic>
        <p:nvPicPr>
          <p:cNvPr id="14" name="Picture 13" descr="Q2Gtk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13" y="2677418"/>
            <a:ext cx="1768687" cy="23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you ready to shake it?</a:t>
            </a:r>
            <a:endParaRPr lang="en-US" dirty="0"/>
          </a:p>
        </p:txBody>
      </p:sp>
      <p:pic>
        <p:nvPicPr>
          <p:cNvPr id="5" name="Picture 4" descr="sha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37" y="1944791"/>
            <a:ext cx="5772727" cy="3821545"/>
          </a:xfrm>
          <a:prstGeom prst="rect">
            <a:avLst/>
          </a:prstGeom>
          <a:ln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4830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Shaker?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610"/>
            <a:ext cx="8229600" cy="4055566"/>
          </a:xfrm>
        </p:spPr>
        <p:txBody>
          <a:bodyPr/>
          <a:lstStyle/>
          <a:p>
            <a:r>
              <a:rPr lang="en-US" dirty="0"/>
              <a:t>Static Asset Management for Mojito Apps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sz="2600" dirty="0" smtClean="0">
                <a:latin typeface="Monaco"/>
                <a:cs typeface="Monaco"/>
              </a:rPr>
              <a:t>`mojito compile rollups`</a:t>
            </a:r>
            <a:r>
              <a:rPr lang="en-US" dirty="0" smtClean="0"/>
              <a:t> evolved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Set and forget</a:t>
            </a:r>
          </a:p>
        </p:txBody>
      </p:sp>
    </p:spTree>
    <p:extLst>
      <p:ext uri="{BB962C8B-B14F-4D97-AF65-F5344CB8AC3E}">
        <p14:creationId xmlns:p14="http://schemas.microsoft.com/office/powerpoint/2010/main" val="2370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onaco"/>
                <a:cs typeface="Monaco"/>
              </a:rPr>
              <a:t>mojito compile rollups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Mojito’s current asset rollup tool</a:t>
            </a:r>
          </a:p>
          <a:p>
            <a:r>
              <a:rPr lang="en-US" dirty="0" smtClean="0"/>
              <a:t>JavaScript only – No CSS support</a:t>
            </a:r>
          </a:p>
          <a:p>
            <a:r>
              <a:rPr lang="en-US" dirty="0" smtClean="0"/>
              <a:t>All or nothing – No control over rollup content</a:t>
            </a:r>
          </a:p>
          <a:p>
            <a:r>
              <a:rPr lang="en-US" dirty="0" smtClean="0"/>
              <a:t>No CDN support – served directly from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naco"/>
                <a:cs typeface="Monaco"/>
              </a:rPr>
              <a:t>mojito shake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00860"/>
          </a:xfrm>
        </p:spPr>
        <p:txBody>
          <a:bodyPr>
            <a:noAutofit/>
          </a:bodyPr>
          <a:lstStyle/>
          <a:p>
            <a:r>
              <a:rPr lang="en-US" dirty="0" smtClean="0"/>
              <a:t>JavaScript </a:t>
            </a:r>
            <a:r>
              <a:rPr lang="en-US" i="1" dirty="0" smtClean="0"/>
              <a:t>and</a:t>
            </a:r>
            <a:r>
              <a:rPr lang="en-US" dirty="0" smtClean="0"/>
              <a:t> CSS support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Advanced configuration available</a:t>
            </a:r>
          </a:p>
          <a:p>
            <a:r>
              <a:rPr lang="en-US" dirty="0" smtClean="0"/>
              <a:t>Deploy to &amp; serve from CDN</a:t>
            </a:r>
          </a:p>
          <a:p>
            <a:r>
              <a:rPr lang="en-US" dirty="0" smtClean="0"/>
              <a:t>Supports context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Supports multiple environments </a:t>
            </a:r>
            <a:r>
              <a:rPr lang="en-US" sz="2000" dirty="0" smtClean="0"/>
              <a:t>(</a:t>
            </a:r>
            <a:r>
              <a:rPr lang="en-US" sz="2000" dirty="0" err="1" smtClean="0"/>
              <a:t>dev</a:t>
            </a:r>
            <a:r>
              <a:rPr lang="en-US" sz="2000" dirty="0" smtClean="0"/>
              <a:t>, staging, prod, …)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46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5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npm</a:t>
            </a:r>
            <a:r>
              <a:rPr lang="en-US" dirty="0">
                <a:latin typeface="Consolas"/>
                <a:cs typeface="Consolas"/>
              </a:rPr>
              <a:t> install mojito-shaker </a:t>
            </a:r>
            <a:r>
              <a:rPr lang="en-US" dirty="0" smtClean="0">
                <a:latin typeface="Consolas"/>
                <a:cs typeface="Consolas"/>
              </a:rPr>
              <a:t>-g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$ cd </a:t>
            </a:r>
            <a:r>
              <a:rPr lang="en-US" dirty="0" err="1" smtClean="0">
                <a:latin typeface="Consolas"/>
                <a:cs typeface="Consolas"/>
              </a:rPr>
              <a:t>myMojitoApp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$ mojito-shake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159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JavaScript: shaken, not stirred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Shaker creates JavaScript rollups based on Mojit controller actions (binders).</a:t>
            </a:r>
          </a:p>
          <a:p>
            <a:r>
              <a:rPr lang="en-US" dirty="0" smtClean="0"/>
              <a:t>Binder dependency calculations (YUI modules) are done at build time.</a:t>
            </a:r>
          </a:p>
          <a:p>
            <a:r>
              <a:rPr lang="en-US" dirty="0" smtClean="0"/>
              <a:t>Binder rollups contain the binder and all its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Convention over Configuration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8378"/>
            <a:ext cx="8229600" cy="4234355"/>
          </a:xfrm>
        </p:spPr>
        <p:txBody>
          <a:bodyPr>
            <a:normAutofit/>
          </a:bodyPr>
          <a:lstStyle/>
          <a:p>
            <a:r>
              <a:rPr lang="en-US" dirty="0" smtClean="0"/>
              <a:t>Directory structure maps to dimensions</a:t>
            </a:r>
          </a:p>
          <a:p>
            <a:r>
              <a:rPr lang="en-US" dirty="0" smtClean="0"/>
              <a:t>Advanced </a:t>
            </a:r>
            <a:r>
              <a:rPr lang="en-US" dirty="0"/>
              <a:t>C</a:t>
            </a:r>
            <a:r>
              <a:rPr lang="en-US" dirty="0" smtClean="0"/>
              <a:t>onfiguration when needed</a:t>
            </a:r>
          </a:p>
          <a:p>
            <a:pPr lvl="1"/>
            <a:r>
              <a:rPr lang="en-US" dirty="0" smtClean="0"/>
              <a:t>Surgical rollups via include/exclude/replace</a:t>
            </a:r>
          </a:p>
          <a:p>
            <a:pPr lvl="1"/>
            <a:r>
              <a:rPr lang="en-US" dirty="0" smtClean="0"/>
              <a:t>App level rollups</a:t>
            </a:r>
          </a:p>
        </p:txBody>
      </p:sp>
    </p:spTree>
    <p:extLst>
      <p:ext uri="{BB962C8B-B14F-4D97-AF65-F5344CB8AC3E}">
        <p14:creationId xmlns:p14="http://schemas.microsoft.com/office/powerpoint/2010/main" val="234442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Structure (CSS)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7502" y="2121168"/>
            <a:ext cx="6108700" cy="3785652"/>
          </a:xfrm>
          <a:prstGeom prst="rect">
            <a:avLst/>
          </a:prstGeom>
          <a:noFill/>
        </p:spPr>
        <p:txBody>
          <a:bodyPr wrap="square" lIns="1097280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&lt;mojit&gt;/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 assets/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common/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device/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desktop/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smartphone/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tablet/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region/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CA/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US/</a:t>
            </a:r>
          </a:p>
        </p:txBody>
      </p:sp>
    </p:spTree>
    <p:extLst>
      <p:ext uri="{BB962C8B-B14F-4D97-AF65-F5344CB8AC3E}">
        <p14:creationId xmlns:p14="http://schemas.microsoft.com/office/powerpoint/2010/main" val="161510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Shaker Architecture</a:t>
            </a:r>
            <a:br>
              <a:rPr lang="en-US" dirty="0" smtClean="0"/>
            </a:br>
            <a:r>
              <a:rPr lang="en-US" dirty="0" smtClean="0"/>
              <a:t>Build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465907"/>
            <a:ext cx="8420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6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1732</TotalTime>
  <Words>1001</Words>
  <Application>Microsoft Macintosh PowerPoint</Application>
  <PresentationFormat>On-screen Show (4:3)</PresentationFormat>
  <Paragraphs>134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Twilight</vt:lpstr>
      <vt:lpstr>Shaker</vt:lpstr>
      <vt:lpstr>What is Shaker?</vt:lpstr>
      <vt:lpstr>mojito compile rollups</vt:lpstr>
      <vt:lpstr>mojito shake</vt:lpstr>
      <vt:lpstr>Installation</vt:lpstr>
      <vt:lpstr>JavaScript: shaken, not stirred </vt:lpstr>
      <vt:lpstr>Convention over Configuration</vt:lpstr>
      <vt:lpstr>Directory Structure (CSS)</vt:lpstr>
      <vt:lpstr>Shaker Architecture Build Process</vt:lpstr>
      <vt:lpstr>Shaker Architecture Mojito Runtime</vt:lpstr>
      <vt:lpstr>Project info</vt:lpstr>
      <vt:lpstr>Roadmap</vt:lpstr>
      <vt:lpstr>Shaker Team</vt:lpstr>
      <vt:lpstr>Are you ready to shake it?</vt:lpstr>
    </vt:vector>
  </TitlesOfParts>
  <Company>yahoo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Shaker</dc:title>
  <dc:creator>Brett Stimmerman</dc:creator>
  <cp:lastModifiedBy>Julien Lecomte</cp:lastModifiedBy>
  <cp:revision>239</cp:revision>
  <dcterms:created xsi:type="dcterms:W3CDTF">2012-03-19T21:23:16Z</dcterms:created>
  <dcterms:modified xsi:type="dcterms:W3CDTF">2012-05-17T17:48:57Z</dcterms:modified>
</cp:coreProperties>
</file>