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5" r:id="rId4"/>
    <p:sldId id="266" r:id="rId5"/>
    <p:sldId id="267" r:id="rId6"/>
    <p:sldId id="268" r:id="rId7"/>
    <p:sldId id="263" r:id="rId8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94643"/>
  </p:normalViewPr>
  <p:slideViewPr>
    <p:cSldViewPr snapToGrid="0">
      <p:cViewPr varScale="1">
        <p:scale>
          <a:sx n="120" d="100"/>
          <a:sy n="120" d="100"/>
        </p:scale>
        <p:origin x="29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686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ebsit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nstra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39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880315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>
                <a:cs typeface="Arial" panose="020B0604020202020204" pitchFamily="34" charset="0"/>
              </a:rPr>
              <a:t>Training and Testing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solidFill>
                  <a:prstClr val="black"/>
                </a:solidFill>
              </a:rPr>
              <a:t>Will Doyle</a:t>
            </a:r>
          </a:p>
        </p:txBody>
      </p:sp>
    </p:spTree>
    <p:extLst>
      <p:ext uri="{BB962C8B-B14F-4D97-AF65-F5344CB8AC3E}">
        <p14:creationId xmlns:p14="http://schemas.microsoft.com/office/powerpoint/2010/main" val="153008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Problem of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Our models can provide predictions given an observed set of characteristics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 can compare these to the actual data, but . . 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We’ll likely be overconfident, as the predictions will be based on the data at hand</a:t>
            </a:r>
          </a:p>
        </p:txBody>
      </p:sp>
    </p:spTree>
    <p:extLst>
      <p:ext uri="{BB962C8B-B14F-4D97-AF65-F5344CB8AC3E}">
        <p14:creationId xmlns:p14="http://schemas.microsoft.com/office/powerpoint/2010/main" val="419882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the Problem of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solution (which we should do) is make predictions prior to an event, then wait for the event to occur, and see how we do</a:t>
            </a:r>
          </a:p>
          <a:p>
            <a:r>
              <a:rPr lang="en-US" dirty="0"/>
              <a:t>This can be costly and time consuming</a:t>
            </a:r>
          </a:p>
          <a:p>
            <a:r>
              <a:rPr lang="en-US" dirty="0"/>
              <a:t>The other solution is to use our predictions on out of sample data</a:t>
            </a:r>
          </a:p>
        </p:txBody>
      </p:sp>
    </p:spTree>
    <p:extLst>
      <p:ext uri="{BB962C8B-B14F-4D97-AF65-F5344CB8AC3E}">
        <p14:creationId xmlns:p14="http://schemas.microsoft.com/office/powerpoint/2010/main" val="186363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“training” dataset is used to create a model</a:t>
            </a:r>
          </a:p>
          <a:p>
            <a:r>
              <a:rPr lang="en-US" dirty="0"/>
              <a:t>A testing dataset is used to (you guessed it) test the predictions made by the training dataset</a:t>
            </a:r>
          </a:p>
          <a:p>
            <a:r>
              <a:rPr lang="en-US" dirty="0"/>
              <a:t>The testing dataset must NOT be used to fit the model</a:t>
            </a:r>
          </a:p>
          <a:p>
            <a:r>
              <a:rPr lang="en-US" dirty="0"/>
              <a:t>Instead, the predictions from the model are compared to the actual values of the outcome from the testing dataset</a:t>
            </a:r>
          </a:p>
        </p:txBody>
      </p:sp>
    </p:spTree>
    <p:extLst>
      <p:ext uri="{BB962C8B-B14F-4D97-AF65-F5344CB8AC3E}">
        <p14:creationId xmlns:p14="http://schemas.microsoft.com/office/powerpoint/2010/main" val="253603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38" y="280281"/>
            <a:ext cx="7886700" cy="1325563"/>
          </a:xfrm>
        </p:spPr>
        <p:txBody>
          <a:bodyPr/>
          <a:lstStyle/>
          <a:p>
            <a:r>
              <a:rPr lang="en-US" dirty="0"/>
              <a:t>Training and Testing</a:t>
            </a:r>
          </a:p>
        </p:txBody>
      </p:sp>
      <p:sp>
        <p:nvSpPr>
          <p:cNvPr id="7" name="Oval 6"/>
          <p:cNvSpPr/>
          <p:nvPr/>
        </p:nvSpPr>
        <p:spPr>
          <a:xfrm>
            <a:off x="3268007" y="4109449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469890" y="2068993"/>
            <a:ext cx="4423941" cy="1241397"/>
            <a:chOff x="1469890" y="1897766"/>
            <a:chExt cx="4423941" cy="1241397"/>
          </a:xfrm>
        </p:grpSpPr>
        <p:sp>
          <p:nvSpPr>
            <p:cNvPr id="5" name="Rectangle 4"/>
            <p:cNvSpPr/>
            <p:nvPr/>
          </p:nvSpPr>
          <p:spPr>
            <a:xfrm>
              <a:off x="1469890" y="1897766"/>
              <a:ext cx="4423941" cy="124139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>
              <a:stCxn id="5" idx="0"/>
              <a:endCxn id="5" idx="2"/>
            </p:cNvCxnSpPr>
            <p:nvPr/>
          </p:nvCxnSpPr>
          <p:spPr>
            <a:xfrm>
              <a:off x="3681861" y="1897766"/>
              <a:ext cx="0" cy="12413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798118" y="2340102"/>
              <a:ext cx="156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81547" y="2311565"/>
              <a:ext cx="1467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Testing Data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96548" y="1640926"/>
            <a:ext cx="1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Data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56560" y="4337752"/>
            <a:ext cx="1983638" cy="1013093"/>
            <a:chOff x="556560" y="4337752"/>
            <a:chExt cx="1983638" cy="1013093"/>
          </a:xfrm>
        </p:grpSpPr>
        <p:sp>
          <p:nvSpPr>
            <p:cNvPr id="6" name="Rectangle 5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101" y="4680205"/>
              <a:ext cx="1869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Dataset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639047" y="4366289"/>
            <a:ext cx="1270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Fit to Training Data</a:t>
            </a:r>
          </a:p>
        </p:txBody>
      </p:sp>
      <p:sp>
        <p:nvSpPr>
          <p:cNvPr id="16" name="Oval 15"/>
          <p:cNvSpPr/>
          <p:nvPr/>
        </p:nvSpPr>
        <p:spPr>
          <a:xfrm>
            <a:off x="6274561" y="4418807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298641" y="3367465"/>
            <a:ext cx="727809" cy="884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</p:cNvCxnSpPr>
          <p:nvPr/>
        </p:nvCxnSpPr>
        <p:spPr>
          <a:xfrm>
            <a:off x="2540198" y="4844299"/>
            <a:ext cx="684997" cy="6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845393" y="2991915"/>
            <a:ext cx="1983638" cy="1013093"/>
            <a:chOff x="556560" y="4337752"/>
            <a:chExt cx="1983638" cy="1013093"/>
          </a:xfrm>
        </p:grpSpPr>
        <p:sp>
          <p:nvSpPr>
            <p:cNvPr id="23" name="Rectangle 22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5101" y="4680205"/>
              <a:ext cx="177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Testing Dataset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5936643" y="2582674"/>
            <a:ext cx="784893" cy="670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65917" y="4494710"/>
            <a:ext cx="941871" cy="470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463616" y="3995298"/>
            <a:ext cx="14271" cy="328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50391" y="4808626"/>
            <a:ext cx="168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Predictive</a:t>
            </a:r>
          </a:p>
          <a:p>
            <a:r>
              <a:rPr lang="en-US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4178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testing dataset is also known as the validation dataset</a:t>
            </a:r>
          </a:p>
          <a:p>
            <a:r>
              <a:rPr lang="en-US" dirty="0"/>
              <a:t>We can do this once: split the data, and test the model on the testing dataset– this is called validation</a:t>
            </a:r>
          </a:p>
          <a:p>
            <a:r>
              <a:rPr lang="en-US" dirty="0"/>
              <a:t>Or we can repeat the process. This is called cross validation</a:t>
            </a:r>
          </a:p>
          <a:p>
            <a:r>
              <a:rPr lang="en-US" dirty="0"/>
              <a:t>Right now we’re just going to do a single validation</a:t>
            </a:r>
          </a:p>
          <a:p>
            <a:r>
              <a:rPr lang="en-US" dirty="0"/>
              <a:t>But later on, we’ll expand the scope</a:t>
            </a:r>
          </a:p>
        </p:txBody>
      </p:sp>
    </p:spTree>
    <p:extLst>
      <p:ext uri="{BB962C8B-B14F-4D97-AF65-F5344CB8AC3E}">
        <p14:creationId xmlns:p14="http://schemas.microsoft.com/office/powerpoint/2010/main" val="343920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3349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dy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255</Words>
  <Application>Microsoft Macintosh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Body Slides</vt:lpstr>
      <vt:lpstr>Training and Testing</vt:lpstr>
      <vt:lpstr>The Problem of Prediction</vt:lpstr>
      <vt:lpstr>Solutions to the Problem of Prediction</vt:lpstr>
      <vt:lpstr>Training and Testing</vt:lpstr>
      <vt:lpstr>Training and Testing</vt:lpstr>
      <vt:lpstr>Training and Testing</vt:lpstr>
      <vt:lpstr>PowerPoint Presentation</vt:lpstr>
    </vt:vector>
  </TitlesOfParts>
  <Company>2U,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Microsoft Office User</cp:lastModifiedBy>
  <cp:revision>48</cp:revision>
  <dcterms:created xsi:type="dcterms:W3CDTF">2017-03-13T16:05:11Z</dcterms:created>
  <dcterms:modified xsi:type="dcterms:W3CDTF">2018-10-02T16:14:29Z</dcterms:modified>
</cp:coreProperties>
</file>