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4" r:id="rId14"/>
    <p:sldId id="263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9" d="100"/>
          <a:sy n="89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Cross Validation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K-Fold Cross Validation, with K=4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4771" y="2556713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86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975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86870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7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Random Partitioning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890" y="2068993"/>
            <a:ext cx="4423941" cy="1241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4771" y="2556713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86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Random Partitioning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890" y="2068993"/>
            <a:ext cx="4423941" cy="1241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217084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40406" y="2548290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38317" y="2548290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25940" y="209812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12703" y="2548290"/>
            <a:ext cx="70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5410" y="6050022"/>
            <a:ext cx="361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as many times as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6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 and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calculate RMSE from the testing dataset with each additional cross validation</a:t>
            </a:r>
          </a:p>
          <a:p>
            <a:r>
              <a:rPr lang="en-US" dirty="0" smtClean="0"/>
              <a:t>We care about the distribution of the RMSE from these repeated cross validations</a:t>
            </a:r>
          </a:p>
          <a:p>
            <a:r>
              <a:rPr lang="en-US" dirty="0" smtClean="0"/>
              <a:t>Can use mean and standard deviation OR</a:t>
            </a:r>
          </a:p>
          <a:p>
            <a:r>
              <a:rPr lang="en-US" dirty="0" smtClean="0"/>
              <a:t>Five number summary</a:t>
            </a:r>
          </a:p>
          <a:p>
            <a:r>
              <a:rPr lang="en-US" dirty="0" smtClean="0"/>
              <a:t>Graphical summaries also can be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Review: The Problem of Prediction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Our models can provide predictions given an observed set of characteristics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compare these to the actual data, but . . 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likely be overconfident, as the predictions will be based on the data at hand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“training” dataset is used to create a model</a:t>
            </a:r>
          </a:p>
          <a:p>
            <a:r>
              <a:rPr lang="en-US" dirty="0" smtClean="0"/>
              <a:t>A testing dataset is used to (you guessed it) test the predictions made by the training dataset</a:t>
            </a:r>
          </a:p>
          <a:p>
            <a:r>
              <a:rPr lang="en-US" dirty="0" smtClean="0"/>
              <a:t>The testing dataset must NOT be used to fit the model</a:t>
            </a:r>
          </a:p>
          <a:p>
            <a:r>
              <a:rPr lang="en-US" dirty="0" smtClean="0"/>
              <a:t>Instead, the predictions from the model are compared to the actual values of the outcome from the testing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3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98118" y="2340102"/>
              <a:ext cx="156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1547" y="2311565"/>
              <a:ext cx="146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936643" y="2582674"/>
            <a:ext cx="784893" cy="67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Expands training and testing to involve multiple validation datasets</a:t>
            </a:r>
          </a:p>
          <a:p>
            <a:r>
              <a:rPr lang="en-US" dirty="0" smtClean="0"/>
              <a:t>Two ways to do this:</a:t>
            </a:r>
          </a:p>
          <a:p>
            <a:r>
              <a:rPr lang="en-US" dirty="0" smtClean="0"/>
              <a:t>K-Fold cross validation cuts the dataset into K non-overlapping equal sized sub samples. One sample is retained for validation, the others are used for training the model</a:t>
            </a:r>
          </a:p>
          <a:p>
            <a:r>
              <a:rPr lang="en-US" dirty="0" smtClean="0"/>
              <a:t>Random partitioning cuts the dataset using a given proportion, then trains the model on the remaining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3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K-Fold Cross Validation, with K=4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354678" y="3338927"/>
            <a:ext cx="4438212" cy="34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5410" y="2439985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583011" y="2425716"/>
            <a:ext cx="3028146" cy="369332"/>
            <a:chOff x="3011134" y="2668288"/>
            <a:chExt cx="302814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011134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5713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270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6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K-Fold Cross Validation, with K=4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082488" y="3310390"/>
            <a:ext cx="3710402" cy="370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9989" y="2528175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86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05824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85720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K-Fold Cross Validation, with K=4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181337" y="3324659"/>
            <a:ext cx="2611553" cy="356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1651" y="2542444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86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78433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85720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2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1568</TotalTime>
  <Words>410</Words>
  <Application>Microsoft Macintosh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Body Slides</vt:lpstr>
      <vt:lpstr>Cross Validation</vt:lpstr>
      <vt:lpstr>Review: The Problem of Prediction</vt:lpstr>
      <vt:lpstr>Review: Training and Testing</vt:lpstr>
      <vt:lpstr>Training and Testing</vt:lpstr>
      <vt:lpstr>Cross Validation</vt:lpstr>
      <vt:lpstr>K-Fold Cross Validation</vt:lpstr>
      <vt:lpstr>K-Fold Cross Validation, with K=4</vt:lpstr>
      <vt:lpstr>K-Fold Cross Validation, with K=4</vt:lpstr>
      <vt:lpstr>K-Fold Cross Validation, with K=4</vt:lpstr>
      <vt:lpstr>K-Fold Cross Validation, with K=4</vt:lpstr>
      <vt:lpstr>Random Partitioning</vt:lpstr>
      <vt:lpstr>Random Partitioning</vt:lpstr>
      <vt:lpstr>RMSE and Cross Validation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54</cp:revision>
  <dcterms:created xsi:type="dcterms:W3CDTF">2017-03-13T16:05:11Z</dcterms:created>
  <dcterms:modified xsi:type="dcterms:W3CDTF">2018-07-11T16:21:38Z</dcterms:modified>
</cp:coreProperties>
</file>