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0" y="-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7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0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7124-577E-4184-A5FA-DEF947FE6C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691B-2E42-40EF-8E66-B94A708B9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8285" y="2481945"/>
            <a:ext cx="2166257" cy="1273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Products</a:t>
            </a:r>
          </a:p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2481945"/>
            <a:ext cx="2166257" cy="1273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Show Components</a:t>
            </a:r>
          </a:p>
          <a:p>
            <a:pPr algn="ctr"/>
            <a:r>
              <a:rPr lang="en-US" dirty="0" smtClean="0"/>
              <a:t>REPORT</a:t>
            </a:r>
          </a:p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94915" y="2481945"/>
            <a:ext cx="2166257" cy="1273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Edit Component</a:t>
            </a:r>
          </a:p>
          <a:p>
            <a:pPr algn="ctr"/>
            <a:r>
              <a:rPr lang="en-US" dirty="0" smtClean="0"/>
              <a:t>REPORT</a:t>
            </a:r>
          </a:p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4234542" y="3118759"/>
            <a:ext cx="94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347857" y="3118759"/>
            <a:ext cx="94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Beth Israel Deaconess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Lee,Jim (APG - Medicine)</dc:creator>
  <cp:lastModifiedBy>Jim</cp:lastModifiedBy>
  <cp:revision>3</cp:revision>
  <dcterms:created xsi:type="dcterms:W3CDTF">2015-11-12T17:53:25Z</dcterms:created>
  <dcterms:modified xsi:type="dcterms:W3CDTF">2015-11-19T02:04:09Z</dcterms:modified>
</cp:coreProperties>
</file>