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C0C41-B1B3-4920-BFDA-96ABE5C855D8}">
  <a:tblStyle styleId="{21EC0C41-B1B3-4920-BFDA-96ABE5C855D8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 the class to open the dataset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 the class to open the dataset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Filter: years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Expand little more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971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86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452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392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5880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007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438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630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461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389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838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490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747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9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661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918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18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436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9364-D37F-45D4-93BE-6C5BAA15D30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 the IMDb scores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6020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Team Ignus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Wayne Kwon, Jason Lee, Alyssa Wu, and Sandy 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there’s extra time, continue...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143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Key Questions #4: Other interests in the dataset?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2696000"/>
            <a:ext cx="4207500" cy="22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Color of movie posters (B&amp;W, color)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movie_title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director_name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director_facebook_likes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num_critic_for_reviews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duration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Actor_1_name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Actor_1_facebook_likes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Actor_2_name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Actor_2_facebook_likes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Actor_3_name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Actor_3_facebook_likes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Gross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Genres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000000"/>
              </a:solidFill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4935538" y="2740025"/>
            <a:ext cx="4208462" cy="22240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num_voted_users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cast_total_facebook_likes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facenumber_in_poster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plot_keywords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movie_imdb_link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num_user_for_reviews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language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country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content_rating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budget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title_year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Imdb_score (Response Variable)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aspect_ratio</a:t>
            </a:r>
          </a:p>
          <a:p>
            <a: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movie_facebook_likes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11700" y="987000"/>
            <a:ext cx="85206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/>
              <a:t>For example, I want to also figure out if budget, specifically, is highly correlated with the IMDb score.</a:t>
            </a:r>
          </a:p>
          <a:p>
            <a:pPr lvl="0">
              <a:spcBef>
                <a:spcPts val="0"/>
              </a:spcBef>
              <a:buNone/>
            </a:pPr>
            <a:endParaRPr sz="1300"/>
          </a:p>
          <a:p>
            <a:pPr lvl="0">
              <a:spcBef>
                <a:spcPts val="0"/>
              </a:spcBef>
              <a:buNone/>
            </a:pPr>
            <a:r>
              <a:rPr lang="en" sz="1300"/>
              <a:t>Are you interested in correlation between budget and the IMDb score? </a:t>
            </a:r>
          </a:p>
          <a:p>
            <a:pPr lvl="0">
              <a:spcBef>
                <a:spcPts val="0"/>
              </a:spcBef>
              <a:buNone/>
            </a:pPr>
            <a:endParaRPr sz="13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highlight>
                  <a:srgbClr val="FFFFFF"/>
                </a:highlight>
              </a:rPr>
              <a:t>Compare the significant predictors from different set of years (what’s more important in pre-2000 versus post-2000?)</a:t>
            </a:r>
          </a:p>
          <a:p>
            <a:pPr lvl="0">
              <a:spcBef>
                <a:spcPts val="0"/>
              </a:spcBef>
              <a:buNone/>
            </a:pPr>
            <a:endParaRPr sz="1300"/>
          </a:p>
          <a:p>
            <a:pPr lvl="0">
              <a:spcBef>
                <a:spcPts val="0"/>
              </a:spcBef>
              <a:buNone/>
            </a:pPr>
            <a:r>
              <a:rPr lang="en" sz="1300"/>
              <a:t>Variables:</a:t>
            </a:r>
          </a:p>
          <a:p>
            <a:pPr lv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43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Questions #5: Extensions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Current Considerations: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Build a statistical model from scratch, without using scikit-learn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Extend code to be usable with other datasets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Compare the significant predictors from different set of years</a:t>
            </a:r>
          </a:p>
          <a:p>
            <a:pPr marL="1371600" lvl="2" indent="-228600" rtl="0">
              <a:spcBef>
                <a:spcPts val="0"/>
              </a:spcBef>
              <a:buAutoNum type="arabicPeriod"/>
            </a:pPr>
            <a:r>
              <a:rPr lang="en"/>
              <a:t>What’s more important in pre-2000 versus post-2000~?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What other extensions would you recommend that we can build that would interest you?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401650" y="807100"/>
            <a:ext cx="2626500" cy="3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064000"/>
            <a:ext cx="8520600" cy="39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Background and context (2 minutes)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000">
                <a:solidFill>
                  <a:schemeClr val="dk1"/>
                </a:solidFill>
              </a:rPr>
              <a:t>Preview of our dataset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Key questions #1-3 (6 minutes each)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Additional Questions (If we have extra time, continue…)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and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and context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Predict IMDb scores for the latest released movies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Accuracy of our model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Compare the predicted IMDb scores to the current actual scores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5000 data points for movies with missing values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28 variables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Create a software that will take user inputs for a movie and return an accurate IMDb score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Running different statistical prediction models through Python packages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Scikit-learn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pandas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Dataset: IMDb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7500" cy="38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Color of movie posters (B&amp;W, color)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movie_title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director_name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director_facebook_likes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num_critic_for_reviews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duration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Actor_1_name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Actor_1_facebook_likes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Actor_2_name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Actor_2_facebook_likes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Actor_3_name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Actor_3_facebook_likes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Gross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Genres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79" name="Shape 79"/>
          <p:cNvSpPr txBox="1">
            <a:spLocks noGrp="1"/>
          </p:cNvSpPr>
          <p:nvPr>
            <p:ph type="body" idx="4294967295"/>
          </p:nvPr>
        </p:nvSpPr>
        <p:spPr>
          <a:xfrm>
            <a:off x="4935538" y="1119188"/>
            <a:ext cx="4208462" cy="3844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num_voted_users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cast_total_facebook_likes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facenumber_in_poster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plot_keywords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movie_imdb_link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num_user_for_reviews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language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country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content_rating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budget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title_year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Imdb_score (Response Variable)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aspect_ratio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movie_facebook_likes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Questions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Questions #1: Cleaning Raw Data (6 min.)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Methods of cleaning/filtering the data set? What should we do with missing values?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Info: Currently 16 out of 28 columns have missing values. Some have up to 500 missing values; others have a few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Current Considerations: Manually filling in values, replacing missing values with averages, deleting those data points, standardize the data points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	However… </a:t>
            </a:r>
          </a:p>
          <a:p>
            <a:pPr marL="914400" lvl="0" indent="-330200" rtl="0">
              <a:spcBef>
                <a:spcPts val="0"/>
              </a:spcBef>
              <a:buSzPct val="100000"/>
            </a:pPr>
            <a:r>
              <a:rPr lang="en" sz="1600"/>
              <a:t>Deleting missing values means a lot less data</a:t>
            </a:r>
          </a:p>
          <a:p>
            <a:pPr marL="914400" lvl="0" indent="-330200" rtl="0">
              <a:spcBef>
                <a:spcPts val="0"/>
              </a:spcBef>
              <a:buSzPct val="100000"/>
            </a:pPr>
            <a:r>
              <a:rPr lang="en" sz="1600"/>
              <a:t>Averaging values means skewing data, especially if the range is large</a:t>
            </a:r>
          </a:p>
          <a:p>
            <a:pPr lv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Questions #2: Variable ‘Genre’ (6 min.)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678675" y="1096400"/>
            <a:ext cx="4960500" cy="361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Complications: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There are multiple genres associated with one movie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Example: If we filter by ‘Actions’, there are only 15 movies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Current Considerations: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Randomly pick one of the genres listed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Choose the first one listed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Dummy variables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97" name="Shape 97"/>
          <p:cNvGraphicFramePr/>
          <p:nvPr/>
        </p:nvGraphicFramePr>
        <p:xfrm>
          <a:off x="948800" y="1550300"/>
          <a:ext cx="2533925" cy="2720130"/>
        </p:xfrm>
        <a:graphic>
          <a:graphicData uri="http://schemas.openxmlformats.org/drawingml/2006/table">
            <a:tbl>
              <a:tblPr>
                <a:noFill/>
                <a:tableStyleId>{21EC0C41-B1B3-4920-BFDA-96ABE5C855D8}</a:tableStyleId>
              </a:tblPr>
              <a:tblGrid>
                <a:gridCol w="25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Examples of genres: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Drama|History|War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Crime|Drama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Drama|Romance|War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Drama|Sci-Fi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Crime|Drama|Romance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Musical|Romance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Questions #3: Statistical Model (6 min.)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Current Considerations: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Multiple Linear Regression (Response: Continuous)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Logistic Regression (Response: Categorical)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Classification Tree (Response: Categorical)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For Logistic Regression and Classification Tree, we will bin the imdb scores into 3 categories - Bad, Average, Good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other statistical models should we use?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556</Words>
  <Application>Microsoft Office PowerPoint</Application>
  <PresentationFormat>On-screen Show (16:9)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Predict the IMDb scores</vt:lpstr>
      <vt:lpstr>AGENDA</vt:lpstr>
      <vt:lpstr>Background and Context</vt:lpstr>
      <vt:lpstr>Background and context</vt:lpstr>
      <vt:lpstr>Our Dataset: IMDb</vt:lpstr>
      <vt:lpstr>Key Questions</vt:lpstr>
      <vt:lpstr>Key Questions #1: Cleaning Raw Data (6 min.)</vt:lpstr>
      <vt:lpstr>Key Questions #2: Variable ‘Genre’ (6 min.)  </vt:lpstr>
      <vt:lpstr>Key Questions #3: Statistical Model (6 min.)  </vt:lpstr>
      <vt:lpstr>If there’s extra time, continue...</vt:lpstr>
      <vt:lpstr>Key Questions #4: Other interests in the dataset? </vt:lpstr>
      <vt:lpstr>Key Questions #5: Extensions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IMDb scores</dc:title>
  <cp:lastModifiedBy>Windows User</cp:lastModifiedBy>
  <cp:revision>1</cp:revision>
  <dcterms:modified xsi:type="dcterms:W3CDTF">2016-11-14T20:27:52Z</dcterms:modified>
</cp:coreProperties>
</file>