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39" autoAdjust="0"/>
  </p:normalViewPr>
  <p:slideViewPr>
    <p:cSldViewPr>
      <p:cViewPr varScale="1">
        <p:scale>
          <a:sx n="116" d="100"/>
          <a:sy n="116" d="100"/>
        </p:scale>
        <p:origin x="-154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14153-674E-42F2-B926-FA649665C89E}" type="datetimeFigureOut">
              <a:rPr lang="en-GB" smtClean="0"/>
              <a:t>16/01/2013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5A2A5-D52E-4CCF-874A-5FF536EA40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043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CAC0F4C-7C50-4D03-9158-986245769662}" type="datetime1">
              <a:rPr lang="en-GB" smtClean="0"/>
              <a:t>16/01/2013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7499EF-0FF6-4B85-B04C-CAD010C097E3}" type="datetime1">
              <a:rPr lang="en-GB" smtClean="0"/>
              <a:t>16/01/2013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78A640-8591-4EBC-9E03-0887BA622806}" type="datetime1">
              <a:rPr lang="en-GB" smtClean="0"/>
              <a:t>16/01/2013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ABCCC4-AA31-4FAD-9A2F-FC5969CF6647}" type="datetime1">
              <a:rPr lang="en-GB" smtClean="0"/>
              <a:t>16/01/2013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  <a:extLst/>
          </a:lstStyle>
          <a:p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7E314E1-448B-4E82-884A-39F65482640B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F94103-F12E-4F79-86A8-B2DA3F3AE14B}" type="datetime1">
              <a:rPr lang="en-GB" smtClean="0"/>
              <a:t>16/01/2013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B16F40-84FB-427F-884A-CB32C26D5BCB}" type="datetime1">
              <a:rPr lang="en-GB" smtClean="0"/>
              <a:t>16/01/2013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872670-692A-4F41-83D8-513327A731FF}" type="datetime1">
              <a:rPr lang="en-GB" smtClean="0"/>
              <a:t>16/01/2013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EBD64C-72C5-4F73-A0E3-69EAE10396D1}" type="datetime1">
              <a:rPr lang="en-GB" smtClean="0"/>
              <a:t>16/01/2013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0B75FB-66F6-49D1-8465-53801BDB8A25}" type="datetime1">
              <a:rPr lang="en-GB" smtClean="0"/>
              <a:t>16/01/2013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C74C73F-25A1-4849-BD30-0546CCB66BDD}" type="datetime1">
              <a:rPr lang="en-GB" smtClean="0"/>
              <a:t>16/01/2013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F27B4C5-62D5-4A1B-A4B5-C8C14E1AE00B}" type="datetime1">
              <a:rPr lang="en-GB" smtClean="0"/>
              <a:t>16/01/2013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391FB4E-AC24-4A5A-94A9-F5D180CA7182}" type="datetime1">
              <a:rPr lang="en-GB" smtClean="0"/>
              <a:t>16/01/2013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i="1">
                <a:solidFill>
                  <a:schemeClr val="tx1"/>
                </a:solidFill>
              </a:defRPr>
            </a:lvl1pPr>
            <a:extLst/>
          </a:lstStyle>
          <a:p>
            <a:endParaRPr lang="en-GB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7E314E1-448B-4E82-884A-39F65482640B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23" name="Group 22"/>
          <p:cNvGrpSpPr>
            <a:grpSpLocks noChangeAspect="1"/>
          </p:cNvGrpSpPr>
          <p:nvPr userDrawn="1"/>
        </p:nvGrpSpPr>
        <p:grpSpPr>
          <a:xfrm>
            <a:off x="6841383" y="6043407"/>
            <a:ext cx="1619049" cy="800049"/>
            <a:chOff x="-1681278" y="3913879"/>
            <a:chExt cx="3351598" cy="1656184"/>
          </a:xfrm>
        </p:grpSpPr>
        <p:pic>
          <p:nvPicPr>
            <p:cNvPr id="24" name="Picture 12" descr="http://www.lsidtc.ox.ac.uk/_downloads/LSI_hexagon_100px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81278" y="3913879"/>
              <a:ext cx="809625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4" descr="http://www.sysbiodtc.ox.ac.uk/_downloads/SYSBIO_hexagon_100px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00608" y="3913879"/>
              <a:ext cx="809625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5" descr="C:\Users\leem\Downloads\SABS_logos\web\SABS_hexagon_100px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05421" y="4617563"/>
              <a:ext cx="809625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6" descr="\\gemini\leem\programming\Web Design\sub-directory\DTClogo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183" y="4222909"/>
              <a:ext cx="719137" cy="828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7" descr="\\gemini\leem\programming\Web Design\sub-directory\2256_ox_brand_blue_pos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4222909"/>
              <a:ext cx="789307" cy="789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jpeg"/><Relationship Id="rId7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11" Type="http://schemas.openxmlformats.org/officeDocument/2006/relationships/image" Target="../media/image6.png"/><Relationship Id="rId5" Type="http://schemas.openxmlformats.org/officeDocument/2006/relationships/image" Target="../media/image10.jpeg"/><Relationship Id="rId10" Type="http://schemas.openxmlformats.org/officeDocument/2006/relationships/image" Target="../media/image12.png"/><Relationship Id="rId4" Type="http://schemas.openxmlformats.org/officeDocument/2006/relationships/image" Target="../media/image9.jpeg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829761"/>
          </a:xfrm>
        </p:spPr>
        <p:txBody>
          <a:bodyPr anchor="ctr"/>
          <a:lstStyle/>
          <a:p>
            <a:r>
              <a:rPr lang="en-GB" dirty="0" smtClean="0"/>
              <a:t>Group D Phase 2 Project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942149"/>
              </p:ext>
            </p:extLst>
          </p:nvPr>
        </p:nvGraphicFramePr>
        <p:xfrm>
          <a:off x="1547664" y="2852936"/>
          <a:ext cx="60960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 smtClean="0">
                          <a:solidFill>
                            <a:schemeClr val="tx1"/>
                          </a:solidFill>
                        </a:rPr>
                        <a:t>A. </a:t>
                      </a:r>
                      <a:r>
                        <a:rPr lang="en-GB" sz="2400" b="0" dirty="0" err="1" smtClean="0">
                          <a:solidFill>
                            <a:schemeClr val="tx1"/>
                          </a:solidFill>
                        </a:rPr>
                        <a:t>Ambuehl</a:t>
                      </a:r>
                      <a:endParaRPr lang="en-GB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 smtClean="0">
                          <a:solidFill>
                            <a:schemeClr val="tx1"/>
                          </a:solidFill>
                        </a:rPr>
                        <a:t>W. Smith</a:t>
                      </a:r>
                    </a:p>
                    <a:p>
                      <a:pPr algn="ctr"/>
                      <a:endParaRPr lang="en-GB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560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J. </a:t>
                      </a:r>
                      <a:r>
                        <a:rPr lang="en-GB" sz="2400" dirty="0" err="1" smtClean="0"/>
                        <a:t>Leem</a:t>
                      </a:r>
                      <a:endParaRPr lang="en-GB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O. Thomas</a:t>
                      </a:r>
                    </a:p>
                    <a:p>
                      <a:pPr algn="ctr"/>
                      <a:endParaRPr lang="en-GB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M. </a:t>
                      </a:r>
                      <a:r>
                        <a:rPr lang="en-GB" sz="2400" dirty="0" err="1" smtClean="0"/>
                        <a:t>Lücken</a:t>
                      </a:r>
                      <a:endParaRPr lang="en-GB" sz="24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Personal photo - Antonietta Ambuehl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6" r="9475"/>
          <a:stretch/>
        </p:blipFill>
        <p:spPr bwMode="auto">
          <a:xfrm>
            <a:off x="399878" y="116631"/>
            <a:ext cx="939114" cy="129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rsonal photo - Owen Thoma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241" y="116630"/>
            <a:ext cx="1026231" cy="129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ill Smit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961" y="98448"/>
            <a:ext cx="1052548" cy="131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ersonal photo - Malte Luecke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752" y="116632"/>
            <a:ext cx="1001477" cy="129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ersonal photo - My Name Her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24" y="116632"/>
            <a:ext cx="1102296" cy="12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lsidtc.ox.ac.uk/_downloads/LSI_hexagon_100p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58" y="3256180"/>
            <a:ext cx="8096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sysbiodtc.ox.ac.uk/_downloads/SYSBIO_hexagon_100p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28" y="3256180"/>
            <a:ext cx="8096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leem\Downloads\SABS_logos\web\SABS_hexagon_100px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15" y="3959864"/>
            <a:ext cx="8096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\\gemini\leem\programming\Web Design\sub-directory\DTClog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356" y="4077072"/>
            <a:ext cx="719137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\\gemini\leem\programming\Web Design\sub-directory\2256_ox_brand_blue_pos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677" y="4077072"/>
            <a:ext cx="789307" cy="78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070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3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</TotalTime>
  <Words>20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Concourse</vt:lpstr>
      <vt:lpstr>Group D Phase 2 Project</vt:lpstr>
      <vt:lpstr>PowerPoint Presentation</vt:lpstr>
    </vt:vector>
  </TitlesOfParts>
  <Company>DTC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D Phase 2 Project</dc:title>
  <dc:creator>Jinwoo Leem</dc:creator>
  <cp:lastModifiedBy>Jinwoo Leem</cp:lastModifiedBy>
  <cp:revision>3</cp:revision>
  <dcterms:created xsi:type="dcterms:W3CDTF">2013-01-16T10:27:24Z</dcterms:created>
  <dcterms:modified xsi:type="dcterms:W3CDTF">2013-01-16T10:48:15Z</dcterms:modified>
</cp:coreProperties>
</file>