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9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7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7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9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08A-4D4B-724C-B98A-A758E9FDC5D4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D08A-4D4B-724C-B98A-A758E9FDC5D4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B457-AD5D-1B4C-AAAF-EA3AD767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0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076325"/>
            <a:ext cx="7772400" cy="1470025"/>
          </a:xfrm>
        </p:spPr>
        <p:txBody>
          <a:bodyPr/>
          <a:lstStyle/>
          <a:p>
            <a:r>
              <a:rPr lang="en-US" dirty="0" smtClean="0"/>
              <a:t>DS Project – Bowling Data</a:t>
            </a:r>
            <a:endParaRPr lang="en-US" dirty="0"/>
          </a:p>
        </p:txBody>
      </p:sp>
      <p:pic>
        <p:nvPicPr>
          <p:cNvPr id="4" name="Picture 3" descr="erniemccrack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441330"/>
            <a:ext cx="5588000" cy="34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9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KNN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effectLst/>
              </a:rPr>
              <a:t>KNNfeatures</a:t>
            </a:r>
            <a:r>
              <a:rPr lang="en-US" sz="1800" dirty="0" smtClean="0">
                <a:effectLst/>
              </a:rPr>
              <a:t> = ['Total_avgBG','Avg_last3bygame','avg_range']</a:t>
            </a:r>
          </a:p>
          <a:p>
            <a:pPr marL="0" indent="0">
              <a:buNone/>
            </a:pPr>
            <a:endParaRPr lang="en-US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knn</a:t>
            </a:r>
            <a:r>
              <a:rPr lang="en-US" sz="1800" dirty="0" smtClean="0">
                <a:effectLst/>
              </a:rPr>
              <a:t> = </a:t>
            </a:r>
            <a:r>
              <a:rPr lang="en-US" sz="1800" dirty="0" err="1" smtClean="0">
                <a:effectLst/>
              </a:rPr>
              <a:t>KNeighborsClassifier</a:t>
            </a:r>
            <a:r>
              <a:rPr lang="en-US" sz="1800" dirty="0" smtClean="0">
                <a:effectLst/>
              </a:rPr>
              <a:t>(</a:t>
            </a:r>
            <a:r>
              <a:rPr lang="en-US" sz="1800" dirty="0" err="1" smtClean="0">
                <a:effectLst/>
              </a:rPr>
              <a:t>n_neighbors</a:t>
            </a:r>
            <a:r>
              <a:rPr lang="en-US" sz="1800" dirty="0" smtClean="0">
                <a:effectLst/>
              </a:rPr>
              <a:t>=5)</a:t>
            </a:r>
          </a:p>
          <a:p>
            <a:r>
              <a:rPr lang="en-US" sz="1800" dirty="0" smtClean="0">
                <a:effectLst/>
              </a:rPr>
              <a:t>scores = </a:t>
            </a:r>
            <a:r>
              <a:rPr lang="en-US" sz="1800" dirty="0" err="1" smtClean="0">
                <a:effectLst/>
              </a:rPr>
              <a:t>cross_val_score</a:t>
            </a:r>
            <a:r>
              <a:rPr lang="en-US" sz="1800" dirty="0" smtClean="0">
                <a:effectLst/>
              </a:rPr>
              <a:t>(</a:t>
            </a:r>
            <a:r>
              <a:rPr lang="en-US" sz="1800" dirty="0" err="1" smtClean="0">
                <a:effectLst/>
              </a:rPr>
              <a:t>knn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KnnX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Knny</a:t>
            </a:r>
            <a:r>
              <a:rPr lang="en-US" sz="1800" dirty="0" smtClean="0">
                <a:effectLst/>
              </a:rPr>
              <a:t>, cv=5, scoring='accuracy')</a:t>
            </a:r>
          </a:p>
          <a:p>
            <a:r>
              <a:rPr lang="en-US" sz="1800" dirty="0" err="1" smtClean="0">
                <a:effectLst/>
              </a:rPr>
              <a:t>np.mean</a:t>
            </a:r>
            <a:r>
              <a:rPr lang="en-US" sz="1800" dirty="0" smtClean="0">
                <a:effectLst/>
              </a:rPr>
              <a:t>(scores)</a:t>
            </a:r>
          </a:p>
          <a:p>
            <a:pPr marL="0" indent="0">
              <a:buNone/>
            </a:pPr>
            <a:endParaRPr lang="en-US" sz="1800" dirty="0" smtClean="0">
              <a:effectLst/>
            </a:endParaRPr>
          </a:p>
          <a:p>
            <a:pPr marL="0" indent="0">
              <a:buNone/>
            </a:pPr>
            <a:r>
              <a:rPr lang="tr-TR" sz="1800" dirty="0" smtClean="0">
                <a:effectLst/>
              </a:rPr>
              <a:t>	</a:t>
            </a:r>
            <a:r>
              <a:rPr lang="tr-TR" sz="1800" dirty="0" err="1" smtClean="0">
                <a:effectLst/>
              </a:rPr>
              <a:t>array</a:t>
            </a:r>
            <a:r>
              <a:rPr lang="tr-TR" sz="1800" dirty="0" smtClean="0">
                <a:effectLst/>
              </a:rPr>
              <a:t>([ 0.96610169,  0.96610169,  0.93220339,  0.98275862,  0.98275862])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>
                <a:effectLst/>
              </a:rPr>
              <a:t>	</a:t>
            </a:r>
            <a:r>
              <a:rPr lang="tr-TR" sz="1800" dirty="0" err="1" smtClean="0">
                <a:effectLst/>
              </a:rPr>
              <a:t>mean</a:t>
            </a:r>
            <a:r>
              <a:rPr lang="tr-TR" sz="1800" dirty="0" smtClean="0">
                <a:effectLst/>
              </a:rPr>
              <a:t>: 0.96598480420806543</a:t>
            </a:r>
            <a:endParaRPr lang="en-US" sz="1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258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5400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Too much Manual data gathering</a:t>
            </a:r>
          </a:p>
          <a:p>
            <a:r>
              <a:rPr lang="en-US" sz="2800" dirty="0" smtClean="0"/>
              <a:t>Things to do in the Future</a:t>
            </a:r>
            <a:endParaRPr lang="en-US" sz="2800" dirty="0"/>
          </a:p>
        </p:txBody>
      </p:sp>
      <p:pic>
        <p:nvPicPr>
          <p:cNvPr id="6" name="Picture 5" descr="pleasantvillbowl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47" y="2747733"/>
            <a:ext cx="5243677" cy="39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9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Bowling?!?</a:t>
            </a:r>
          </a:p>
          <a:p>
            <a:r>
              <a:rPr lang="en-US" sz="2800" dirty="0" smtClean="0"/>
              <a:t>USBC Nationals </a:t>
            </a:r>
          </a:p>
          <a:p>
            <a:r>
              <a:rPr lang="en-US" sz="2800" dirty="0" smtClean="0"/>
              <a:t>Data</a:t>
            </a:r>
          </a:p>
          <a:p>
            <a:r>
              <a:rPr lang="en-US" sz="2800" dirty="0" smtClean="0"/>
              <a:t>Approach</a:t>
            </a:r>
          </a:p>
          <a:p>
            <a:r>
              <a:rPr lang="en-US" sz="2800" dirty="0" smtClean="0"/>
              <a:t>Goals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34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Getting the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939"/>
            <a:ext cx="7772400" cy="1503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 APIs available</a:t>
            </a:r>
          </a:p>
          <a:p>
            <a:r>
              <a:rPr lang="en-US" sz="2800" dirty="0" smtClean="0"/>
              <a:t>Kimono</a:t>
            </a:r>
          </a:p>
        </p:txBody>
      </p:sp>
      <p:pic>
        <p:nvPicPr>
          <p:cNvPr id="5" name="Picture 4" descr="Screen Shot 2015-08-25 at 4.1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4" y="3035300"/>
            <a:ext cx="5104614" cy="32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7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5" name="Picture 4" descr="Screen Shot 2015-08-25 at 4.4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1852"/>
            <a:ext cx="2287702" cy="1768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482" y="1513220"/>
            <a:ext cx="3743896" cy="2578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482" y="4091295"/>
            <a:ext cx="3743896" cy="25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7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Figuring out the Goal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87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to do with the data??</a:t>
            </a:r>
          </a:p>
          <a:p>
            <a:r>
              <a:rPr lang="en-US" sz="2800" dirty="0" smtClean="0"/>
              <a:t>Flagging Possible ‘Cheaters’</a:t>
            </a:r>
          </a:p>
          <a:p>
            <a:r>
              <a:rPr lang="en-US" sz="2800" dirty="0" smtClean="0"/>
              <a:t>Pulling in Average data – very manual process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pinmonkey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8" y="3387763"/>
            <a:ext cx="4902290" cy="334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1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 smtClean="0"/>
              <a:t>Kmeans</a:t>
            </a:r>
            <a:r>
              <a:rPr lang="en-US" sz="4000" dirty="0" smtClean="0"/>
              <a:t> Clustering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0748"/>
          </a:xfrm>
        </p:spPr>
        <p:txBody>
          <a:bodyPr/>
          <a:lstStyle/>
          <a:p>
            <a:r>
              <a:rPr lang="en-US" dirty="0" smtClean="0"/>
              <a:t>No outputs? What to predict?</a:t>
            </a:r>
          </a:p>
          <a:p>
            <a:r>
              <a:rPr lang="en-US" dirty="0" smtClean="0"/>
              <a:t>Generating Clusters to create possible outputs</a:t>
            </a:r>
          </a:p>
          <a:p>
            <a:r>
              <a:rPr lang="en-US" dirty="0" smtClean="0"/>
              <a:t>Feature engineering to get better clusters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7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 smtClean="0"/>
              <a:t>Proccess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22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Multiple attempts to view clusters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4" y="2389548"/>
            <a:ext cx="3257070" cy="2048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8342" y="2567715"/>
            <a:ext cx="375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Attempt to cluster</a:t>
            </a:r>
          </a:p>
          <a:p>
            <a:r>
              <a:rPr lang="en-US" dirty="0" smtClean="0"/>
              <a:t>Problem with Averages though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16433"/>
            <a:ext cx="3065894" cy="2076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821" y="5037356"/>
            <a:ext cx="485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taking into account a Average across 3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6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Final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0" y="1540555"/>
            <a:ext cx="4064000" cy="1721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effectLst/>
              </a:rPr>
              <a:t>def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 err="1" smtClean="0">
                <a:effectLst/>
              </a:rPr>
              <a:t>avg_range</a:t>
            </a:r>
            <a:r>
              <a:rPr lang="en-US" sz="2000" dirty="0" smtClean="0">
                <a:effectLst/>
              </a:rPr>
              <a:t>(row):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data = [row['Avg_2013'], row['Avg_2014'], row['Avg_2015']]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return max(data) - min(data)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1" y="1417638"/>
            <a:ext cx="3927686" cy="26600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22800" y="3485445"/>
            <a:ext cx="49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Clusters with Lots of info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303888"/>
            <a:ext cx="451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clusters we care about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673220"/>
            <a:ext cx="180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outputs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8734" y="5225452"/>
            <a:ext cx="765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ffectLst/>
              </a:rPr>
              <a:t>logbaggers</a:t>
            </a:r>
            <a:r>
              <a:rPr lang="en-US" dirty="0" smtClean="0">
                <a:effectLst/>
              </a:rPr>
              <a:t> = {2:1, 6:1}</a:t>
            </a:r>
          </a:p>
          <a:p>
            <a:r>
              <a:rPr lang="en-US" dirty="0" err="1" smtClean="0">
                <a:effectLst/>
              </a:rPr>
              <a:t>df</a:t>
            </a:r>
            <a:r>
              <a:rPr lang="en-US" dirty="0" smtClean="0">
                <a:effectLst/>
              </a:rPr>
              <a:t>['</a:t>
            </a:r>
            <a:r>
              <a:rPr lang="en-US" dirty="0" err="1" smtClean="0">
                <a:effectLst/>
              </a:rPr>
              <a:t>Log_Bagger_Response</a:t>
            </a:r>
            <a:r>
              <a:rPr lang="en-US" dirty="0" smtClean="0">
                <a:effectLst/>
              </a:rPr>
              <a:t>'] = </a:t>
            </a:r>
            <a:r>
              <a:rPr lang="en-US" dirty="0" err="1" smtClean="0">
                <a:effectLst/>
              </a:rPr>
              <a:t>df</a:t>
            </a:r>
            <a:r>
              <a:rPr lang="en-US" dirty="0" smtClean="0">
                <a:effectLst/>
              </a:rPr>
              <a:t>['cluster'].apply(lambda x: </a:t>
            </a:r>
            <a:r>
              <a:rPr lang="en-US" dirty="0" err="1" smtClean="0">
                <a:effectLst/>
              </a:rPr>
              <a:t>logbaggers.get</a:t>
            </a:r>
            <a:r>
              <a:rPr lang="en-US" dirty="0" smtClean="0">
                <a:effectLst/>
              </a:rPr>
              <a:t>(x,0))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2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Logistical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4750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effectLst/>
              </a:rPr>
              <a:t>Logfeatures</a:t>
            </a:r>
            <a:r>
              <a:rPr lang="en-US" sz="1800" dirty="0" smtClean="0">
                <a:effectLst/>
              </a:rPr>
              <a:t> = ['</a:t>
            </a:r>
            <a:r>
              <a:rPr lang="en-US" sz="1800" dirty="0" err="1" smtClean="0">
                <a:effectLst/>
              </a:rPr>
              <a:t>Total_avgBG</a:t>
            </a:r>
            <a:r>
              <a:rPr lang="en-US" sz="1800" dirty="0" smtClean="0">
                <a:effectLst/>
              </a:rPr>
              <a:t>', '</a:t>
            </a:r>
            <a:r>
              <a:rPr lang="en-US" sz="1800" dirty="0" err="1" smtClean="0">
                <a:effectLst/>
              </a:rPr>
              <a:t>avg_range_total</a:t>
            </a:r>
            <a:r>
              <a:rPr lang="en-US" sz="1800" dirty="0" smtClean="0">
                <a:effectLst/>
              </a:rPr>
              <a:t>', ‘</a:t>
            </a:r>
            <a:r>
              <a:rPr lang="en-US" sz="1800" dirty="0" err="1"/>
              <a:t>a</a:t>
            </a:r>
            <a:r>
              <a:rPr lang="en-US" sz="1800" dirty="0" err="1" smtClean="0">
                <a:effectLst/>
              </a:rPr>
              <a:t>vg_range</a:t>
            </a:r>
            <a:r>
              <a:rPr lang="en-US" sz="1800" dirty="0" smtClean="0">
                <a:effectLst/>
              </a:rPr>
              <a:t>']</a:t>
            </a:r>
          </a:p>
          <a:p>
            <a:r>
              <a:rPr lang="en-US" sz="1800" dirty="0" smtClean="0">
                <a:effectLst/>
              </a:rPr>
              <a:t>zip(</a:t>
            </a:r>
            <a:r>
              <a:rPr lang="en-US" sz="1800" dirty="0" err="1" smtClean="0">
                <a:effectLst/>
              </a:rPr>
              <a:t>Logfeatures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logreg.coef</a:t>
            </a:r>
            <a:r>
              <a:rPr lang="en-US" sz="1800" dirty="0" smtClean="0">
                <a:effectLst/>
              </a:rPr>
              <a:t>_[0])</a:t>
            </a:r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>
              <a:effectLst/>
            </a:endParaRPr>
          </a:p>
          <a:p>
            <a:r>
              <a:rPr lang="en-US" sz="1800" dirty="0" smtClean="0"/>
              <a:t>print </a:t>
            </a:r>
            <a:r>
              <a:rPr lang="en-US" sz="1800" dirty="0" err="1" smtClean="0"/>
              <a:t>metrics.accuracy_score</a:t>
            </a:r>
            <a:r>
              <a:rPr lang="en-US" sz="1800" dirty="0" smtClean="0"/>
              <a:t>(</a:t>
            </a:r>
            <a:r>
              <a:rPr lang="en-US" sz="1800" dirty="0" err="1" smtClean="0"/>
              <a:t>y_test</a:t>
            </a:r>
            <a:r>
              <a:rPr lang="en-US" sz="1800" dirty="0" smtClean="0"/>
              <a:t>, </a:t>
            </a:r>
            <a:r>
              <a:rPr lang="en-US" sz="1800" dirty="0" err="1" smtClean="0"/>
              <a:t>y_pred</a:t>
            </a:r>
            <a:r>
              <a:rPr lang="en-US" sz="1800" dirty="0" smtClean="0"/>
              <a:t>) = 0.986486486486</a:t>
            </a:r>
          </a:p>
          <a:p>
            <a:endParaRPr lang="en-US" sz="1800" dirty="0"/>
          </a:p>
          <a:p>
            <a:r>
              <a:rPr lang="en-US" sz="1800" dirty="0" smtClean="0">
                <a:effectLst/>
              </a:rPr>
              <a:t>scores = </a:t>
            </a:r>
            <a:r>
              <a:rPr lang="en-US" sz="1800" dirty="0" err="1" smtClean="0">
                <a:effectLst/>
              </a:rPr>
              <a:t>cross_val_score</a:t>
            </a:r>
            <a:r>
              <a:rPr lang="en-US" sz="1800" dirty="0" smtClean="0">
                <a:effectLst/>
              </a:rPr>
              <a:t>(</a:t>
            </a:r>
            <a:r>
              <a:rPr lang="en-US" sz="1800" dirty="0" err="1" smtClean="0">
                <a:effectLst/>
              </a:rPr>
              <a:t>logreg</a:t>
            </a:r>
            <a:r>
              <a:rPr lang="en-US" sz="1800" dirty="0" smtClean="0">
                <a:effectLst/>
              </a:rPr>
              <a:t>, X, y, cv=5, scoring='accuracy')</a:t>
            </a:r>
          </a:p>
          <a:p>
            <a:r>
              <a:rPr lang="en-US" sz="1800" dirty="0" smtClean="0">
                <a:effectLst/>
              </a:rPr>
              <a:t> 0.98305085,  0.98305085,  0.98305085,  0.96551724,  1. </a:t>
            </a:r>
          </a:p>
          <a:p>
            <a:endParaRPr lang="en-US" sz="1800" dirty="0"/>
          </a:p>
          <a:p>
            <a:r>
              <a:rPr lang="tr-TR" sz="1800" dirty="0" err="1" smtClean="0">
                <a:effectLst/>
              </a:rPr>
              <a:t>array</a:t>
            </a:r>
            <a:r>
              <a:rPr lang="tr-TR" sz="1800" dirty="0" smtClean="0">
                <a:effectLst/>
              </a:rPr>
              <a:t>([[68,  0],      				</a:t>
            </a:r>
            <a:r>
              <a:rPr lang="tr-TR" sz="1800" dirty="0" err="1" smtClean="0">
                <a:effectLst/>
              </a:rPr>
              <a:t>sensitivity</a:t>
            </a:r>
            <a:r>
              <a:rPr lang="tr-TR" sz="1800" dirty="0" smtClean="0">
                <a:effectLst/>
              </a:rPr>
              <a:t>: 5/6 = .83333</a:t>
            </a:r>
          </a:p>
          <a:p>
            <a:pPr marL="0" indent="0">
              <a:buNone/>
            </a:pPr>
            <a:r>
              <a:rPr lang="tr-TR" sz="1800" dirty="0" smtClean="0"/>
              <a:t>		</a:t>
            </a:r>
            <a:r>
              <a:rPr lang="tr-TR" sz="1800" dirty="0" smtClean="0">
                <a:effectLst/>
              </a:rPr>
              <a:t> [ 1,  5]])					</a:t>
            </a:r>
            <a:r>
              <a:rPr lang="en-US" sz="1800" dirty="0" smtClean="0">
                <a:effectLst/>
              </a:rPr>
              <a:t>specificity: 68/68 = 1</a:t>
            </a:r>
            <a:endParaRPr lang="en-US" sz="1800" dirty="0"/>
          </a:p>
        </p:txBody>
      </p:sp>
      <p:pic>
        <p:nvPicPr>
          <p:cNvPr id="4" name="Picture 3" descr="Screen Shot 2015-08-25 at 5.54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36" y="2316875"/>
            <a:ext cx="3276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7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321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DS Project – Bowling Data</vt:lpstr>
      <vt:lpstr>Introduction</vt:lpstr>
      <vt:lpstr>Getting the Data</vt:lpstr>
      <vt:lpstr>Data Exploration</vt:lpstr>
      <vt:lpstr>Figuring out the Goal</vt:lpstr>
      <vt:lpstr>Kmeans Clustering</vt:lpstr>
      <vt:lpstr>Proccess</vt:lpstr>
      <vt:lpstr>Final Clusters</vt:lpstr>
      <vt:lpstr>Logistical Regression</vt:lpstr>
      <vt:lpstr>KNN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Project – Bowling Data</dc:title>
  <dc:creator>Jeffrey Lee-Mars</dc:creator>
  <cp:lastModifiedBy>Jeffrey Lee-Mars</cp:lastModifiedBy>
  <cp:revision>10</cp:revision>
  <dcterms:created xsi:type="dcterms:W3CDTF">2015-08-25T22:48:30Z</dcterms:created>
  <dcterms:modified xsi:type="dcterms:W3CDTF">2015-08-26T09:21:10Z</dcterms:modified>
</cp:coreProperties>
</file>