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F1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6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12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75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72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84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19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48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09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504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761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14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35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CC91C-3FCF-491C-901A-4654FCD0FDAC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60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204581" y="901874"/>
            <a:ext cx="3720230" cy="3720230"/>
          </a:xfrm>
          <a:prstGeom prst="ellipse">
            <a:avLst/>
          </a:prstGeom>
          <a:solidFill>
            <a:srgbClr val="0FF1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8763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LEFUR</dc:creator>
  <cp:lastModifiedBy>Jean LEFUR</cp:lastModifiedBy>
  <cp:revision>1</cp:revision>
  <dcterms:created xsi:type="dcterms:W3CDTF">2024-07-22T22:51:16Z</dcterms:created>
  <dcterms:modified xsi:type="dcterms:W3CDTF">2024-07-22T23:00:40Z</dcterms:modified>
</cp:coreProperties>
</file>