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5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4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1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09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04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C91C-3FCF-491C-901A-4654FCD0FDAC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204581" y="901874"/>
            <a:ext cx="3720230" cy="3720230"/>
          </a:xfrm>
          <a:prstGeom prst="ellipse">
            <a:avLst/>
          </a:prstGeom>
          <a:solidFill>
            <a:srgbClr val="0FF1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87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2022829" y="177649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E5D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2700000">
            <a:off x="2022829" y="258059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5400000">
            <a:off x="2022829" y="338470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610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8100000">
            <a:off x="2022829" y="418880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2022830" y="499291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082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13500000">
            <a:off x="2022829" y="5797015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2A2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-2700000">
            <a:off x="2022829" y="97238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6200000">
            <a:off x="2022829" y="16828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FF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>
            <a:off x="5607050" y="244899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2700000">
            <a:off x="5607050" y="1016756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5400000">
            <a:off x="5607050" y="1788613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8100000">
            <a:off x="5607050" y="2560470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5607050" y="3332327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13500000">
            <a:off x="5607050" y="4104184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 rot="16200000">
            <a:off x="5607050" y="4876041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8900000">
            <a:off x="5607050" y="5647898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256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LEFUR</dc:creator>
  <cp:lastModifiedBy>Jean LEFUR</cp:lastModifiedBy>
  <cp:revision>3</cp:revision>
  <dcterms:created xsi:type="dcterms:W3CDTF">2024-07-22T22:51:16Z</dcterms:created>
  <dcterms:modified xsi:type="dcterms:W3CDTF">2024-11-20T05:35:00Z</dcterms:modified>
</cp:coreProperties>
</file>