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F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2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5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84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19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4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09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04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C91C-3FCF-491C-901A-4654FCD0FDA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439-307B-40B6-91EB-7D866996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 rot="20828317">
            <a:off x="2008389" y="432799"/>
            <a:ext cx="3720230" cy="3720230"/>
          </a:xfrm>
          <a:prstGeom prst="ellipse">
            <a:avLst/>
          </a:prstGeom>
          <a:solidFill>
            <a:srgbClr val="0FF1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1AE4E8-780A-4A9F-AFF3-6FA863B812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4565" y="540690"/>
            <a:ext cx="3258005" cy="27721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3116177-E990-49CF-96DA-606800EE4B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830" y="4115518"/>
            <a:ext cx="2892915" cy="288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3BD08F-19A4-4EA0-9A25-8DB43EFB920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7035284" y="3600473"/>
            <a:ext cx="289291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7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805F7BD-694E-4064-82BE-134DEE3F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3" y="355518"/>
            <a:ext cx="3771900" cy="37719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B9AC385-1502-4623-8199-152295FC4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4930" t="22587" r="22886" b="35077"/>
          <a:stretch/>
        </p:blipFill>
        <p:spPr>
          <a:xfrm>
            <a:off x="986642" y="1020701"/>
            <a:ext cx="3295402" cy="244153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1C18B2-5723-4818-BDAD-5B046EE27C7E}"/>
              </a:ext>
            </a:extLst>
          </p:cNvPr>
          <p:cNvSpPr txBox="1"/>
          <p:nvPr/>
        </p:nvSpPr>
        <p:spPr>
          <a:xfrm>
            <a:off x="944088" y="4655127"/>
            <a:ext cx="1380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dirty="0"/>
              <a:t>Pk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16F034-3ED3-4DAD-8047-BBC7988D0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258042"/>
            <a:ext cx="3771900" cy="3771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CE2220-4F76-419D-B32E-52EA98A1DB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38" t="24668" r="25968" b="37392"/>
          <a:stretch/>
        </p:blipFill>
        <p:spPr>
          <a:xfrm>
            <a:off x="6789172" y="1894114"/>
            <a:ext cx="3185658" cy="24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3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1170844" y="244899"/>
            <a:ext cx="2142724" cy="2252698"/>
            <a:chOff x="1032549" y="168281"/>
            <a:chExt cx="2419314" cy="2405934"/>
          </a:xfrm>
        </p:grpSpPr>
        <p:sp>
          <p:nvSpPr>
            <p:cNvPr id="5" name="Flèche droite 4"/>
            <p:cNvSpPr/>
            <p:nvPr/>
          </p:nvSpPr>
          <p:spPr>
            <a:xfrm>
              <a:off x="2731863" y="1011652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E5D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lèche droite 5"/>
            <p:cNvSpPr/>
            <p:nvPr/>
          </p:nvSpPr>
          <p:spPr>
            <a:xfrm rot="2700000">
              <a:off x="2534071" y="1619044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droite 6"/>
            <p:cNvSpPr/>
            <p:nvPr/>
          </p:nvSpPr>
          <p:spPr>
            <a:xfrm rot="5400000">
              <a:off x="1962527" y="1926215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61016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 rot="8100000">
              <a:off x="1348807" y="1744530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0000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 droite 8"/>
            <p:cNvSpPr/>
            <p:nvPr/>
          </p:nvSpPr>
          <p:spPr>
            <a:xfrm rot="10800000">
              <a:off x="1032549" y="1167483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00829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 droite 9"/>
            <p:cNvSpPr>
              <a:spLocks noChangeAspect="1"/>
            </p:cNvSpPr>
            <p:nvPr/>
          </p:nvSpPr>
          <p:spPr>
            <a:xfrm rot="13500000">
              <a:off x="1301646" y="599170"/>
              <a:ext cx="576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02A20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 droite 10"/>
            <p:cNvSpPr/>
            <p:nvPr/>
          </p:nvSpPr>
          <p:spPr>
            <a:xfrm rot="-2700000">
              <a:off x="2442934" y="446435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F9E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droite 11"/>
            <p:cNvSpPr/>
            <p:nvPr/>
          </p:nvSpPr>
          <p:spPr>
            <a:xfrm rot="16200000">
              <a:off x="1789746" y="240281"/>
              <a:ext cx="720000" cy="576000"/>
            </a:xfrm>
            <a:prstGeom prst="rightArrow">
              <a:avLst>
                <a:gd name="adj1" fmla="val 41181"/>
                <a:gd name="adj2" fmla="val 50000"/>
              </a:avLst>
            </a:prstGeom>
            <a:solidFill>
              <a:srgbClr val="FFFF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Triangle isocèle 16"/>
          <p:cNvSpPr/>
          <p:nvPr/>
        </p:nvSpPr>
        <p:spPr>
          <a:xfrm>
            <a:off x="5607050" y="244899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2700000">
            <a:off x="5607050" y="1016756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5607050" y="1788613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8100000">
            <a:off x="5607050" y="2560470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5607050" y="3332327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3500000">
            <a:off x="5607050" y="4104184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16200000">
            <a:off x="5607050" y="4876041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8900000">
            <a:off x="5607050" y="5647898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1684994" y="846579"/>
            <a:ext cx="1098921" cy="1057506"/>
            <a:chOff x="1684994" y="846579"/>
            <a:chExt cx="1098921" cy="1057506"/>
          </a:xfrm>
        </p:grpSpPr>
        <p:sp>
          <p:nvSpPr>
            <p:cNvPr id="3" name="Ellipse 2"/>
            <p:cNvSpPr/>
            <p:nvPr/>
          </p:nvSpPr>
          <p:spPr>
            <a:xfrm>
              <a:off x="1705701" y="846579"/>
              <a:ext cx="1057506" cy="1057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1684994" y="913667"/>
              <a:ext cx="10989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latin typeface="Antonio" panose="02000503000000000000" pitchFamily="2" charset="0"/>
                </a:rPr>
                <a:t>Surface </a:t>
              </a:r>
              <a:r>
                <a:rPr lang="fr-FR" dirty="0" err="1">
                  <a:latin typeface="Antonio" panose="02000503000000000000" pitchFamily="2" charset="0"/>
                </a:rPr>
                <a:t>current</a:t>
              </a:r>
              <a:r>
                <a:rPr lang="fr-FR" dirty="0">
                  <a:latin typeface="Antonio" panose="02000503000000000000" pitchFamily="2" charset="0"/>
                </a:rPr>
                <a:t> </a:t>
              </a:r>
              <a:r>
                <a:rPr lang="fr-FR" dirty="0" err="1">
                  <a:latin typeface="Antonio" panose="02000503000000000000" pitchFamily="2" charset="0"/>
                </a:rPr>
                <a:t>aim</a:t>
              </a:r>
              <a:endParaRPr lang="fr-FR" dirty="0">
                <a:latin typeface="Antonio" panose="02000503000000000000" pitchFamily="2" charset="0"/>
              </a:endParaRPr>
            </a:p>
          </p:txBody>
        </p:sp>
      </p:grpSp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31" y="1159920"/>
            <a:ext cx="2171700" cy="22764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96652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2022829" y="177649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5D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 rot="2700000">
            <a:off x="2022829" y="258059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5400000">
            <a:off x="2022829" y="338470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6101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8100000">
            <a:off x="2022829" y="418880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00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0800000">
            <a:off x="2022830" y="499291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082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rot="13500000">
            <a:off x="2022829" y="5797015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02A2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-2700000">
            <a:off x="2022829" y="972386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9E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6200000">
            <a:off x="2022829" y="168281"/>
            <a:ext cx="720000" cy="720000"/>
          </a:xfrm>
          <a:prstGeom prst="rightArrow">
            <a:avLst>
              <a:gd name="adj1" fmla="val 41181"/>
              <a:gd name="adj2" fmla="val 50000"/>
            </a:avLst>
          </a:prstGeom>
          <a:solidFill>
            <a:srgbClr val="FFFF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>
            <a:off x="5607050" y="244899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2700000">
            <a:off x="5607050" y="1016756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/>
          <p:cNvSpPr/>
          <p:nvPr/>
        </p:nvSpPr>
        <p:spPr>
          <a:xfrm rot="5400000">
            <a:off x="5607050" y="1788613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riangle isocèle 19"/>
          <p:cNvSpPr/>
          <p:nvPr/>
        </p:nvSpPr>
        <p:spPr>
          <a:xfrm rot="8100000">
            <a:off x="5607050" y="2560470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riangle isocèle 20"/>
          <p:cNvSpPr/>
          <p:nvPr/>
        </p:nvSpPr>
        <p:spPr>
          <a:xfrm rot="10800000">
            <a:off x="5607050" y="3332327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/>
          <p:cNvSpPr/>
          <p:nvPr/>
        </p:nvSpPr>
        <p:spPr>
          <a:xfrm rot="13500000">
            <a:off x="5607050" y="4104184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riangle isocèle 22"/>
          <p:cNvSpPr/>
          <p:nvPr/>
        </p:nvSpPr>
        <p:spPr>
          <a:xfrm rot="16200000">
            <a:off x="5607050" y="4876041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/>
          <p:cNvSpPr/>
          <p:nvPr/>
        </p:nvSpPr>
        <p:spPr>
          <a:xfrm rot="18900000">
            <a:off x="5607050" y="5647898"/>
            <a:ext cx="419100" cy="6527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74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Antonio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LEFUR</dc:creator>
  <cp:lastModifiedBy>Jean LE FUR</cp:lastModifiedBy>
  <cp:revision>11</cp:revision>
  <dcterms:created xsi:type="dcterms:W3CDTF">2024-07-22T22:51:16Z</dcterms:created>
  <dcterms:modified xsi:type="dcterms:W3CDTF">2025-10-30T06:36:04Z</dcterms:modified>
</cp:coreProperties>
</file>