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F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15/10/2025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2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15/10/2025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75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15/10/2025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72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15/10/2025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84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15/10/2025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19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15/10/2025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48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15/10/2025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09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15/10/2025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04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15/10/2025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61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15/10/2025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14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15/10/2025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35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CC91C-3FCF-491C-901A-4654FCD0FDAC}" type="datetimeFigureOut">
              <a:rPr lang="fr-FR" smtClean="0"/>
              <a:t>15/10/2025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60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204581" y="901874"/>
            <a:ext cx="3720230" cy="3720230"/>
          </a:xfrm>
          <a:prstGeom prst="ellipse">
            <a:avLst/>
          </a:prstGeom>
          <a:solidFill>
            <a:srgbClr val="0FF1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F1AE4E8-780A-4A9F-AFF3-6FA863B812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4565" y="540690"/>
            <a:ext cx="3258005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7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1170844" y="244899"/>
            <a:ext cx="2142724" cy="2252698"/>
            <a:chOff x="1032549" y="168281"/>
            <a:chExt cx="2419314" cy="2405934"/>
          </a:xfrm>
        </p:grpSpPr>
        <p:sp>
          <p:nvSpPr>
            <p:cNvPr id="5" name="Flèche droite 4"/>
            <p:cNvSpPr/>
            <p:nvPr/>
          </p:nvSpPr>
          <p:spPr>
            <a:xfrm>
              <a:off x="2731863" y="1011652"/>
              <a:ext cx="720000" cy="576000"/>
            </a:xfrm>
            <a:prstGeom prst="rightArrow">
              <a:avLst>
                <a:gd name="adj1" fmla="val 41181"/>
                <a:gd name="adj2" fmla="val 50000"/>
              </a:avLst>
            </a:prstGeom>
            <a:solidFill>
              <a:srgbClr val="FE5D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Flèche droite 5"/>
            <p:cNvSpPr/>
            <p:nvPr/>
          </p:nvSpPr>
          <p:spPr>
            <a:xfrm rot="2700000">
              <a:off x="2534071" y="1619044"/>
              <a:ext cx="720000" cy="576000"/>
            </a:xfrm>
            <a:prstGeom prst="rightArrow">
              <a:avLst>
                <a:gd name="adj1" fmla="val 41181"/>
                <a:gd name="adj2" fmla="val 50000"/>
              </a:avLst>
            </a:prstGeom>
            <a:solidFill>
              <a:srgbClr val="FE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lèche droite 6"/>
            <p:cNvSpPr/>
            <p:nvPr/>
          </p:nvSpPr>
          <p:spPr>
            <a:xfrm rot="5400000">
              <a:off x="1962527" y="1926215"/>
              <a:ext cx="720000" cy="576000"/>
            </a:xfrm>
            <a:prstGeom prst="rightArrow">
              <a:avLst>
                <a:gd name="adj1" fmla="val 41181"/>
                <a:gd name="adj2" fmla="val 50000"/>
              </a:avLst>
            </a:prstGeom>
            <a:solidFill>
              <a:srgbClr val="610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èche droite 7"/>
            <p:cNvSpPr/>
            <p:nvPr/>
          </p:nvSpPr>
          <p:spPr>
            <a:xfrm rot="8100000">
              <a:off x="1348807" y="1744530"/>
              <a:ext cx="720000" cy="576000"/>
            </a:xfrm>
            <a:prstGeom prst="rightArrow">
              <a:avLst>
                <a:gd name="adj1" fmla="val 41181"/>
                <a:gd name="adj2" fmla="val 50000"/>
              </a:avLst>
            </a:prstGeom>
            <a:solidFill>
              <a:srgbClr val="0000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lèche droite 8"/>
            <p:cNvSpPr/>
            <p:nvPr/>
          </p:nvSpPr>
          <p:spPr>
            <a:xfrm rot="10800000">
              <a:off x="1032549" y="1167483"/>
              <a:ext cx="720000" cy="576000"/>
            </a:xfrm>
            <a:prstGeom prst="rightArrow">
              <a:avLst>
                <a:gd name="adj1" fmla="val 41181"/>
                <a:gd name="adj2" fmla="val 50000"/>
              </a:avLst>
            </a:prstGeom>
            <a:solidFill>
              <a:srgbClr val="00829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 droite 9"/>
            <p:cNvSpPr>
              <a:spLocks noChangeAspect="1"/>
            </p:cNvSpPr>
            <p:nvPr/>
          </p:nvSpPr>
          <p:spPr>
            <a:xfrm rot="13500000">
              <a:off x="1301646" y="599170"/>
              <a:ext cx="576000" cy="576000"/>
            </a:xfrm>
            <a:prstGeom prst="rightArrow">
              <a:avLst>
                <a:gd name="adj1" fmla="val 41181"/>
                <a:gd name="adj2" fmla="val 50000"/>
              </a:avLst>
            </a:prstGeom>
            <a:solidFill>
              <a:srgbClr val="02A2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 droite 10"/>
            <p:cNvSpPr/>
            <p:nvPr/>
          </p:nvSpPr>
          <p:spPr>
            <a:xfrm rot="-2700000">
              <a:off x="2442934" y="446435"/>
              <a:ext cx="720000" cy="576000"/>
            </a:xfrm>
            <a:prstGeom prst="rightArrow">
              <a:avLst>
                <a:gd name="adj1" fmla="val 41181"/>
                <a:gd name="adj2" fmla="val 50000"/>
              </a:avLst>
            </a:prstGeom>
            <a:solidFill>
              <a:srgbClr val="FF9E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lèche droite 11"/>
            <p:cNvSpPr/>
            <p:nvPr/>
          </p:nvSpPr>
          <p:spPr>
            <a:xfrm rot="16200000">
              <a:off x="1789746" y="240281"/>
              <a:ext cx="720000" cy="576000"/>
            </a:xfrm>
            <a:prstGeom prst="rightArrow">
              <a:avLst>
                <a:gd name="adj1" fmla="val 41181"/>
                <a:gd name="adj2" fmla="val 50000"/>
              </a:avLst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Triangle isocèle 16"/>
          <p:cNvSpPr/>
          <p:nvPr/>
        </p:nvSpPr>
        <p:spPr>
          <a:xfrm>
            <a:off x="5607050" y="244899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2700000">
            <a:off x="5607050" y="1016756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5400000">
            <a:off x="5607050" y="1788613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 rot="8100000">
            <a:off x="5607050" y="2560470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10800000">
            <a:off x="5607050" y="3332327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/>
          <p:cNvSpPr/>
          <p:nvPr/>
        </p:nvSpPr>
        <p:spPr>
          <a:xfrm rot="13500000">
            <a:off x="5607050" y="4104184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/>
          <p:cNvSpPr/>
          <p:nvPr/>
        </p:nvSpPr>
        <p:spPr>
          <a:xfrm rot="16200000">
            <a:off x="5607050" y="4876041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/>
          <p:cNvSpPr/>
          <p:nvPr/>
        </p:nvSpPr>
        <p:spPr>
          <a:xfrm rot="18900000">
            <a:off x="5607050" y="5647898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1684994" y="846579"/>
            <a:ext cx="1098921" cy="1057506"/>
            <a:chOff x="1684994" y="846579"/>
            <a:chExt cx="1098921" cy="1057506"/>
          </a:xfrm>
        </p:grpSpPr>
        <p:sp>
          <p:nvSpPr>
            <p:cNvPr id="3" name="Ellipse 2"/>
            <p:cNvSpPr/>
            <p:nvPr/>
          </p:nvSpPr>
          <p:spPr>
            <a:xfrm>
              <a:off x="1705701" y="846579"/>
              <a:ext cx="1057506" cy="1057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1684994" y="913667"/>
              <a:ext cx="10989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ntonio" panose="02000503000000000000" pitchFamily="2" charset="0"/>
                </a:rPr>
                <a:t>Surface </a:t>
              </a:r>
              <a:r>
                <a:rPr lang="fr-FR" dirty="0" err="1">
                  <a:latin typeface="Antonio" panose="02000503000000000000" pitchFamily="2" charset="0"/>
                </a:rPr>
                <a:t>current</a:t>
              </a:r>
              <a:r>
                <a:rPr lang="fr-FR" dirty="0">
                  <a:latin typeface="Antonio" panose="02000503000000000000" pitchFamily="2" charset="0"/>
                </a:rPr>
                <a:t> </a:t>
              </a:r>
              <a:r>
                <a:rPr lang="fr-FR" dirty="0" err="1">
                  <a:latin typeface="Antonio" panose="02000503000000000000" pitchFamily="2" charset="0"/>
                </a:rPr>
                <a:t>aim</a:t>
              </a:r>
              <a:endParaRPr lang="fr-FR" dirty="0">
                <a:latin typeface="Antonio" panose="02000503000000000000" pitchFamily="2" charset="0"/>
              </a:endParaRPr>
            </a:p>
          </p:txBody>
        </p:sp>
      </p:grpSp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931" y="1159920"/>
            <a:ext cx="2171700" cy="22764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96652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2022829" y="1776491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FE5D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 rot="2700000">
            <a:off x="2022829" y="2580596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 rot="5400000">
            <a:off x="2022829" y="3384701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610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8100000">
            <a:off x="2022829" y="4188806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00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10800000">
            <a:off x="2022830" y="4992911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0082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 rot="13500000">
            <a:off x="2022829" y="5797015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02A2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-2700000">
            <a:off x="2022829" y="972386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FF9E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16200000">
            <a:off x="2022829" y="168281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FFFF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isocèle 16"/>
          <p:cNvSpPr/>
          <p:nvPr/>
        </p:nvSpPr>
        <p:spPr>
          <a:xfrm>
            <a:off x="5607050" y="244899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2700000">
            <a:off x="5607050" y="1016756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5400000">
            <a:off x="5607050" y="1788613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 rot="8100000">
            <a:off x="5607050" y="2560470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10800000">
            <a:off x="5607050" y="3332327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/>
          <p:cNvSpPr/>
          <p:nvPr/>
        </p:nvSpPr>
        <p:spPr>
          <a:xfrm rot="13500000">
            <a:off x="5607050" y="4104184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/>
          <p:cNvSpPr/>
          <p:nvPr/>
        </p:nvSpPr>
        <p:spPr>
          <a:xfrm rot="16200000">
            <a:off x="5607050" y="4876041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/>
          <p:cNvSpPr/>
          <p:nvPr/>
        </p:nvSpPr>
        <p:spPr>
          <a:xfrm rot="18900000">
            <a:off x="5607050" y="5647898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9741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</Words>
  <Application>Microsoft Office PowerPoint</Application>
  <PresentationFormat>Grand écran</PresentationFormat>
  <Paragraphs>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Antonio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LEFUR</dc:creator>
  <cp:lastModifiedBy>Jean LE FUR</cp:lastModifiedBy>
  <cp:revision>5</cp:revision>
  <dcterms:created xsi:type="dcterms:W3CDTF">2024-07-22T22:51:16Z</dcterms:created>
  <dcterms:modified xsi:type="dcterms:W3CDTF">2025-10-15T05:52:09Z</dcterms:modified>
</cp:coreProperties>
</file>