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F1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6" autoAdjust="0"/>
    <p:restoredTop sz="94660"/>
  </p:normalViewPr>
  <p:slideViewPr>
    <p:cSldViewPr snapToGrid="0">
      <p:cViewPr varScale="1">
        <p:scale>
          <a:sx n="153" d="100"/>
          <a:sy n="153" d="100"/>
        </p:scale>
        <p:origin x="150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CC91C-3FCF-491C-901A-4654FCD0FDAC}" type="datetimeFigureOut">
              <a:rPr lang="fr-FR" smtClean="0"/>
              <a:t>14/11/2024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52439-307B-40B6-91EB-7D8669966F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3126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CC91C-3FCF-491C-901A-4654FCD0FDAC}" type="datetimeFigureOut">
              <a:rPr lang="fr-FR" smtClean="0"/>
              <a:t>14/11/2024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52439-307B-40B6-91EB-7D8669966F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7752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CC91C-3FCF-491C-901A-4654FCD0FDAC}" type="datetimeFigureOut">
              <a:rPr lang="fr-FR" smtClean="0"/>
              <a:t>14/11/2024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52439-307B-40B6-91EB-7D8669966F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3727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CC91C-3FCF-491C-901A-4654FCD0FDAC}" type="datetimeFigureOut">
              <a:rPr lang="fr-FR" smtClean="0"/>
              <a:t>14/11/2024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52439-307B-40B6-91EB-7D8669966F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6848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CC91C-3FCF-491C-901A-4654FCD0FDAC}" type="datetimeFigureOut">
              <a:rPr lang="fr-FR" smtClean="0"/>
              <a:t>14/11/2024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52439-307B-40B6-91EB-7D8669966F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4193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CC91C-3FCF-491C-901A-4654FCD0FDAC}" type="datetimeFigureOut">
              <a:rPr lang="fr-FR" smtClean="0"/>
              <a:t>14/11/2024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52439-307B-40B6-91EB-7D8669966F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9481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CC91C-3FCF-491C-901A-4654FCD0FDAC}" type="datetimeFigureOut">
              <a:rPr lang="fr-FR" smtClean="0"/>
              <a:t>14/11/2024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52439-307B-40B6-91EB-7D8669966F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6098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CC91C-3FCF-491C-901A-4654FCD0FDAC}" type="datetimeFigureOut">
              <a:rPr lang="fr-FR" smtClean="0"/>
              <a:t>14/11/2024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52439-307B-40B6-91EB-7D8669966F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5041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CC91C-3FCF-491C-901A-4654FCD0FDAC}" type="datetimeFigureOut">
              <a:rPr lang="fr-FR" smtClean="0"/>
              <a:t>14/11/2024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52439-307B-40B6-91EB-7D8669966F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7612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CC91C-3FCF-491C-901A-4654FCD0FDAC}" type="datetimeFigureOut">
              <a:rPr lang="fr-FR" smtClean="0"/>
              <a:t>14/11/2024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52439-307B-40B6-91EB-7D8669966F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8148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CC91C-3FCF-491C-901A-4654FCD0FDAC}" type="datetimeFigureOut">
              <a:rPr lang="fr-FR" smtClean="0"/>
              <a:t>14/11/2024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52439-307B-40B6-91EB-7D8669966F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5350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9CC91C-3FCF-491C-901A-4654FCD0FDAC}" type="datetimeFigureOut">
              <a:rPr lang="fr-FR" smtClean="0"/>
              <a:t>14/11/2024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352439-307B-40B6-91EB-7D8669966F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0609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2204581" y="901874"/>
            <a:ext cx="3720230" cy="3720230"/>
          </a:xfrm>
          <a:prstGeom prst="ellipse">
            <a:avLst/>
          </a:prstGeom>
          <a:solidFill>
            <a:srgbClr val="0FF13A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2876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èche droite 4"/>
          <p:cNvSpPr/>
          <p:nvPr/>
        </p:nvSpPr>
        <p:spPr>
          <a:xfrm>
            <a:off x="2022829" y="1776491"/>
            <a:ext cx="720000" cy="720000"/>
          </a:xfrm>
          <a:prstGeom prst="rightArrow">
            <a:avLst>
              <a:gd name="adj1" fmla="val 41181"/>
              <a:gd name="adj2" fmla="val 50000"/>
            </a:avLst>
          </a:prstGeom>
          <a:solidFill>
            <a:srgbClr val="FE5D0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Flèche droite 5"/>
          <p:cNvSpPr/>
          <p:nvPr/>
        </p:nvSpPr>
        <p:spPr>
          <a:xfrm rot="2700000">
            <a:off x="2022829" y="2580596"/>
            <a:ext cx="720000" cy="720000"/>
          </a:xfrm>
          <a:prstGeom prst="rightArrow">
            <a:avLst>
              <a:gd name="adj1" fmla="val 41181"/>
              <a:gd name="adj2" fmla="val 50000"/>
            </a:avLst>
          </a:prstGeom>
          <a:solidFill>
            <a:srgbClr val="FE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Flèche droite 6"/>
          <p:cNvSpPr/>
          <p:nvPr/>
        </p:nvSpPr>
        <p:spPr>
          <a:xfrm rot="5400000">
            <a:off x="2022829" y="3384701"/>
            <a:ext cx="720000" cy="720000"/>
          </a:xfrm>
          <a:prstGeom prst="rightArrow">
            <a:avLst>
              <a:gd name="adj1" fmla="val 41181"/>
              <a:gd name="adj2" fmla="val 50000"/>
            </a:avLst>
          </a:prstGeom>
          <a:solidFill>
            <a:srgbClr val="61016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Flèche droite 7"/>
          <p:cNvSpPr/>
          <p:nvPr/>
        </p:nvSpPr>
        <p:spPr>
          <a:xfrm rot="8100000">
            <a:off x="2022829" y="4188806"/>
            <a:ext cx="720000" cy="720000"/>
          </a:xfrm>
          <a:prstGeom prst="rightArrow">
            <a:avLst>
              <a:gd name="adj1" fmla="val 41181"/>
              <a:gd name="adj2" fmla="val 50000"/>
            </a:avLst>
          </a:prstGeom>
          <a:solidFill>
            <a:srgbClr val="0000F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Flèche droite 8"/>
          <p:cNvSpPr/>
          <p:nvPr/>
        </p:nvSpPr>
        <p:spPr>
          <a:xfrm rot="10800000">
            <a:off x="2022830" y="4992911"/>
            <a:ext cx="720000" cy="720000"/>
          </a:xfrm>
          <a:prstGeom prst="rightArrow">
            <a:avLst>
              <a:gd name="adj1" fmla="val 41181"/>
              <a:gd name="adj2" fmla="val 50000"/>
            </a:avLst>
          </a:prstGeom>
          <a:solidFill>
            <a:srgbClr val="00829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Flèche droite 9"/>
          <p:cNvSpPr/>
          <p:nvPr/>
        </p:nvSpPr>
        <p:spPr>
          <a:xfrm rot="13500000">
            <a:off x="2022829" y="5797015"/>
            <a:ext cx="720000" cy="720000"/>
          </a:xfrm>
          <a:prstGeom prst="rightArrow">
            <a:avLst>
              <a:gd name="adj1" fmla="val 41181"/>
              <a:gd name="adj2" fmla="val 50000"/>
            </a:avLst>
          </a:prstGeom>
          <a:solidFill>
            <a:srgbClr val="02A20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Flèche droite 10"/>
          <p:cNvSpPr/>
          <p:nvPr/>
        </p:nvSpPr>
        <p:spPr>
          <a:xfrm rot="-2700000">
            <a:off x="2022829" y="972386"/>
            <a:ext cx="720000" cy="720000"/>
          </a:xfrm>
          <a:prstGeom prst="rightArrow">
            <a:avLst>
              <a:gd name="adj1" fmla="val 41181"/>
              <a:gd name="adj2" fmla="val 50000"/>
            </a:avLst>
          </a:prstGeom>
          <a:solidFill>
            <a:srgbClr val="FF9E0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Flèche droite 11"/>
          <p:cNvSpPr/>
          <p:nvPr/>
        </p:nvSpPr>
        <p:spPr>
          <a:xfrm rot="16200000">
            <a:off x="2022829" y="168281"/>
            <a:ext cx="720000" cy="720000"/>
          </a:xfrm>
          <a:prstGeom prst="rightArrow">
            <a:avLst>
              <a:gd name="adj1" fmla="val 41181"/>
              <a:gd name="adj2" fmla="val 50000"/>
            </a:avLst>
          </a:prstGeom>
          <a:solidFill>
            <a:srgbClr val="FFFF0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652565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Office PowerPoint</Application>
  <PresentationFormat>Grand écran</PresentationFormat>
  <Paragraphs>0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Jean LEFUR</dc:creator>
  <cp:lastModifiedBy>Jean LEFUR</cp:lastModifiedBy>
  <cp:revision>2</cp:revision>
  <dcterms:created xsi:type="dcterms:W3CDTF">2024-07-22T22:51:16Z</dcterms:created>
  <dcterms:modified xsi:type="dcterms:W3CDTF">2024-11-14T05:46:14Z</dcterms:modified>
</cp:coreProperties>
</file>