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4"/>
  </p:handoutMasterIdLst>
  <p:sldIdLst>
    <p:sldId id="261" r:id="rId2"/>
    <p:sldId id="262" r:id="rId3"/>
  </p:sldIdLst>
  <p:sldSz cx="9144000" cy="6858000" type="screen4x3"/>
  <p:notesSz cx="6794500" cy="9906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100"/>
    <a:srgbClr val="FF6D00"/>
    <a:srgbClr val="FFA800"/>
    <a:srgbClr val="FFFB01"/>
    <a:srgbClr val="3EFF00"/>
    <a:srgbClr val="00AF51"/>
    <a:srgbClr val="000AF3"/>
    <a:srgbClr val="919191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39" autoAdjust="0"/>
    <p:restoredTop sz="94660"/>
  </p:normalViewPr>
  <p:slideViewPr>
    <p:cSldViewPr>
      <p:cViewPr>
        <p:scale>
          <a:sx n="100" d="100"/>
          <a:sy n="100" d="100"/>
        </p:scale>
        <p:origin x="3510" y="14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28B70-92E3-48E1-BE49-F8A05A0EC16C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E9A9A0-95DF-49DA-82D8-2B19D3FAF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085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527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05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48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229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3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37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06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574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300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33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1F5DE-F893-487E-8A46-2A5279405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5C4A-DFEF-4D9D-A07C-9DBA78A296A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6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316"/>
            <a:ext cx="9144000" cy="661736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2958" y="126177"/>
            <a:ext cx="716206" cy="77393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56" y="110791"/>
            <a:ext cx="788210" cy="8604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10485" y="138113"/>
            <a:ext cx="716206" cy="722981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5260" y="143807"/>
            <a:ext cx="5346655" cy="871804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6948263" y="5949281"/>
            <a:ext cx="1593651" cy="36004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52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187915" y="1116746"/>
            <a:ext cx="288032" cy="288032"/>
          </a:xfrm>
          <a:prstGeom prst="rect">
            <a:avLst/>
          </a:prstGeom>
          <a:solidFill>
            <a:srgbClr val="000AF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3578670" y="1116746"/>
            <a:ext cx="288032" cy="288032"/>
          </a:xfrm>
          <a:prstGeom prst="rect">
            <a:avLst/>
          </a:prstGeom>
          <a:solidFill>
            <a:srgbClr val="00AF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969425" y="1116746"/>
            <a:ext cx="288032" cy="288032"/>
          </a:xfrm>
          <a:prstGeom prst="rect">
            <a:avLst/>
          </a:prstGeom>
          <a:solidFill>
            <a:srgbClr val="3E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4360180" y="1116746"/>
            <a:ext cx="288032" cy="288032"/>
          </a:xfrm>
          <a:prstGeom prst="rect">
            <a:avLst/>
          </a:prstGeom>
          <a:solidFill>
            <a:srgbClr val="FFFB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4750935" y="1116746"/>
            <a:ext cx="288032" cy="288032"/>
          </a:xfrm>
          <a:prstGeom prst="rect">
            <a:avLst/>
          </a:prstGeom>
          <a:solidFill>
            <a:srgbClr val="FFA8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5141690" y="1116746"/>
            <a:ext cx="288032" cy="288032"/>
          </a:xfrm>
          <a:prstGeom prst="rect">
            <a:avLst/>
          </a:prstGeom>
          <a:solidFill>
            <a:srgbClr val="FF6D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/>
          <p:cNvSpPr/>
          <p:nvPr/>
        </p:nvSpPr>
        <p:spPr>
          <a:xfrm>
            <a:off x="5532445" y="1116746"/>
            <a:ext cx="288032" cy="288032"/>
          </a:xfrm>
          <a:prstGeom prst="rect">
            <a:avLst/>
          </a:prstGeom>
          <a:solidFill>
            <a:srgbClr val="FE11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5923197" y="1116746"/>
            <a:ext cx="288032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5364088" y="3346103"/>
            <a:ext cx="65147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0.2)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0.2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0.5)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0.5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1.5)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4;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1.5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2)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 2 &amp;&amp;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&lt;= 3)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6;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15616" y="1052736"/>
            <a:ext cx="2020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 smtClean="0">
                <a:latin typeface="Abadi MT Condensed Light" panose="020B0306030101010103" pitchFamily="34" charset="0"/>
              </a:rPr>
              <a:t>Micronekton</a:t>
            </a:r>
            <a:r>
              <a:rPr lang="fr-FR" sz="2400" b="1" dirty="0" smtClean="0">
                <a:latin typeface="Abadi MT Condensed Light" panose="020B0306030101010103" pitchFamily="34" charset="0"/>
              </a:rPr>
              <a:t> g/m</a:t>
            </a:r>
            <a:r>
              <a:rPr lang="fr-FR" sz="2400" b="1" baseline="30000" dirty="0" smtClean="0">
                <a:latin typeface="Abadi MT Condensed Light" panose="020B0306030101010103" pitchFamily="34" charset="0"/>
              </a:rPr>
              <a:t>2</a:t>
            </a:r>
            <a:endParaRPr lang="fr-FR" sz="2400" b="1" baseline="30000" dirty="0">
              <a:latin typeface="Abadi MT Condensed Light" panose="020B0306030101010103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548973" y="14137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.2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3909013" y="14137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.5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4341061" y="14137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4656091" y="14137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1.5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5097262" y="141378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2.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465998" y="141378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&gt;3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058551" y="141378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&lt;.2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5853463" y="1444558"/>
            <a:ext cx="502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smtClean="0"/>
              <a:t>land</a:t>
            </a:r>
          </a:p>
        </p:txBody>
      </p:sp>
    </p:spTree>
    <p:extLst>
      <p:ext uri="{BB962C8B-B14F-4D97-AF65-F5344CB8AC3E}">
        <p14:creationId xmlns:p14="http://schemas.microsoft.com/office/powerpoint/2010/main" val="10210255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106</Words>
  <Application>Microsoft Office PowerPoint</Application>
  <PresentationFormat>Affichage à l'écran (4:3)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Abadi MT Condensed Light</vt:lpstr>
      <vt:lpstr>Arial</vt:lpstr>
      <vt:lpstr>Calibri</vt:lpstr>
      <vt:lpstr>Consolas</vt:lpstr>
      <vt:lpstr>Thème Office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Le Fur</dc:creator>
  <cp:lastModifiedBy>Jean LEFUR</cp:lastModifiedBy>
  <cp:revision>50</cp:revision>
  <cp:lastPrinted>2018-05-25T08:02:30Z</cp:lastPrinted>
  <dcterms:created xsi:type="dcterms:W3CDTF">2018-05-17T14:41:08Z</dcterms:created>
  <dcterms:modified xsi:type="dcterms:W3CDTF">2025-07-07T01:22:28Z</dcterms:modified>
</cp:coreProperties>
</file>