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7" r:id="rId2"/>
    <p:sldId id="308" r:id="rId3"/>
    <p:sldId id="310" r:id="rId4"/>
    <p:sldId id="312" r:id="rId5"/>
    <p:sldId id="315" r:id="rId6"/>
    <p:sldId id="317" r:id="rId7"/>
    <p:sldId id="311" r:id="rId8"/>
    <p:sldId id="316" r:id="rId9"/>
    <p:sldId id="314" r:id="rId10"/>
    <p:sldId id="318" r:id="rId11"/>
    <p:sldId id="313" r:id="rId12"/>
    <p:sldId id="309" r:id="rId13"/>
  </p:sldIdLst>
  <p:sldSz cx="9144000" cy="6858000" type="screen4x3"/>
  <p:notesSz cx="6794500" cy="9906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7" autoAdjust="0"/>
    <p:restoredTop sz="90191" autoAdjust="0"/>
  </p:normalViewPr>
  <p:slideViewPr>
    <p:cSldViewPr>
      <p:cViewPr varScale="1">
        <p:scale>
          <a:sx n="84" d="100"/>
          <a:sy n="84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75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0D0EB5-47BF-4631-B292-203AC9F9EAC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5615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1363"/>
            <a:ext cx="4954588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6938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75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16BA08C-262E-4A02-861F-84A3BE2CDEC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36566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61E9-FAA0-456C-961C-0634CE6A2BB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843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A4EB3-C6F2-43A7-86CB-4172EE8D7FB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0280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32600" y="65088"/>
            <a:ext cx="2259013" cy="60896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563" y="65088"/>
            <a:ext cx="6624637" cy="60896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86A66-C036-44D6-BCB6-46B4FB67CF3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1927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ADC6E-2996-49A6-9E62-4BB5F1FCC48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8902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EC531-B890-4366-B068-B68550F8628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986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72C7-FA48-42A0-985A-3E3B8C3AF5E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99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EF2C5-2BFE-45F0-9E64-83643F1793B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0922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0D14-1C92-4114-98AA-D89ABD30D30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418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758B8-00F2-45CC-A529-A7F0A77C0D7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9739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2DBFE-71F9-40B5-A130-8D83D42DB7E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38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9077B-5D2A-44DE-BF08-AEA9717D256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4259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563" y="65088"/>
            <a:ext cx="90360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DEFD3E2F-00A7-46C0-8168-A39CED65234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390650"/>
            <a:ext cx="8934450" cy="40767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Hiérarchie </a:t>
            </a:r>
            <a:r>
              <a:rPr lang="fr-FR" altLang="fr-FR" dirty="0" smtClean="0"/>
              <a:t>organismes vivants</a:t>
            </a: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980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9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REBUT</a:t>
            </a:r>
            <a:endParaRPr lang="fr-FR" sz="6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Hiérarchie </a:t>
            </a:r>
            <a:r>
              <a:rPr lang="fr-FR" altLang="fr-FR" dirty="0" smtClean="0"/>
              <a:t>NDS - attributs</a:t>
            </a:r>
            <a:endParaRPr lang="fr-FR" altLang="fr-FR" dirty="0" smtClean="0"/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0713"/>
            <a:ext cx="8388350" cy="62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Hiérarchie </a:t>
            </a:r>
            <a:r>
              <a:rPr lang="fr-FR" altLang="fr-FR" dirty="0" smtClean="0"/>
              <a:t>support physique</a:t>
            </a:r>
            <a:endParaRPr lang="fr-FR" altLang="fr-FR" dirty="0" smtClean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47" y="692696"/>
            <a:ext cx="6902461" cy="597666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3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Hiérarchie </a:t>
            </a:r>
            <a:r>
              <a:rPr lang="fr-FR" altLang="fr-FR" dirty="0" smtClean="0"/>
              <a:t>supports physiques et organismes vivants</a:t>
            </a:r>
            <a:endParaRPr lang="fr-FR" altLang="fr-FR" dirty="0" smtClean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538"/>
            <a:ext cx="9144000" cy="550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Hiérarchie </a:t>
            </a:r>
            <a:r>
              <a:rPr lang="fr-FR" altLang="fr-FR" dirty="0" smtClean="0"/>
              <a:t>ADN (sans recombinaison et phénotype)</a:t>
            </a:r>
            <a:endParaRPr lang="fr-FR" alt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7" t="2185" b="-2185"/>
          <a:stretch/>
        </p:blipFill>
        <p:spPr bwMode="auto">
          <a:xfrm>
            <a:off x="19626" y="1161929"/>
            <a:ext cx="9007475" cy="4133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7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Hiérarchie </a:t>
            </a:r>
            <a:r>
              <a:rPr lang="fr-FR" altLang="fr-FR" dirty="0" smtClean="0"/>
              <a:t>ADN complète</a:t>
            </a:r>
            <a:endParaRPr lang="fr-FR" alt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3548" r="1395"/>
          <a:stretch/>
        </p:blipFill>
        <p:spPr bwMode="auto">
          <a:xfrm>
            <a:off x="1" y="970974"/>
            <a:ext cx="9144000" cy="59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9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/>
          <p:nvPr/>
        </p:nvSpPr>
        <p:spPr>
          <a:xfrm>
            <a:off x="1835329" y="1715911"/>
            <a:ext cx="3304843" cy="1083733"/>
          </a:xfrm>
          <a:custGeom>
            <a:avLst/>
            <a:gdLst>
              <a:gd name="connsiteX0" fmla="*/ 293394 w 3374191"/>
              <a:gd name="connsiteY0" fmla="*/ 0 h 1083733"/>
              <a:gd name="connsiteX1" fmla="*/ 270816 w 3374191"/>
              <a:gd name="connsiteY1" fmla="*/ 361245 h 1083733"/>
              <a:gd name="connsiteX2" fmla="*/ 3160772 w 3374191"/>
              <a:gd name="connsiteY2" fmla="*/ 383822 h 1083733"/>
              <a:gd name="connsiteX3" fmla="*/ 2934994 w 3374191"/>
              <a:gd name="connsiteY3" fmla="*/ 1083733 h 1083733"/>
              <a:gd name="connsiteX0" fmla="*/ 286982 w 3304843"/>
              <a:gd name="connsiteY0" fmla="*/ 0 h 1083733"/>
              <a:gd name="connsiteX1" fmla="*/ 264404 w 3304843"/>
              <a:gd name="connsiteY1" fmla="*/ 361245 h 1083733"/>
              <a:gd name="connsiteX2" fmla="*/ 3064049 w 3304843"/>
              <a:gd name="connsiteY2" fmla="*/ 519289 h 1083733"/>
              <a:gd name="connsiteX3" fmla="*/ 2928582 w 3304843"/>
              <a:gd name="connsiteY3" fmla="*/ 108373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4843" h="1083733">
                <a:moveTo>
                  <a:pt x="286982" y="0"/>
                </a:moveTo>
                <a:cubicBezTo>
                  <a:pt x="36745" y="148637"/>
                  <a:pt x="-198440" y="274697"/>
                  <a:pt x="264404" y="361245"/>
                </a:cubicBezTo>
                <a:cubicBezTo>
                  <a:pt x="727248" y="447793"/>
                  <a:pt x="2620019" y="398874"/>
                  <a:pt x="3064049" y="519289"/>
                </a:cubicBezTo>
                <a:cubicBezTo>
                  <a:pt x="3508079" y="639704"/>
                  <a:pt x="3263486" y="793985"/>
                  <a:pt x="2928582" y="1083733"/>
                </a:cubicBezTo>
              </a:path>
            </a:pathLst>
          </a:custGeom>
          <a:ln w="127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Hiérarchie </a:t>
            </a:r>
            <a:r>
              <a:rPr lang="fr-FR" altLang="fr-FR" dirty="0" smtClean="0"/>
              <a:t>business complète</a:t>
            </a:r>
            <a:endParaRPr lang="fr-FR" altLang="fr-FR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2" y="836712"/>
            <a:ext cx="4452758" cy="267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3548" r="1395"/>
          <a:stretch/>
        </p:blipFill>
        <p:spPr bwMode="auto">
          <a:xfrm>
            <a:off x="2699791" y="2636912"/>
            <a:ext cx="6444209" cy="416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Hiérarchie </a:t>
            </a:r>
            <a:r>
              <a:rPr lang="fr-FR" altLang="fr-FR" dirty="0" smtClean="0"/>
              <a:t>gestion globale</a:t>
            </a:r>
            <a:endParaRPr lang="fr-FR" altLang="fr-FR" dirty="0" smtClean="0"/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7"/>
          <a:stretch>
            <a:fillRect/>
          </a:stretch>
        </p:blipFill>
        <p:spPr bwMode="auto">
          <a:xfrm>
            <a:off x="0" y="620713"/>
            <a:ext cx="9144000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Hiérarchie </a:t>
            </a:r>
            <a:r>
              <a:rPr lang="fr-FR" altLang="fr-FR" dirty="0" err="1" smtClean="0"/>
              <a:t>presentation</a:t>
            </a:r>
            <a:endParaRPr lang="fr-FR" altLang="fr-F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10734"/>
          <a:stretch/>
        </p:blipFill>
        <p:spPr bwMode="auto">
          <a:xfrm>
            <a:off x="22247" y="1412776"/>
            <a:ext cx="9121753" cy="382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3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Hiérarchie complète</a:t>
            </a:r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7"/>
          <a:stretch>
            <a:fillRect/>
          </a:stretch>
        </p:blipFill>
        <p:spPr bwMode="auto">
          <a:xfrm>
            <a:off x="5292080" y="35862"/>
            <a:ext cx="3735886" cy="215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10734"/>
          <a:stretch/>
        </p:blipFill>
        <p:spPr bwMode="auto">
          <a:xfrm>
            <a:off x="5292079" y="5233687"/>
            <a:ext cx="3841387" cy="16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107504" y="1320860"/>
            <a:ext cx="7488832" cy="3836332"/>
            <a:chOff x="119242" y="836712"/>
            <a:chExt cx="9024758" cy="5968364"/>
          </a:xfrm>
        </p:grpSpPr>
        <p:sp>
          <p:nvSpPr>
            <p:cNvPr id="10" name="Forme libre 9"/>
            <p:cNvSpPr/>
            <p:nvPr/>
          </p:nvSpPr>
          <p:spPr>
            <a:xfrm>
              <a:off x="1835329" y="1715911"/>
              <a:ext cx="3304843" cy="1083733"/>
            </a:xfrm>
            <a:custGeom>
              <a:avLst/>
              <a:gdLst>
                <a:gd name="connsiteX0" fmla="*/ 293394 w 3374191"/>
                <a:gd name="connsiteY0" fmla="*/ 0 h 1083733"/>
                <a:gd name="connsiteX1" fmla="*/ 270816 w 3374191"/>
                <a:gd name="connsiteY1" fmla="*/ 361245 h 1083733"/>
                <a:gd name="connsiteX2" fmla="*/ 3160772 w 3374191"/>
                <a:gd name="connsiteY2" fmla="*/ 383822 h 1083733"/>
                <a:gd name="connsiteX3" fmla="*/ 2934994 w 3374191"/>
                <a:gd name="connsiteY3" fmla="*/ 1083733 h 1083733"/>
                <a:gd name="connsiteX0" fmla="*/ 286982 w 3304843"/>
                <a:gd name="connsiteY0" fmla="*/ 0 h 1083733"/>
                <a:gd name="connsiteX1" fmla="*/ 264404 w 3304843"/>
                <a:gd name="connsiteY1" fmla="*/ 361245 h 1083733"/>
                <a:gd name="connsiteX2" fmla="*/ 3064049 w 3304843"/>
                <a:gd name="connsiteY2" fmla="*/ 519289 h 1083733"/>
                <a:gd name="connsiteX3" fmla="*/ 2928582 w 3304843"/>
                <a:gd name="connsiteY3" fmla="*/ 1083733 h 10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4843" h="1083733">
                  <a:moveTo>
                    <a:pt x="286982" y="0"/>
                  </a:moveTo>
                  <a:cubicBezTo>
                    <a:pt x="36745" y="148637"/>
                    <a:pt x="-198440" y="274697"/>
                    <a:pt x="264404" y="361245"/>
                  </a:cubicBezTo>
                  <a:cubicBezTo>
                    <a:pt x="727248" y="447793"/>
                    <a:pt x="2620019" y="398874"/>
                    <a:pt x="3064049" y="519289"/>
                  </a:cubicBezTo>
                  <a:cubicBezTo>
                    <a:pt x="3508079" y="639704"/>
                    <a:pt x="3263486" y="793985"/>
                    <a:pt x="2928582" y="1083733"/>
                  </a:cubicBezTo>
                </a:path>
              </a:pathLst>
            </a:custGeom>
            <a:ln w="127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42" y="836712"/>
              <a:ext cx="4452758" cy="2678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1" t="3548" r="1395"/>
            <a:stretch/>
          </p:blipFill>
          <p:spPr bwMode="auto">
            <a:xfrm>
              <a:off x="2699791" y="2636912"/>
              <a:ext cx="6444209" cy="4168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1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</TotalTime>
  <Words>38</Words>
  <Application>Microsoft Office PowerPoint</Application>
  <PresentationFormat>Affichage à l'écran (4:3)</PresentationFormat>
  <Paragraphs>11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Hiérarchie organismes vivants</vt:lpstr>
      <vt:lpstr>Hiérarchie support physique</vt:lpstr>
      <vt:lpstr>Hiérarchie supports physiques et organismes vivants</vt:lpstr>
      <vt:lpstr>Hiérarchie ADN (sans recombinaison et phénotype)</vt:lpstr>
      <vt:lpstr>Hiérarchie ADN complète</vt:lpstr>
      <vt:lpstr>Hiérarchie business complète</vt:lpstr>
      <vt:lpstr>Hiérarchie gestion globale</vt:lpstr>
      <vt:lpstr>Hiérarchie presentation</vt:lpstr>
      <vt:lpstr>Hiérarchie complète</vt:lpstr>
      <vt:lpstr>Présentation PowerPoint</vt:lpstr>
      <vt:lpstr>REBUT</vt:lpstr>
      <vt:lpstr>Hiérarchie NDS - attributs</vt:lpstr>
    </vt:vector>
  </TitlesOfParts>
  <Company>projet SimMasto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- validation</dc:title>
  <dc:creator>Jean Le Fur</dc:creator>
  <cp:lastModifiedBy>Jean Le Fur</cp:lastModifiedBy>
  <cp:revision>48</cp:revision>
  <dcterms:created xsi:type="dcterms:W3CDTF">2014-06-12T15:59:47Z</dcterms:created>
  <dcterms:modified xsi:type="dcterms:W3CDTF">2014-06-25T17:25:28Z</dcterms:modified>
</cp:coreProperties>
</file>