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58" r:id="rId3"/>
    <p:sldId id="257" r:id="rId4"/>
    <p:sldId id="259" r:id="rId5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94660"/>
  </p:normalViewPr>
  <p:slideViewPr>
    <p:cSldViewPr>
      <p:cViewPr>
        <p:scale>
          <a:sx n="200" d="100"/>
          <a:sy n="200" d="100"/>
        </p:scale>
        <p:origin x="-54" y="1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28B70-92E3-48E1-BE49-F8A05A0EC16C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A9A0-95DF-49DA-82D8-2B19D3FAF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2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9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48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7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57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F5DE-F893-487E-8A46-2A5279405891}" type="datetimeFigureOut">
              <a:rPr lang="fr-FR" smtClean="0"/>
              <a:t>21/06/2018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80581" y="5087174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400186" y="3795314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96605" y="2381108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940246" y="832936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156270" y="1048960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D:\0-MOI_Images\Rodents\campagnoldescham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78" y="1120968"/>
            <a:ext cx="1647056" cy="101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884462" y="1120968"/>
            <a:ext cx="2736304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vole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Microtus 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arvalis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Changing Agricultural Landscape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0" y="206794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2" y="206795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4" y="206795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12629" y="2564904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340821" y="2701369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Invasion of Senegal Sahel by </a:t>
            </a:r>
            <a:r>
              <a:rPr lang="en-GB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nigerian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gerbil (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Gerbillus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nigeriae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 descr="http://vminfotron-dev.mpl.ird.fr:8080/masto2_2/infos/045/images/gerbillu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5"/>
          <a:stretch/>
        </p:blipFill>
        <p:spPr bwMode="auto">
          <a:xfrm>
            <a:off x="1404717" y="2776419"/>
            <a:ext cx="883960" cy="8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r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9" y="2776419"/>
            <a:ext cx="1486818" cy="8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616210" y="4032534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344402" y="4168999"/>
            <a:ext cx="2773288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CMR experiment on a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population in </a:t>
            </a:r>
            <a:r>
              <a:rPr lang="en-GB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Bandia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(Senegal) reserve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42" y="4132442"/>
            <a:ext cx="1224136" cy="95473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6501" y="5373216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166701" y="5509681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5" y="5639203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552" y="4537002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71895" y="4738517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35201" y="850921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503548" y="1052436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375756" y="1209226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(cage experiment)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9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9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87924" y="2585235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56271" y="2786750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884463" y="2923215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test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 :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 descr="W:\INPUTS\2011-photos\P301111_15.1700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94"/>
          <a:stretch/>
        </p:blipFill>
        <p:spPr bwMode="auto">
          <a:xfrm>
            <a:off x="719572" y="1268460"/>
            <a:ext cx="1605261" cy="822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979" y="2887776"/>
            <a:ext cx="1488518" cy="106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2518792" y="4725144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Colonization of Senegal by invasive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commensal rodents.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0-MOI_Images\Voitures\camionAfrique\camionnette_bonde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5" y="4797152"/>
            <a:ext cx="1792079" cy="10214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furj\Documents\Workspace_luna\SIMmasto_0\icons\MouseAdultMal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7875" y="5373216"/>
            <a:ext cx="467079" cy="43204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802492" y="5686648"/>
            <a:ext cx="6254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Mus musculus</a:t>
            </a:r>
            <a:endParaRPr lang="fr-FR" sz="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66" y="5229200"/>
            <a:ext cx="868094" cy="57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720" y="1844824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851920" y="1981289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36712"/>
            <a:ext cx="758825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1B2830"/>
              </a:clrFrom>
              <a:clrTo>
                <a:srgbClr val="1B28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3861048"/>
            <a:ext cx="11420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-99392"/>
            <a:ext cx="867616" cy="110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16" y="5157192"/>
            <a:ext cx="2223691" cy="10953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10811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6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96605" y="2381108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0" y="206794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2" y="206795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4" y="206795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http://vminfotron-dev.mpl.ird.fr:8080/masto2_2/infos/045/images/gerbillus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5"/>
          <a:stretch/>
        </p:blipFill>
        <p:spPr bwMode="auto">
          <a:xfrm>
            <a:off x="1404717" y="2776419"/>
            <a:ext cx="883960" cy="8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rbi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9" y="2776419"/>
            <a:ext cx="1486818" cy="8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/>
          <p:cNvGrpSpPr/>
          <p:nvPr/>
        </p:nvGrpSpPr>
        <p:grpSpPr>
          <a:xfrm>
            <a:off x="612629" y="2564904"/>
            <a:ext cx="4536504" cy="1181745"/>
            <a:chOff x="612629" y="2564904"/>
            <a:chExt cx="4536504" cy="1181745"/>
          </a:xfrm>
        </p:grpSpPr>
        <p:sp>
          <p:nvSpPr>
            <p:cNvPr id="9" name="Rectangle 8"/>
            <p:cNvSpPr/>
            <p:nvPr/>
          </p:nvSpPr>
          <p:spPr>
            <a:xfrm>
              <a:off x="612629" y="2564904"/>
              <a:ext cx="4536504" cy="1181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195736" y="2701369"/>
              <a:ext cx="2881389" cy="10156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Zoonose propagation and transmission by house mouse (</a:t>
              </a:r>
              <a:r>
                <a:rPr lang="en-GB" sz="20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Mus musculus</a:t>
              </a:r>
              <a:r>
                <a:rPr lang="en-GB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2" descr="C:\Users\sallmous\OneDrive\Thèse\Mus-musculu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268" y="2641099"/>
              <a:ext cx="1512000" cy="10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14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102</Words>
  <Application>Microsoft Office PowerPoint</Application>
  <PresentationFormat>Affichage à l'écran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 Fur</dc:creator>
  <cp:lastModifiedBy>INRA CBGP</cp:lastModifiedBy>
  <cp:revision>29</cp:revision>
  <cp:lastPrinted>2018-05-25T08:02:30Z</cp:lastPrinted>
  <dcterms:created xsi:type="dcterms:W3CDTF">2018-05-17T14:41:08Z</dcterms:created>
  <dcterms:modified xsi:type="dcterms:W3CDTF">2018-06-21T15:12:59Z</dcterms:modified>
</cp:coreProperties>
</file>