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794500" cy="9906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7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28B70-92E3-48E1-BE49-F8A05A0EC16C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9A9A0-95DF-49DA-82D8-2B19D3FAF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52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90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48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29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3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37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6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57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00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33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1F5DE-F893-487E-8A46-2A527940589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6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80581" y="5087174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400186" y="3795314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96605" y="2381108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40246" y="832936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4156270" y="1048960"/>
            <a:ext cx="4536504" cy="1181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D:\0-MOI_Images\Rodents\campagnoldescham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278" y="1120968"/>
            <a:ext cx="1647056" cy="1017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884462" y="1120968"/>
            <a:ext cx="2736304" cy="1015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Common vole (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Microtus </a:t>
            </a:r>
            <a:r>
              <a:rPr lang="en-GB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arvalis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Changing Agricultural Landscape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0" y="206794"/>
            <a:ext cx="1263507" cy="481336"/>
          </a:xfrm>
          <a:prstGeom prst="rect">
            <a:avLst/>
          </a:prstGeom>
        </p:spPr>
      </p:pic>
      <p:pic>
        <p:nvPicPr>
          <p:cNvPr id="1030" name="Picture 6" descr="http://vminfotron-dev.mpl.ird.fr:8080/cbgp-gas/images/logoCBG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02" y="206795"/>
            <a:ext cx="909822" cy="47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logo ird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14" y="206795"/>
            <a:ext cx="576064" cy="47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12629" y="2564904"/>
            <a:ext cx="4536504" cy="1181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340821" y="2701369"/>
            <a:ext cx="2736304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Invasion of Senegal Sahel by </a:t>
            </a:r>
            <a:r>
              <a:rPr lang="en-GB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nigerian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gerbil (</a:t>
            </a:r>
            <a:r>
              <a:rPr lang="en-GB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Gerbillus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nigeriae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5" descr="http://vminfotron-dev.mpl.ird.fr:8080/masto2_2/infos/045/images/gerbillus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45"/>
          <a:stretch/>
        </p:blipFill>
        <p:spPr bwMode="auto">
          <a:xfrm>
            <a:off x="1404717" y="2776419"/>
            <a:ext cx="883960" cy="83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erbi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59" y="2776419"/>
            <a:ext cx="1486818" cy="86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616210" y="4032534"/>
            <a:ext cx="4536504" cy="1181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344402" y="4168999"/>
            <a:ext cx="2773288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CMR experiment on a 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Mastomys 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population in </a:t>
            </a:r>
            <a:r>
              <a:rPr lang="en-GB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Bandia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(Senegal) reserve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242" y="4132442"/>
            <a:ext cx="1224136" cy="95473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66501" y="5373216"/>
            <a:ext cx="4536504" cy="1181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166701" y="5509681"/>
            <a:ext cx="2736304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Black rat (</a:t>
            </a:r>
            <a:r>
              <a:rPr lang="en-GB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Rattus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rattus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colonization of Senegal over the past century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25" y="5639203"/>
            <a:ext cx="1535989" cy="756617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83373" y="1643309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2051720" y="1844824"/>
            <a:ext cx="4536504" cy="1181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923928" y="2001614"/>
            <a:ext cx="2773288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Hybridization of 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Mastomys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natalensis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erythroleucus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(cage experiment)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48"/>
            <a:ext cx="1263507" cy="481336"/>
          </a:xfrm>
          <a:prstGeom prst="rect">
            <a:avLst/>
          </a:prstGeom>
        </p:spPr>
      </p:pic>
      <p:pic>
        <p:nvPicPr>
          <p:cNvPr id="1030" name="Picture 6" descr="http://vminfotron-dev.mpl.ird.fr:8080/cbgp-gas/images/logoCBG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0649"/>
            <a:ext cx="909822" cy="47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logo ir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0649"/>
            <a:ext cx="576064" cy="47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913697" y="3630515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182044" y="3832030"/>
            <a:ext cx="4536504" cy="1181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3910236" y="3968495"/>
            <a:ext cx="2773288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test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odel :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Hybridization of 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Mastomys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natalensis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erythroleucus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4" descr="W:\INPUTS\2011-photos\P301111_15.17000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94"/>
          <a:stretch/>
        </p:blipFill>
        <p:spPr bwMode="auto">
          <a:xfrm>
            <a:off x="2267744" y="2060848"/>
            <a:ext cx="1605261" cy="822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33056"/>
            <a:ext cx="1488518" cy="106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1720" y="1844824"/>
            <a:ext cx="4536504" cy="1181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851920" y="1981289"/>
            <a:ext cx="2736304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Black rat (</a:t>
            </a:r>
            <a:r>
              <a:rPr lang="en-GB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Rattus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rattus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colonization of Senegal over the past century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:\0-PartAurore\20130401_Chancira\20160325-rats\20130722-ficheIdentifRongeurs\a836ed3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836712"/>
            <a:ext cx="758825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1B2830"/>
              </a:clrFrom>
              <a:clrTo>
                <a:srgbClr val="1B28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91" y="3861048"/>
            <a:ext cx="114206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91" y="-99392"/>
            <a:ext cx="867616" cy="1101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16" y="5157192"/>
            <a:ext cx="2223691" cy="109537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10811"/>
            <a:ext cx="1535989" cy="756617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6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32936"/>
            <a:ext cx="8908798" cy="4612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558654" y="1048960"/>
            <a:ext cx="8134120" cy="32910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2" descr="D:\0-MOI_Images\Rodents\campagnoldescham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77131"/>
            <a:ext cx="4586867" cy="2834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5580112" y="1120968"/>
            <a:ext cx="3040654" cy="3046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Common vole (</a:t>
            </a:r>
            <a:r>
              <a:rPr lang="en-GB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Microtus </a:t>
            </a:r>
            <a:r>
              <a:rPr lang="en-GB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arvalis</a:t>
            </a: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Changing Agricultural Landscape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4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9637"/>
            <a:ext cx="9295002" cy="3098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59549" y="1318805"/>
            <a:ext cx="8486740" cy="22107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283968" y="1715324"/>
            <a:ext cx="4176464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Black rat (</a:t>
            </a:r>
            <a:r>
              <a:rPr lang="en-GB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Rattus</a:t>
            </a:r>
            <a:r>
              <a:rPr lang="en-GB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rattus</a:t>
            </a: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colonization of Senegal over the past century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81" y="1551598"/>
            <a:ext cx="3692371" cy="181883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0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105</Words>
  <Application>Microsoft Office PowerPoint</Application>
  <PresentationFormat>Affichage à l'écran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Le Fur</dc:creator>
  <cp:lastModifiedBy>Jean Le Fur</cp:lastModifiedBy>
  <cp:revision>23</cp:revision>
  <cp:lastPrinted>2018-05-25T08:02:30Z</cp:lastPrinted>
  <dcterms:created xsi:type="dcterms:W3CDTF">2018-05-17T14:41:08Z</dcterms:created>
  <dcterms:modified xsi:type="dcterms:W3CDTF">2018-05-28T08:56:50Z</dcterms:modified>
</cp:coreProperties>
</file>