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7" r:id="rId4"/>
    <p:sldId id="259" r:id="rId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>
        <p:scale>
          <a:sx n="150" d="100"/>
          <a:sy n="150" d="100"/>
        </p:scale>
        <p:origin x="-30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26/06/2018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gif"/><Relationship Id="rId7" Type="http://schemas.openxmlformats.org/officeDocument/2006/relationships/image" Target="../media/image19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0581" y="508717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00186" y="379531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6605" y="2381108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40246" y="832936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156270" y="104896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78" y="1120968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84462" y="1120968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2629" y="256490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340821" y="270136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nigerian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gerbil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1404717" y="2776419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9" y="2776419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16210" y="403253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44402" y="4168999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Bandia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42" y="4132442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6501" y="5373216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166701" y="5509681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5" y="5639203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979" y="2887776"/>
            <a:ext cx="1488518" cy="106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96605" y="2381108"/>
            <a:ext cx="4968552" cy="1656184"/>
            <a:chOff x="396605" y="2381108"/>
            <a:chExt cx="4968552" cy="1656184"/>
          </a:xfrm>
        </p:grpSpPr>
        <p:sp>
          <p:nvSpPr>
            <p:cNvPr id="13" name="Rectangle 12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9"/>
          <a:stretch/>
        </p:blipFill>
        <p:spPr bwMode="auto">
          <a:xfrm>
            <a:off x="1057422" y="4221088"/>
            <a:ext cx="1746023" cy="13779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267744" y="2636912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1547664" y="3140968"/>
            <a:ext cx="826600" cy="756159"/>
            <a:chOff x="5936426" y="5085184"/>
            <a:chExt cx="1025456" cy="102225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15" name="Picture 20" descr="Spirochète Borrel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426" y="5085184"/>
              <a:ext cx="1025456" cy="102225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https://upload.wikimedia.org/wikipedia/commons/5/5e/BorreliaDrawing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9" t="69551" r="63578" b="7444"/>
            <a:stretch/>
          </p:blipFill>
          <p:spPr bwMode="auto">
            <a:xfrm>
              <a:off x="6601023" y="5943756"/>
              <a:ext cx="333677" cy="13329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4336">
            <a:off x="765967" y="2993279"/>
            <a:ext cx="602399" cy="763038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00" y="2577537"/>
            <a:ext cx="1416452" cy="63543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102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33</cp:revision>
  <cp:lastPrinted>2018-05-25T08:02:30Z</cp:lastPrinted>
  <dcterms:created xsi:type="dcterms:W3CDTF">2018-05-17T14:41:08Z</dcterms:created>
  <dcterms:modified xsi:type="dcterms:W3CDTF">2018-06-26T12:39:24Z</dcterms:modified>
</cp:coreProperties>
</file>