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794500" cy="9906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9" autoAdjust="0"/>
    <p:restoredTop sz="94660"/>
  </p:normalViewPr>
  <p:slideViewPr>
    <p:cSldViewPr>
      <p:cViewPr>
        <p:scale>
          <a:sx n="150" d="100"/>
          <a:sy n="150" d="100"/>
        </p:scale>
        <p:origin x="-72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28B70-92E3-48E1-BE49-F8A05A0EC16C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A9A0-95DF-49DA-82D8-2B19D3FAF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52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90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48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2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3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37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6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57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00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33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F5DE-F893-487E-8A46-2A527940589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6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2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11" Type="http://schemas.openxmlformats.org/officeDocument/2006/relationships/image" Target="../media/image23.gif"/><Relationship Id="rId5" Type="http://schemas.openxmlformats.org/officeDocument/2006/relationships/image" Target="../media/image17.emf"/><Relationship Id="rId10" Type="http://schemas.openxmlformats.org/officeDocument/2006/relationships/image" Target="../media/image22.gif"/><Relationship Id="rId4" Type="http://schemas.openxmlformats.org/officeDocument/2006/relationships/image" Target="../media/image4.png"/><Relationship Id="rId9" Type="http://schemas.openxmlformats.org/officeDocument/2006/relationships/image" Target="../media/image2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7" Type="http://schemas.openxmlformats.org/officeDocument/2006/relationships/image" Target="../media/image24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44"/>
            <a:ext cx="9144000" cy="6853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4499992" y="112856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D:\0-MOI_Images\Rodents\campagnoldescham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864"/>
            <a:ext cx="1647056" cy="101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228184" y="184864"/>
            <a:ext cx="2736304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Common vole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Microtus arvalis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Changing Agricultural Landscape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0" y="206794"/>
            <a:ext cx="1263507" cy="481336"/>
          </a:xfrm>
          <a:prstGeom prst="rect">
            <a:avLst/>
          </a:prstGeom>
        </p:spPr>
      </p:pic>
      <p:pic>
        <p:nvPicPr>
          <p:cNvPr id="1030" name="Picture 6" descr="http://vminfotron-dev.mpl.ird.fr:8080/cbgp-gas/images/logoCBG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02" y="206795"/>
            <a:ext cx="909822" cy="4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logo ird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14" y="206795"/>
            <a:ext cx="576064" cy="4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7504" y="2967335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835696" y="3103800"/>
            <a:ext cx="2736304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Invasion of Senegal Sahel by nigerian gerbil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Gerbillus nigeriae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5" descr="http://vminfotron-dev.mpl.ird.fr:8080/masto2_2/infos/045/images/gerbillus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45"/>
          <a:stretch/>
        </p:blipFill>
        <p:spPr bwMode="auto">
          <a:xfrm>
            <a:off x="899592" y="3178850"/>
            <a:ext cx="883960" cy="8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r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34" y="3178850"/>
            <a:ext cx="1486818" cy="86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139952" y="4263479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868144" y="4399944"/>
            <a:ext cx="2773288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CMR experiment on a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Mastomys 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population in Bandia (Senegal) reserve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63387"/>
            <a:ext cx="1224136" cy="95473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7504" y="5559623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907704" y="5696088"/>
            <a:ext cx="2736304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Black rat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 rattus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colonization of Senegal over the past century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25610"/>
            <a:ext cx="1535989" cy="75661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33920" y="-14610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fr-F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1527175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Picture 2" descr="D:\0-MOI_Images\Rodents\campagnoldescham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99183"/>
            <a:ext cx="1647056" cy="101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2627784" y="1599183"/>
            <a:ext cx="2736304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Common vole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Microtus arvalis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Changing Agricultural Landscape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7816" y="1386935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fr-F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0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9552" y="4537002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71895" y="4738517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35201" y="850921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503548" y="1052436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375756" y="1209226"/>
            <a:ext cx="277328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Hybridization of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Mastomys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natalensis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erythroleucus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(cage experiment)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1263507" cy="481336"/>
          </a:xfrm>
          <a:prstGeom prst="rect">
            <a:avLst/>
          </a:prstGeom>
        </p:spPr>
      </p:pic>
      <p:pic>
        <p:nvPicPr>
          <p:cNvPr id="1030" name="Picture 6" descr="http://vminfotron-dev.mpl.ird.fr:8080/cbgp-gas/images/logoCBG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0649"/>
            <a:ext cx="909822" cy="4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logo ir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0649"/>
            <a:ext cx="576064" cy="4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887924" y="2585235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56271" y="2786750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884463" y="2923215"/>
            <a:ext cx="277328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test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odel :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Hybridization of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Mastomys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natalensis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erythroleucus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4" descr="W:\INPUTS\2011-photos\P301111_15.17000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94"/>
          <a:stretch/>
        </p:blipFill>
        <p:spPr bwMode="auto">
          <a:xfrm>
            <a:off x="719572" y="1268460"/>
            <a:ext cx="1605261" cy="822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52936"/>
            <a:ext cx="1488518" cy="106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2518792" y="4725144"/>
            <a:ext cx="277328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Colonization of Senegal by invasive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commensal rodents.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:\0-MOI_Images\Voitures\camionAfrique\camionnette_bonde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05" y="4797152"/>
            <a:ext cx="1792079" cy="10214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furj\Documents\Workspace_luna\SIMmasto_0\icons\MouseAdultMale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07875" y="5373216"/>
            <a:ext cx="467079" cy="43204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802492" y="5686648"/>
            <a:ext cx="62549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Mus musculus</a:t>
            </a:r>
            <a:endParaRPr lang="fr-FR" sz="5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 descr="C:\0-PartAurore\20130401_Chancira\20160325-rats\20130722-ficheIdentifRongeurs\a836ed3b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B"/>
              </a:clrFrom>
              <a:clrTo>
                <a:srgbClr val="FFFF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466" y="5229200"/>
            <a:ext cx="868094" cy="57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1720" y="1844824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851920" y="1981289"/>
            <a:ext cx="2736304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Black rat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 rattus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colonization of Senegal over the past century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:\0-PartAurore\20130401_Chancira\20160325-rats\20130722-ficheIdentifRongeurs\a836ed3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836712"/>
            <a:ext cx="758825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1B2830"/>
              </a:clrFrom>
              <a:clrTo>
                <a:srgbClr val="1B28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91" y="3861048"/>
            <a:ext cx="11420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91" y="-99392"/>
            <a:ext cx="867616" cy="110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16" y="5157192"/>
            <a:ext cx="2223691" cy="10953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10811"/>
            <a:ext cx="1535989" cy="75661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6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228978" y="4509120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445002" y="4686321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396605" y="2381108"/>
            <a:ext cx="4968552" cy="1656184"/>
            <a:chOff x="396605" y="2381108"/>
            <a:chExt cx="4968552" cy="1656184"/>
          </a:xfrm>
        </p:grpSpPr>
        <p:sp>
          <p:nvSpPr>
            <p:cNvPr id="13" name="Rectangle 12"/>
            <p:cNvSpPr/>
            <p:nvPr/>
          </p:nvSpPr>
          <p:spPr>
            <a:xfrm>
              <a:off x="396605" y="2381108"/>
              <a:ext cx="4968552" cy="16561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2629" y="2558309"/>
              <a:ext cx="4536504" cy="11817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2578414" y="2641349"/>
            <a:ext cx="2296707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Village colonization 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 house mouse (</a:t>
            </a:r>
            <a:r>
              <a:rPr lang="en-GB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Mus musculus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0" y="206794"/>
            <a:ext cx="1263507" cy="481336"/>
          </a:xfrm>
          <a:prstGeom prst="rect">
            <a:avLst/>
          </a:prstGeom>
        </p:spPr>
      </p:pic>
      <p:pic>
        <p:nvPicPr>
          <p:cNvPr id="1030" name="Picture 6" descr="http://vminfotron-dev.mpl.ird.fr:8080/cbgp-gas/images/logoCBG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02" y="206795"/>
            <a:ext cx="909822" cy="4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logo ir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14" y="206795"/>
            <a:ext cx="576064" cy="4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275856" y="674169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491880" y="857965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5074987" y="994430"/>
            <a:ext cx="2881389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Zoonose propagation and transmission by house mouse (</a:t>
            </a:r>
            <a:r>
              <a:rPr lang="en-GB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Mus musculus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lumMod val="40000"/>
                <a:lumOff val="60000"/>
                <a:tint val="45000"/>
                <a:satMod val="400000"/>
              </a:schemeClr>
            </a:duotone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09"/>
          <a:stretch/>
        </p:blipFill>
        <p:spPr bwMode="auto">
          <a:xfrm>
            <a:off x="3697297" y="999200"/>
            <a:ext cx="1162735" cy="9176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C:\Users\sallmous\OneDrive\Thèse\Mus-musculus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3" y="1494354"/>
            <a:ext cx="1099343" cy="78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2431671" y="5196973"/>
            <a:ext cx="4177533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Zoonose propagation and transmission by house mouse (</a:t>
            </a:r>
            <a:r>
              <a:rPr lang="en-GB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Mus musculus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e 33"/>
          <p:cNvGrpSpPr/>
          <p:nvPr/>
        </p:nvGrpSpPr>
        <p:grpSpPr>
          <a:xfrm>
            <a:off x="685647" y="2597187"/>
            <a:ext cx="1652929" cy="1103988"/>
            <a:chOff x="-108520" y="738002"/>
            <a:chExt cx="6281886" cy="4195661"/>
          </a:xfrm>
        </p:grpSpPr>
        <p:pic>
          <p:nvPicPr>
            <p:cNvPr id="35" name="Picture 5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983"/>
            <a:stretch/>
          </p:blipFill>
          <p:spPr bwMode="auto">
            <a:xfrm>
              <a:off x="-108520" y="819940"/>
              <a:ext cx="3257550" cy="3905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" name="Groupe 35"/>
            <p:cNvGrpSpPr/>
            <p:nvPr/>
          </p:nvGrpSpPr>
          <p:grpSpPr>
            <a:xfrm>
              <a:off x="3257550" y="738002"/>
              <a:ext cx="2915816" cy="2270919"/>
              <a:chOff x="0" y="932658"/>
              <a:chExt cx="6372200" cy="4962847"/>
            </a:xfrm>
          </p:grpSpPr>
          <p:pic>
            <p:nvPicPr>
              <p:cNvPr id="38" name="Picture 4" descr="C:\Users\lefurj\Documents\Workspace_luna\SIMmasto_0\icons\20170215-twilight.gi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0936" y="932658"/>
                <a:ext cx="3100596" cy="3100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9" name="Groupe 38"/>
              <p:cNvGrpSpPr/>
              <p:nvPr/>
            </p:nvGrpSpPr>
            <p:grpSpPr>
              <a:xfrm>
                <a:off x="3261164" y="1610724"/>
                <a:ext cx="3111036" cy="3111036"/>
                <a:chOff x="-1487488" y="2770188"/>
                <a:chExt cx="5676901" cy="5676900"/>
              </a:xfrm>
            </p:grpSpPr>
            <p:pic>
              <p:nvPicPr>
                <p:cNvPr id="42" name="Picture 2" descr="C:\Users\lefurj\Documents\Workspace_luna\SIMmasto_0\icons\20170215-night.gif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487488" y="2770188"/>
                  <a:ext cx="5676901" cy="5676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3" descr="C:\Users\lefurj\Documents\Workspace_luna\SIMmasto_0\icons\20170215-dawn.gif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487488" y="2779713"/>
                  <a:ext cx="5676901" cy="56578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Picture 4" descr="C:\Users\lefurj\Documents\Workspace_luna\SIMmasto_0\icons\20170215-twilight.gif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477963" y="2779713"/>
                  <a:ext cx="5657851" cy="56578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Picture 5" descr="C:\Users\lefurj\Documents\Workspace_luna\SIMmasto_0\icons\20170215-day.gi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487488" y="2770188"/>
                  <a:ext cx="5676901" cy="5676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0" name="Picture 3" descr="C:\Users\lefurj\Documents\Workspace_luna\SIMmasto_0\icons\20170215-dawn.gif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5716" y="2794909"/>
                <a:ext cx="3111036" cy="3100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C:\Users\lefurj\Documents\Workspace_luna\SIMmasto_0\icons\20170215-night.gif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610724"/>
                <a:ext cx="3111036" cy="3111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7" name="Picture 6" descr="C:\Users\lefurj\Documents\Workspace_luna\SIMmasto_0\icons\mus1.gi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039" y="3140968"/>
              <a:ext cx="1938049" cy="1792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14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-108520" y="738002"/>
            <a:ext cx="6281886" cy="4195661"/>
            <a:chOff x="-108520" y="738002"/>
            <a:chExt cx="6281886" cy="4195661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983"/>
            <a:stretch/>
          </p:blipFill>
          <p:spPr bwMode="auto">
            <a:xfrm>
              <a:off x="-108520" y="819940"/>
              <a:ext cx="3257550" cy="3905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e 7"/>
            <p:cNvGrpSpPr/>
            <p:nvPr/>
          </p:nvGrpSpPr>
          <p:grpSpPr>
            <a:xfrm>
              <a:off x="3257550" y="738002"/>
              <a:ext cx="2915816" cy="2270919"/>
              <a:chOff x="0" y="932658"/>
              <a:chExt cx="6372200" cy="4962847"/>
            </a:xfrm>
          </p:grpSpPr>
          <p:pic>
            <p:nvPicPr>
              <p:cNvPr id="2052" name="Picture 4" descr="C:\Users\lefurj\Documents\Workspace_luna\SIMmasto_0\icons\20170215-twilight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0936" y="932658"/>
                <a:ext cx="3100596" cy="3100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" name="Groupe 5"/>
              <p:cNvGrpSpPr/>
              <p:nvPr/>
            </p:nvGrpSpPr>
            <p:grpSpPr>
              <a:xfrm>
                <a:off x="3261164" y="1610724"/>
                <a:ext cx="3111036" cy="3111036"/>
                <a:chOff x="-1487488" y="2770188"/>
                <a:chExt cx="5676901" cy="5676900"/>
              </a:xfrm>
            </p:grpSpPr>
            <p:pic>
              <p:nvPicPr>
                <p:cNvPr id="2" name="Picture 2" descr="C:\Users\lefurj\Documents\Workspace_luna\SIMmasto_0\icons\20170215-night.gif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487488" y="2770188"/>
                  <a:ext cx="5676901" cy="5676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" name="Picture 3" descr="C:\Users\lefurj\Documents\Workspace_luna\SIMmasto_0\icons\20170215-dawn.gif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487488" y="2779713"/>
                  <a:ext cx="5676901" cy="56578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" name="Picture 4" descr="C:\Users\lefurj\Documents\Workspace_luna\SIMmasto_0\icons\20170215-twilight.gi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477963" y="2779713"/>
                  <a:ext cx="5657851" cy="56578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" name="Picture 5" descr="C:\Users\lefurj\Documents\Workspace_luna\SIMmasto_0\icons\20170215-day.gi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487488" y="2770188"/>
                  <a:ext cx="5676901" cy="5676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51" name="Picture 3" descr="C:\Users\lefurj\Documents\Workspace_luna\SIMmasto_0\icons\20170215-dawn.gi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5716" y="2794909"/>
                <a:ext cx="3111036" cy="3100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0" name="Picture 2" descr="C:\Users\lefurj\Documents\Workspace_luna\SIMmasto_0\icons\20170215-night.gi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610724"/>
                <a:ext cx="3111036" cy="3111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4" name="Picture 6" descr="C:\Users\lefurj\Documents\Workspace_luna\SIMmasto_0\icons\mus1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039" y="3140968"/>
              <a:ext cx="1938049" cy="1792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15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135</Words>
  <Application>Microsoft Office PowerPoint</Application>
  <PresentationFormat>Affichage à l'écran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 Fur</dc:creator>
  <cp:lastModifiedBy>Jean Le Fur</cp:lastModifiedBy>
  <cp:revision>40</cp:revision>
  <cp:lastPrinted>2018-05-25T08:02:30Z</cp:lastPrinted>
  <dcterms:created xsi:type="dcterms:W3CDTF">2018-05-17T14:41:08Z</dcterms:created>
  <dcterms:modified xsi:type="dcterms:W3CDTF">2018-07-22T08:36:25Z</dcterms:modified>
</cp:coreProperties>
</file>