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 varScale="1">
        <p:scale>
          <a:sx n="135" d="100"/>
          <a:sy n="135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23/07/2018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gi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12" Type="http://schemas.openxmlformats.org/officeDocument/2006/relationships/image" Target="../media/image24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11" Type="http://schemas.openxmlformats.org/officeDocument/2006/relationships/image" Target="../media/image23.gif"/><Relationship Id="rId5" Type="http://schemas.openxmlformats.org/officeDocument/2006/relationships/image" Target="../media/image17.emf"/><Relationship Id="rId10" Type="http://schemas.openxmlformats.org/officeDocument/2006/relationships/image" Target="../media/image22.gif"/><Relationship Id="rId4" Type="http://schemas.openxmlformats.org/officeDocument/2006/relationships/image" Target="../media/image4.png"/><Relationship Id="rId9" Type="http://schemas.openxmlformats.org/officeDocument/2006/relationships/image" Target="../media/image2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844"/>
            <a:ext cx="9144000" cy="68531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499992" y="11285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864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228184" y="184864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296733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835696" y="3103800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Invasion of Senegal Sahel by nigerian gerbil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Gerbillus nigeriae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5" descr="http://vminfotron-dev.mpl.ird.fr:8080/masto2_2/infos/045/images/gerbillus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45"/>
          <a:stretch/>
        </p:blipFill>
        <p:spPr bwMode="auto">
          <a:xfrm>
            <a:off x="899592" y="3178850"/>
            <a:ext cx="883960" cy="8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erbi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4" y="3178850"/>
            <a:ext cx="1486818" cy="8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139952" y="4263479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868144" y="4399944"/>
            <a:ext cx="2773288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CMR experiment on a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population in Bandia (Senegal) reserve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3387"/>
            <a:ext cx="1224136" cy="95473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7504" y="5559623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1907704" y="5696088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825610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33920" y="-14610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152717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" descr="D:\0-MOI_Images\Rodents\campagnoldeschamp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99183"/>
            <a:ext cx="1647056" cy="1017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2627784" y="1599183"/>
            <a:ext cx="2736304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vole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Microtus arvalis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Changing Agricultural Landscape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7816" y="1386935"/>
            <a:ext cx="54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endParaRPr lang="fr-FR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39552" y="4537002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71895" y="4738517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35201" y="850921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503548" y="1052436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375756" y="1209226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(cage experiment)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0648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9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0649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87924" y="2585235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56271" y="2786750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884463" y="2923215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: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Hybridization of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Mastomys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natalensis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erythroleucus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4" descr="W:\INPUTS\2011-photos\P301111_15.1700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394"/>
          <a:stretch/>
        </p:blipFill>
        <p:spPr bwMode="auto">
          <a:xfrm>
            <a:off x="719572" y="1268460"/>
            <a:ext cx="1605261" cy="822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3"/>
          <a:stretch/>
        </p:blipFill>
        <p:spPr bwMode="auto">
          <a:xfrm>
            <a:off x="4283968" y="2852936"/>
            <a:ext cx="1488518" cy="101468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518792" y="4725144"/>
            <a:ext cx="277328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Colonization of Senegal by invasive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commensal rodents.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0-MOI_Images\Voitures\camionAfrique\camionnette_bond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5" y="4797152"/>
            <a:ext cx="1792079" cy="102148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efurj\Documents\Workspace_luna\SIMmasto_0\icons\MouseAdultMale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07875" y="5373216"/>
            <a:ext cx="467079" cy="43204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3802492" y="5686648"/>
            <a:ext cx="62549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Mus musculus</a:t>
            </a:r>
            <a:endParaRPr lang="fr-FR" sz="5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466" y="5229200"/>
            <a:ext cx="868094" cy="5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83968" y="2852936"/>
            <a:ext cx="1488518" cy="48319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83968" y="3333750"/>
            <a:ext cx="1488518" cy="53387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720" y="1844824"/>
            <a:ext cx="4536504" cy="11817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851920" y="1981289"/>
            <a:ext cx="2736304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rat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Rattus rattus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colonization of Senegal over the past century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0-PartAurore\20130401_Chancira\20160325-rats\20130722-ficheIdentifRongeurs\a836ed3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758825" cy="50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1B2830"/>
              </a:clrFrom>
              <a:clrTo>
                <a:srgbClr val="1B28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3861048"/>
            <a:ext cx="11420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1" y="-99392"/>
            <a:ext cx="867616" cy="110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816" y="5157192"/>
            <a:ext cx="2223691" cy="1095375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10811"/>
            <a:ext cx="1535989" cy="756617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61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228978" y="4509120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2445002" y="4686321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/>
          <p:cNvGrpSpPr/>
          <p:nvPr/>
        </p:nvGrpSpPr>
        <p:grpSpPr>
          <a:xfrm>
            <a:off x="396605" y="2381108"/>
            <a:ext cx="4968552" cy="1656184"/>
            <a:chOff x="396605" y="2381108"/>
            <a:chExt cx="4968552" cy="1656184"/>
          </a:xfrm>
        </p:grpSpPr>
        <p:sp>
          <p:nvSpPr>
            <p:cNvPr id="13" name="Rectangle 12"/>
            <p:cNvSpPr/>
            <p:nvPr/>
          </p:nvSpPr>
          <p:spPr>
            <a:xfrm>
              <a:off x="396605" y="2381108"/>
              <a:ext cx="4968552" cy="165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12629" y="2558309"/>
              <a:ext cx="4536504" cy="11817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2707341" y="2641349"/>
            <a:ext cx="2296707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Village colonization 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0" y="206794"/>
            <a:ext cx="1263507" cy="481336"/>
          </a:xfrm>
          <a:prstGeom prst="rect">
            <a:avLst/>
          </a:prstGeom>
        </p:spPr>
      </p:pic>
      <p:pic>
        <p:nvPicPr>
          <p:cNvPr id="1030" name="Picture 6" descr="http://vminfotron-dev.mpl.ird.fr:8080/cbgp-gas/images/logoCBG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2" y="206795"/>
            <a:ext cx="909822" cy="47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Ã©sultat de recherche d'images pour &quot;logo ird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14" y="206795"/>
            <a:ext cx="576064" cy="47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275856" y="674169"/>
            <a:ext cx="4968552" cy="1656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491880" y="857965"/>
            <a:ext cx="4536504" cy="118174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5074987" y="994430"/>
            <a:ext cx="2881389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6">
                <a:lumMod val="40000"/>
                <a:lumOff val="60000"/>
                <a:tint val="45000"/>
                <a:satMod val="400000"/>
              </a:schemeClr>
            </a:duotone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09"/>
          <a:stretch/>
        </p:blipFill>
        <p:spPr bwMode="auto">
          <a:xfrm>
            <a:off x="3697297" y="999200"/>
            <a:ext cx="1162735" cy="91763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sallmous\OneDrive\Thèse\Mus-musculus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3" y="1494354"/>
            <a:ext cx="1099343" cy="7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2431671" y="5196973"/>
            <a:ext cx="417753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Zoonose propagation and transmission by house mouse (</a:t>
            </a:r>
            <a:r>
              <a:rPr lang="en-GB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Mus musculus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734228" y="2636912"/>
            <a:ext cx="2000183" cy="1135546"/>
            <a:chOff x="470485" y="116632"/>
            <a:chExt cx="10442822" cy="5928608"/>
          </a:xfrm>
        </p:grpSpPr>
        <p:pic>
          <p:nvPicPr>
            <p:cNvPr id="29" name="Picture 2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53" t="19213" r="40712" b="24952"/>
            <a:stretch/>
          </p:blipFill>
          <p:spPr bwMode="auto">
            <a:xfrm>
              <a:off x="470485" y="476579"/>
              <a:ext cx="8006917" cy="5279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Rectangle à coins arrondis 29"/>
            <p:cNvSpPr/>
            <p:nvPr/>
          </p:nvSpPr>
          <p:spPr>
            <a:xfrm>
              <a:off x="470485" y="116632"/>
              <a:ext cx="3525451" cy="2952327"/>
            </a:xfrm>
            <a:prstGeom prst="round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01714" y="271720"/>
              <a:ext cx="3200217" cy="2536001"/>
              <a:chOff x="0" y="437070"/>
              <a:chExt cx="6372200" cy="5458435"/>
            </a:xfrm>
          </p:grpSpPr>
          <p:pic>
            <p:nvPicPr>
              <p:cNvPr id="32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936" y="437070"/>
                <a:ext cx="310059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3" name="Groupe 32"/>
              <p:cNvGrpSpPr/>
              <p:nvPr/>
            </p:nvGrpSpPr>
            <p:grpSpPr>
              <a:xfrm>
                <a:off x="3261164" y="1610724"/>
                <a:ext cx="3111036" cy="3111036"/>
                <a:chOff x="-1487488" y="2770188"/>
                <a:chExt cx="5676901" cy="5676900"/>
              </a:xfrm>
            </p:grpSpPr>
            <p:pic>
              <p:nvPicPr>
                <p:cNvPr id="48" name="Picture 2" descr="C:\Users\lefurj\Documents\Workspace_luna\SIMmasto_0\icons\20170215-night.gi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Picture 3" descr="C:\Users\lefurj\Documents\Workspace_luna\SIMmasto_0\icons\20170215-dawn.gi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9713"/>
                  <a:ext cx="567690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4" descr="C:\Users\lefurj\Documents\Workspace_luna\SIMmasto_0\icons\20170215-twilight.gif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77963" y="2779713"/>
                  <a:ext cx="5657851" cy="5657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" name="Picture 5" descr="C:\Users\lefurj\Documents\Workspace_luna\SIMmasto_0\icons\20170215-day.gi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487488" y="2770188"/>
                  <a:ext cx="5676901" cy="56769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6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5716" y="2794909"/>
                <a:ext cx="3111036" cy="31005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610724"/>
                <a:ext cx="3111036" cy="3111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2" name="Picture 6" descr="C:\Users\lefurj\Documents\Workspace_luna\SIMmasto_0\icons\mus1.gif"/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9023" y="2748274"/>
              <a:ext cx="3564284" cy="3296966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1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3" t="19213" r="40712" b="24952"/>
          <a:stretch/>
        </p:blipFill>
        <p:spPr bwMode="auto">
          <a:xfrm>
            <a:off x="470485" y="619552"/>
            <a:ext cx="8006917" cy="527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470485" y="116632"/>
            <a:ext cx="3525451" cy="295232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601714" y="271720"/>
            <a:ext cx="3200217" cy="2536001"/>
            <a:chOff x="0" y="437070"/>
            <a:chExt cx="6372200" cy="5458435"/>
          </a:xfrm>
        </p:grpSpPr>
        <p:pic>
          <p:nvPicPr>
            <p:cNvPr id="2052" name="Picture 4" descr="C:\Users\lefurj\Documents\Workspace_luna\SIMmasto_0\icons\20170215-twilight.gi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936" y="437070"/>
              <a:ext cx="3100596" cy="310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e 5"/>
            <p:cNvGrpSpPr/>
            <p:nvPr/>
          </p:nvGrpSpPr>
          <p:grpSpPr>
            <a:xfrm>
              <a:off x="3261164" y="1610724"/>
              <a:ext cx="3111036" cy="3111036"/>
              <a:chOff x="-1487488" y="2770188"/>
              <a:chExt cx="5676901" cy="5676900"/>
            </a:xfrm>
          </p:grpSpPr>
          <p:pic>
            <p:nvPicPr>
              <p:cNvPr id="2" name="Picture 2" descr="C:\Users\lefurj\Documents\Workspace_luna\SIMmasto_0\icons\20170215-night.gi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0188"/>
                <a:ext cx="5676901" cy="567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3" descr="C:\Users\lefurj\Documents\Workspace_luna\SIMmasto_0\icons\20170215-dawn.gi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9713"/>
                <a:ext cx="5676901" cy="565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C:\Users\lefurj\Documents\Workspace_luna\SIMmasto_0\icons\20170215-twilight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77963" y="2779713"/>
                <a:ext cx="5657851" cy="5657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5" descr="C:\Users\lefurj\Documents\Workspace_luna\SIMmasto_0\icons\20170215-day.gi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487488" y="2770188"/>
                <a:ext cx="5676901" cy="56769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1" name="Picture 3" descr="C:\Users\lefurj\Documents\Workspace_luna\SIMmasto_0\icons\20170215-dawn.gi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716" y="2794909"/>
              <a:ext cx="3111036" cy="310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C:\Users\lefurj\Documents\Workspace_luna\SIMmasto_0\icons\20170215-night.gi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10724"/>
              <a:ext cx="3111036" cy="311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C:\Users\lefurj\Documents\Workspace_luna\SIMmasto_0\icons\mus1.gif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94" y="3528015"/>
            <a:ext cx="3564284" cy="3296966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5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135</Words>
  <Application>Microsoft Office PowerPoint</Application>
  <PresentationFormat>Affichage à l'écran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 Fur</cp:lastModifiedBy>
  <cp:revision>46</cp:revision>
  <cp:lastPrinted>2018-05-25T08:02:30Z</cp:lastPrinted>
  <dcterms:created xsi:type="dcterms:W3CDTF">2018-05-17T14:41:08Z</dcterms:created>
  <dcterms:modified xsi:type="dcterms:W3CDTF">2018-07-23T13:20:36Z</dcterms:modified>
</cp:coreProperties>
</file>