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 varScale="1">
        <p:scale>
          <a:sx n="135" d="100"/>
          <a:sy n="13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31/08/2018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4.gif"/><Relationship Id="rId5" Type="http://schemas.openxmlformats.org/officeDocument/2006/relationships/image" Target="../media/image18.emf"/><Relationship Id="rId10" Type="http://schemas.openxmlformats.org/officeDocument/2006/relationships/image" Target="../media/image23.gif"/><Relationship Id="rId4" Type="http://schemas.openxmlformats.org/officeDocument/2006/relationships/image" Target="../media/image4.png"/><Relationship Id="rId9" Type="http://schemas.openxmlformats.org/officeDocument/2006/relationships/image" Target="../media/image2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44"/>
            <a:ext cx="9144000" cy="6853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499992" y="11285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864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228184" y="184864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27984" y="2679303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156176" y="2815768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nigerian gerbil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5220072" y="2890818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14" y="2890818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0710" y="393305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808902" y="4069521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Bandia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2" y="4032964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33920" y="5199583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334120" y="5336048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944" y="5465570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33920" y="-1461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748" y="1383159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6" y="1455167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1846940" y="1455167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7816" y="138693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552" y="4537002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1895" y="4738517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5201" y="850921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03548" y="105243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75756" y="1209226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87924" y="258523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56271" y="2786750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84463" y="292321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719572" y="1268460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/>
        </p:blipFill>
        <p:spPr bwMode="auto">
          <a:xfrm>
            <a:off x="4283968" y="2852936"/>
            <a:ext cx="1488518" cy="10146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18792" y="472514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Colonization of Senegal by invasive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commensal rodents.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0-MOI_Images\Voitures\camionAfrique\camionnette_bond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5" y="4797152"/>
            <a:ext cx="1792079" cy="10214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furj\Documents\Workspace_luna\SIMmasto_0\icons\MouseAdultMal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75" y="5373216"/>
            <a:ext cx="467079" cy="432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02492" y="5686648"/>
            <a:ext cx="6254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Mus musculus</a:t>
            </a:r>
            <a:endParaRPr lang="fr-FR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6" y="5229200"/>
            <a:ext cx="86809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2852936"/>
            <a:ext cx="1488518" cy="48319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3968" y="3333750"/>
            <a:ext cx="1488518" cy="53387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69997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300192" y="206462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984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951820" y="3501008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89240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82" y="1001711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180581" y="1553016"/>
            <a:ext cx="4968552" cy="1656184"/>
            <a:chOff x="396605" y="2381108"/>
            <a:chExt cx="4968552" cy="1656184"/>
          </a:xfrm>
        </p:grpSpPr>
        <p:sp>
          <p:nvSpPr>
            <p:cNvPr id="17" name="Rectangle 16"/>
            <p:cNvSpPr/>
            <p:nvPr/>
          </p:nvSpPr>
          <p:spPr>
            <a:xfrm>
              <a:off x="396605" y="2381108"/>
              <a:ext cx="4968552" cy="165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629" y="2558309"/>
              <a:ext cx="4536504" cy="1181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2229575" y="1814588"/>
            <a:ext cx="262829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ecology in Southeastern of  Senegal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7" y="1841428"/>
            <a:ext cx="1151404" cy="90660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9" y="2352873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228978" y="4509120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45002" y="4686321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396605" y="2381108"/>
            <a:ext cx="4968552" cy="1656184"/>
            <a:chOff x="396605" y="2381108"/>
            <a:chExt cx="4968552" cy="1656184"/>
          </a:xfrm>
        </p:grpSpPr>
        <p:sp>
          <p:nvSpPr>
            <p:cNvPr id="13" name="Rectangle 12"/>
            <p:cNvSpPr/>
            <p:nvPr/>
          </p:nvSpPr>
          <p:spPr>
            <a:xfrm>
              <a:off x="396605" y="2381108"/>
              <a:ext cx="4968552" cy="165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629" y="2558309"/>
              <a:ext cx="4536504" cy="1181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707341" y="2641349"/>
            <a:ext cx="229670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Village colonization 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75856" y="674169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91880" y="85796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074987" y="994430"/>
            <a:ext cx="288138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9"/>
          <a:stretch/>
        </p:blipFill>
        <p:spPr bwMode="auto">
          <a:xfrm>
            <a:off x="3697297" y="999200"/>
            <a:ext cx="1162735" cy="9176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sallmous\OneDrive\Thèse\Mus-musculu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3" y="1494354"/>
            <a:ext cx="1099343" cy="7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2431671" y="5196973"/>
            <a:ext cx="417753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34228" y="2636912"/>
            <a:ext cx="2000183" cy="1135546"/>
            <a:chOff x="470485" y="116632"/>
            <a:chExt cx="10442822" cy="5928608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53" t="19213" r="40712" b="24952"/>
            <a:stretch/>
          </p:blipFill>
          <p:spPr bwMode="auto">
            <a:xfrm>
              <a:off x="470485" y="476579"/>
              <a:ext cx="8006917" cy="527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29"/>
            <p:cNvSpPr/>
            <p:nvPr/>
          </p:nvSpPr>
          <p:spPr>
            <a:xfrm>
              <a:off x="470485" y="116632"/>
              <a:ext cx="3525451" cy="2952327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01714" y="271720"/>
              <a:ext cx="3200217" cy="2536001"/>
              <a:chOff x="0" y="437070"/>
              <a:chExt cx="6372200" cy="5458435"/>
            </a:xfrm>
          </p:grpSpPr>
          <p:pic>
            <p:nvPicPr>
              <p:cNvPr id="32" name="Picture 4" descr="C:\Users\lefurj\Documents\Workspace_luna\SIMmasto_0\icons\20170215-twilight.gi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936" y="437070"/>
                <a:ext cx="310059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" name="Groupe 32"/>
              <p:cNvGrpSpPr/>
              <p:nvPr/>
            </p:nvGrpSpPr>
            <p:grpSpPr>
              <a:xfrm>
                <a:off x="3261164" y="1610724"/>
                <a:ext cx="3111036" cy="3111036"/>
                <a:chOff x="-1487488" y="2770188"/>
                <a:chExt cx="5676901" cy="5676900"/>
              </a:xfrm>
            </p:grpSpPr>
            <p:pic>
              <p:nvPicPr>
                <p:cNvPr id="48" name="Picture 2" descr="C:\Users\lefurj\Documents\Workspace_luna\SIMmasto_0\icons\20170215-night.gi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3" descr="C:\Users\lefurj\Documents\Workspace_luna\SIMmasto_0\icons\20170215-dawn.gi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9713"/>
                  <a:ext cx="567690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4" descr="C:\Users\lefurj\Documents\Workspace_luna\SIMmasto_0\icons\20170215-twilight.gif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77963" y="2779713"/>
                  <a:ext cx="565785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5" descr="C:\Users\lefurj\Documents\Workspace_luna\SIMmasto_0\icons\20170215-day.gi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6" name="Picture 3" descr="C:\Users\lefurj\Documents\Workspace_luna\SIMmasto_0\icons\20170215-dawn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716" y="2794909"/>
                <a:ext cx="311103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C:\Users\lefurj\Documents\Workspace_luna\SIMmasto_0\icons\20170215-night.gi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10724"/>
                <a:ext cx="3111036" cy="3111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2" name="Picture 6" descr="C:\Users\lefurj\Documents\Workspace_luna\SIMmasto_0\icons\mus1.gif"/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023" y="2748274"/>
              <a:ext cx="3564284" cy="3296966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1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19213" r="40712" b="24952"/>
          <a:stretch/>
        </p:blipFill>
        <p:spPr bwMode="auto">
          <a:xfrm>
            <a:off x="470485" y="619552"/>
            <a:ext cx="8006917" cy="527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470485" y="116632"/>
            <a:ext cx="3525451" cy="295232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601714" y="271720"/>
            <a:ext cx="3200217" cy="2536001"/>
            <a:chOff x="0" y="437070"/>
            <a:chExt cx="6372200" cy="5458435"/>
          </a:xfrm>
        </p:grpSpPr>
        <p:pic>
          <p:nvPicPr>
            <p:cNvPr id="2052" name="Picture 4" descr="C:\Users\lefurj\Documents\Workspace_luna\SIMmasto_0\icons\20170215-twiligh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936" y="437070"/>
              <a:ext cx="3100596" cy="3100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e 5"/>
            <p:cNvGrpSpPr/>
            <p:nvPr/>
          </p:nvGrpSpPr>
          <p:grpSpPr>
            <a:xfrm>
              <a:off x="3261164" y="1610724"/>
              <a:ext cx="3111036" cy="3111036"/>
              <a:chOff x="-1487488" y="2770188"/>
              <a:chExt cx="5676901" cy="5676900"/>
            </a:xfrm>
          </p:grpSpPr>
          <p:pic>
            <p:nvPicPr>
              <p:cNvPr id="2" name="Picture 2" descr="C:\Users\lefurj\Documents\Workspace_luna\SIMmasto_0\icons\20170215-night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7488" y="2770188"/>
                <a:ext cx="5676901" cy="567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3" descr="C:\Users\lefurj\Documents\Workspace_luna\SIMmasto_0\icons\20170215-dawn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7488" y="2779713"/>
                <a:ext cx="5676901" cy="5657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C:\Users\lefurj\Documents\Workspace_luna\SIMmasto_0\icons\20170215-twilight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7963" y="2779713"/>
                <a:ext cx="5657851" cy="5657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5" descr="C:\Users\lefurj\Documents\Workspace_luna\SIMmasto_0\icons\20170215-da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7488" y="2770188"/>
                <a:ext cx="5676901" cy="567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1" name="Picture 3" descr="C:\Users\lefurj\Documents\Workspace_luna\SIMmasto_0\icons\20170215-dawn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16" y="2794909"/>
              <a:ext cx="3111036" cy="3100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lefurj\Documents\Workspace_luna\SIMmasto_0\icons\20170215-night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10724"/>
              <a:ext cx="3111036" cy="311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lefurj\Documents\Workspace_luna\SIMmasto_0\icons\mus1.gif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94" y="3528015"/>
            <a:ext cx="3564284" cy="3296966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5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146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48</cp:revision>
  <cp:lastPrinted>2018-05-25T08:02:30Z</cp:lastPrinted>
  <dcterms:created xsi:type="dcterms:W3CDTF">2018-05-17T14:41:08Z</dcterms:created>
  <dcterms:modified xsi:type="dcterms:W3CDTF">2018-08-31T14:12:38Z</dcterms:modified>
</cp:coreProperties>
</file>