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5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14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41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3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A78C-D822-41A9-ADB0-D2E27D164D63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6.gif"/><Relationship Id="rId7" Type="http://schemas.openxmlformats.org/officeDocument/2006/relationships/image" Target="../media/image1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3" y="-3124385"/>
            <a:ext cx="10039002" cy="1000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991" y="2832065"/>
            <a:ext cx="4032448" cy="38576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20909" y="2904073"/>
            <a:ext cx="32941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lbertus MT Lt" pitchFamily="18" charset="0"/>
              </a:rPr>
              <a:t>Truck</a:t>
            </a:r>
          </a:p>
          <a:p>
            <a:r>
              <a:rPr lang="fr-FR" sz="2400" dirty="0" smtClean="0">
                <a:latin typeface="Albertus MT Lt" pitchFamily="18" charset="0"/>
              </a:rPr>
              <a:t>Collective taxi</a:t>
            </a:r>
            <a:br>
              <a:rPr lang="fr-FR" sz="2400" dirty="0" smtClean="0">
                <a:latin typeface="Albertus MT Lt" pitchFamily="18" charset="0"/>
              </a:rPr>
            </a:br>
            <a:r>
              <a:rPr lang="fr-FR" sz="2400" dirty="0" smtClean="0">
                <a:latin typeface="Albertus MT Lt" pitchFamily="18" charset="0"/>
              </a:rPr>
              <a:t>Train</a:t>
            </a:r>
          </a:p>
          <a:p>
            <a:r>
              <a:rPr lang="fr-FR" sz="2400" dirty="0" err="1" smtClean="0">
                <a:latin typeface="Albertus MT Lt" pitchFamily="18" charset="0"/>
              </a:rPr>
              <a:t>Vehicle</a:t>
            </a:r>
            <a:r>
              <a:rPr lang="fr-FR" sz="2400" dirty="0" smtClean="0">
                <a:latin typeface="Albertus MT Lt" pitchFamily="18" charset="0"/>
              </a:rPr>
              <a:t> </a:t>
            </a:r>
            <a:r>
              <a:rPr lang="fr-FR" sz="2400" dirty="0" err="1" smtClean="0">
                <a:latin typeface="Albertus MT Lt" pitchFamily="18" charset="0"/>
              </a:rPr>
              <a:t>loading</a:t>
            </a:r>
            <a:r>
              <a:rPr lang="fr-FR" sz="2400" dirty="0" smtClean="0">
                <a:latin typeface="Albertus MT Lt" pitchFamily="18" charset="0"/>
              </a:rPr>
              <a:t> rodent</a:t>
            </a:r>
          </a:p>
          <a:p>
            <a:r>
              <a:rPr lang="fr-FR" sz="2400" dirty="0" smtClean="0">
                <a:solidFill>
                  <a:srgbClr val="C00000"/>
                </a:solidFill>
                <a:latin typeface="Albertus MT Lt" pitchFamily="18" charset="0"/>
              </a:rPr>
              <a:t>City</a:t>
            </a:r>
          </a:p>
          <a:p>
            <a:r>
              <a:rPr lang="fr-FR" sz="2400" dirty="0" err="1" smtClean="0">
                <a:latin typeface="Albertus MT Lt" pitchFamily="18" charset="0"/>
              </a:rPr>
              <a:t>Town</a:t>
            </a:r>
            <a:endParaRPr lang="fr-FR" sz="2400" dirty="0" smtClean="0">
              <a:latin typeface="Albertus MT Lt" pitchFamily="18" charset="0"/>
            </a:endParaRPr>
          </a:p>
          <a:p>
            <a:r>
              <a:rPr lang="fr-FR" sz="2400" dirty="0" err="1" smtClean="0">
                <a:latin typeface="Albertus MT Lt" pitchFamily="18" charset="0"/>
              </a:rPr>
              <a:t>Market</a:t>
            </a:r>
            <a:r>
              <a:rPr lang="fr-FR" sz="2400" dirty="0" smtClean="0">
                <a:latin typeface="Albertus MT Lt" pitchFamily="18" charset="0"/>
              </a:rPr>
              <a:t> </a:t>
            </a:r>
            <a:r>
              <a:rPr lang="fr-FR" sz="2400" dirty="0" err="1" smtClean="0">
                <a:latin typeface="Albertus MT Lt" pitchFamily="18" charset="0"/>
              </a:rPr>
              <a:t>day</a:t>
            </a:r>
            <a:endParaRPr lang="fr-FR" sz="2400" dirty="0" smtClean="0">
              <a:latin typeface="Albertus MT Lt" pitchFamily="18" charset="0"/>
            </a:endParaRPr>
          </a:p>
          <a:p>
            <a:endParaRPr lang="fr-FR" sz="2400" dirty="0" smtClean="0">
              <a:latin typeface="Albertus MT Lt" pitchFamily="18" charset="0"/>
            </a:endParaRPr>
          </a:p>
          <a:p>
            <a:r>
              <a:rPr lang="fr-FR" sz="2400" dirty="0">
                <a:latin typeface="Albertus MT Lt" pitchFamily="18" charset="0"/>
              </a:rPr>
              <a:t>	</a:t>
            </a:r>
            <a:r>
              <a:rPr lang="fr-FR" sz="2400" dirty="0" smtClean="0">
                <a:latin typeface="Albertus MT Lt" pitchFamily="18" charset="0"/>
              </a:rPr>
              <a:t>Tarmac 1980’s</a:t>
            </a:r>
          </a:p>
          <a:p>
            <a:r>
              <a:rPr lang="fr-FR" sz="2400" dirty="0">
                <a:latin typeface="Albertus MT Lt" pitchFamily="18" charset="0"/>
              </a:rPr>
              <a:t>	</a:t>
            </a:r>
            <a:r>
              <a:rPr lang="fr-FR" sz="2400" dirty="0" smtClean="0">
                <a:latin typeface="Albertus MT Lt" pitchFamily="18" charset="0"/>
              </a:rPr>
              <a:t>    Tarmac 2010’S</a:t>
            </a:r>
            <a:endParaRPr lang="fr-FR" sz="2400" dirty="0">
              <a:latin typeface="Albertus MT Lt" pitchFamily="18" charset="0"/>
            </a:endParaRPr>
          </a:p>
        </p:txBody>
      </p:sp>
      <p:pic>
        <p:nvPicPr>
          <p:cNvPr id="1027" name="Picture 3" descr="C:\Users\jlefur\Documents\Workspace_4\SIMmasto_0\icons\tru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8" y="2976515"/>
            <a:ext cx="444969" cy="3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lefur\Documents\Workspace_4\SIMmasto_0\icons\loaded.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3" y="4123304"/>
            <a:ext cx="257889" cy="2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lefur\Documents\Workspace_4\SIMmasto_0\icons\trai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8" y="3651322"/>
            <a:ext cx="444969" cy="3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lefur\Documents\Workspace_4\SIMmasto_0\icons\taxi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8" y="3389828"/>
            <a:ext cx="456859" cy="19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945799" y="4900011"/>
            <a:ext cx="140666" cy="140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875465" y="5214355"/>
            <a:ext cx="281333" cy="28133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38365" y="4566638"/>
            <a:ext cx="140666" cy="14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1544087" y="6072425"/>
            <a:ext cx="727234" cy="0"/>
          </a:xfrm>
          <a:prstGeom prst="line">
            <a:avLst/>
          </a:prstGeom>
          <a:ln w="76200">
            <a:solidFill>
              <a:srgbClr val="EE1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824965" y="6432465"/>
            <a:ext cx="7272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art-aurore_LEFUR\20131101-CERISE\20141121-logoCerise.fd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2" y="-2907704"/>
            <a:ext cx="815796" cy="7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84466" y="-2463139"/>
            <a:ext cx="795665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fr-FR" sz="3200" dirty="0" smtClean="0">
                <a:latin typeface="Learning Curve Pro" pitchFamily="50" charset="0"/>
              </a:rPr>
              <a:t>Cerise</a:t>
            </a:r>
            <a:endParaRPr lang="fr-FR" sz="3200" dirty="0">
              <a:latin typeface="Learning Curve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44" y="199281"/>
            <a:ext cx="6542087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1560" y="4157200"/>
            <a:ext cx="3816424" cy="24482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96494" y="4373224"/>
            <a:ext cx="30612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Albertus MT Lt" pitchFamily="18" charset="0"/>
              </a:rPr>
              <a:t>Adult</a:t>
            </a:r>
            <a:r>
              <a:rPr lang="fr-FR" sz="2400" dirty="0" smtClean="0">
                <a:latin typeface="Albertus MT Lt" pitchFamily="18" charset="0"/>
              </a:rPr>
              <a:t> house mouse</a:t>
            </a:r>
          </a:p>
          <a:p>
            <a:r>
              <a:rPr lang="fr-FR" sz="2400" dirty="0" err="1" smtClean="0">
                <a:latin typeface="Albertus MT Lt" pitchFamily="18" charset="0"/>
              </a:rPr>
              <a:t>Pregnant</a:t>
            </a:r>
            <a:r>
              <a:rPr lang="fr-FR" sz="2400" dirty="0" smtClean="0">
                <a:latin typeface="Albertus MT Lt" pitchFamily="18" charset="0"/>
              </a:rPr>
              <a:t> house mouse</a:t>
            </a:r>
            <a:br>
              <a:rPr lang="fr-FR" sz="2400" dirty="0" smtClean="0">
                <a:latin typeface="Albertus MT Lt" pitchFamily="18" charset="0"/>
              </a:rPr>
            </a:br>
            <a:r>
              <a:rPr lang="fr-FR" sz="2400" dirty="0" err="1" smtClean="0">
                <a:latin typeface="Albertus MT Lt" pitchFamily="18" charset="0"/>
              </a:rPr>
              <a:t>Adult</a:t>
            </a:r>
            <a:r>
              <a:rPr lang="fr-FR" sz="2400" dirty="0" smtClean="0">
                <a:latin typeface="Albertus MT Lt" pitchFamily="18" charset="0"/>
              </a:rPr>
              <a:t> black rat</a:t>
            </a:r>
          </a:p>
          <a:p>
            <a:r>
              <a:rPr lang="fr-FR" sz="2400" dirty="0" err="1" smtClean="0">
                <a:latin typeface="Albertus MT Lt" pitchFamily="18" charset="0"/>
              </a:rPr>
              <a:t>Pregnant</a:t>
            </a:r>
            <a:r>
              <a:rPr lang="fr-FR" sz="2400" dirty="0" smtClean="0">
                <a:latin typeface="Albertus MT Lt" pitchFamily="18" charset="0"/>
              </a:rPr>
              <a:t> black rat</a:t>
            </a:r>
          </a:p>
          <a:p>
            <a:r>
              <a:rPr lang="fr-FR" sz="2400" dirty="0" err="1" smtClean="0">
                <a:latin typeface="Albertus MT Lt" pitchFamily="18" charset="0"/>
              </a:rPr>
              <a:t>Juvenile</a:t>
            </a:r>
            <a:endParaRPr lang="fr-FR" sz="2400" dirty="0">
              <a:latin typeface="Albertus MT Lt" pitchFamily="18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755576" y="199282"/>
            <a:ext cx="1041447" cy="747251"/>
            <a:chOff x="755576" y="199281"/>
            <a:chExt cx="1371729" cy="984232"/>
          </a:xfrm>
        </p:grpSpPr>
        <p:pic>
          <p:nvPicPr>
            <p:cNvPr id="1026" name="Picture 2" descr="C:\part-aurore_LEFUR\20131101-CERISE\20141121-logoCerise.fd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99281"/>
              <a:ext cx="815796" cy="79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/>
            <p:cNvSpPr txBox="1"/>
            <p:nvPr/>
          </p:nvSpPr>
          <p:spPr>
            <a:xfrm>
              <a:off x="1331641" y="643845"/>
              <a:ext cx="795664" cy="53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fr-FR" sz="2000" dirty="0" smtClean="0">
                  <a:latin typeface="Learning Curve Pro" pitchFamily="50" charset="0"/>
                </a:rPr>
                <a:t>Cerise</a:t>
              </a:r>
              <a:endParaRPr lang="fr-FR" sz="2000" dirty="0">
                <a:latin typeface="Learning Curve Pro" pitchFamily="50" charset="0"/>
              </a:endParaRPr>
            </a:p>
          </p:txBody>
        </p:sp>
      </p:grpSp>
      <p:pic>
        <p:nvPicPr>
          <p:cNvPr id="2050" name="Picture 2" descr="C:\Users\jlefur\Documents\Workspace_4\SIMmasto_0\icons\musPregnan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" y="4805272"/>
            <a:ext cx="473565" cy="4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lefur\Documents\Workspace_4\SIMmasto_0\icons\MouseYoungMa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" y="4470035"/>
            <a:ext cx="430163" cy="3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lefur\Documents\Workspace_4\SIMmasto_0\icons\rattusMatur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6" y="5053567"/>
            <a:ext cx="554673" cy="5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lefur\Documents\Workspace_4\SIMmasto_0\icons\rattusPregnan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7730"/>
            <a:ext cx="571449" cy="5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jlefur\Documents\Workspace_4\SIMmasto_0\icons\newBorn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0" y="5950136"/>
            <a:ext cx="315914" cy="3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projet SimMasto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11</cp:revision>
  <dcterms:created xsi:type="dcterms:W3CDTF">2017-02-13T09:05:53Z</dcterms:created>
  <dcterms:modified xsi:type="dcterms:W3CDTF">2017-07-20T09:00:10Z</dcterms:modified>
</cp:coreProperties>
</file>