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18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7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A78C-D822-41A9-ADB0-D2E27D164D63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E1D1-C9F0-49D5-B715-C579D18007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23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A78C-D822-41A9-ADB0-D2E27D164D63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E1D1-C9F0-49D5-B715-C579D18007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65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A78C-D822-41A9-ADB0-D2E27D164D63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E1D1-C9F0-49D5-B715-C579D18007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64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A78C-D822-41A9-ADB0-D2E27D164D63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E1D1-C9F0-49D5-B715-C579D18007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04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A78C-D822-41A9-ADB0-D2E27D164D63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E1D1-C9F0-49D5-B715-C579D18007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A78C-D822-41A9-ADB0-D2E27D164D63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E1D1-C9F0-49D5-B715-C579D18007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14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A78C-D822-41A9-ADB0-D2E27D164D63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E1D1-C9F0-49D5-B715-C579D18007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82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A78C-D822-41A9-ADB0-D2E27D164D63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E1D1-C9F0-49D5-B715-C579D18007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41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A78C-D822-41A9-ADB0-D2E27D164D63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E1D1-C9F0-49D5-B715-C579D18007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93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A78C-D822-41A9-ADB0-D2E27D164D63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E1D1-C9F0-49D5-B715-C579D18007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07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A78C-D822-41A9-ADB0-D2E27D164D63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E1D1-C9F0-49D5-B715-C579D18007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32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9A78C-D822-41A9-ADB0-D2E27D164D63}" type="datetimeFigureOut">
              <a:rPr lang="fr-FR" smtClean="0"/>
              <a:t>23/03/2018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5E1D1-C9F0-49D5-B715-C579D18007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6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6.gif"/><Relationship Id="rId7" Type="http://schemas.openxmlformats.org/officeDocument/2006/relationships/image" Target="../media/image11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03" y="-3124385"/>
            <a:ext cx="10039002" cy="1000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79990" y="2832065"/>
            <a:ext cx="4180041" cy="35492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320909" y="2904073"/>
            <a:ext cx="348454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Albertus MT Lt" pitchFamily="18" charset="0"/>
              </a:rPr>
              <a:t>Truck</a:t>
            </a:r>
          </a:p>
          <a:p>
            <a:r>
              <a:rPr lang="fr-FR" sz="2400" dirty="0" smtClean="0">
                <a:latin typeface="Albertus MT Lt" pitchFamily="18" charset="0"/>
              </a:rPr>
              <a:t>Collective taxi</a:t>
            </a:r>
            <a:br>
              <a:rPr lang="fr-FR" sz="2400" dirty="0" smtClean="0">
                <a:latin typeface="Albertus MT Lt" pitchFamily="18" charset="0"/>
              </a:rPr>
            </a:br>
            <a:r>
              <a:rPr lang="fr-FR" sz="2400" dirty="0" smtClean="0">
                <a:latin typeface="Albertus MT Lt" pitchFamily="18" charset="0"/>
              </a:rPr>
              <a:t>Train</a:t>
            </a:r>
          </a:p>
          <a:p>
            <a:r>
              <a:rPr lang="fr-FR" sz="2400" dirty="0" err="1" smtClean="0">
                <a:latin typeface="Albertus MT Lt" pitchFamily="18" charset="0"/>
              </a:rPr>
              <a:t>Vehicle</a:t>
            </a:r>
            <a:r>
              <a:rPr lang="fr-FR" sz="2400" dirty="0" smtClean="0">
                <a:latin typeface="Albertus MT Lt" pitchFamily="18" charset="0"/>
              </a:rPr>
              <a:t> </a:t>
            </a:r>
            <a:r>
              <a:rPr lang="fr-FR" sz="2400" dirty="0" err="1" smtClean="0">
                <a:latin typeface="Albertus MT Lt" pitchFamily="18" charset="0"/>
              </a:rPr>
              <a:t>loading</a:t>
            </a:r>
            <a:r>
              <a:rPr lang="fr-FR" sz="2400" dirty="0" smtClean="0">
                <a:latin typeface="Albertus MT Lt" pitchFamily="18" charset="0"/>
              </a:rPr>
              <a:t> rodent</a:t>
            </a:r>
          </a:p>
          <a:p>
            <a:r>
              <a:rPr lang="fr-FR" sz="2400" dirty="0" smtClean="0">
                <a:solidFill>
                  <a:srgbClr val="C00000"/>
                </a:solidFill>
                <a:latin typeface="Albertus MT Lt" pitchFamily="18" charset="0"/>
              </a:rPr>
              <a:t>City</a:t>
            </a:r>
          </a:p>
          <a:p>
            <a:r>
              <a:rPr lang="fr-FR" sz="2400" dirty="0" err="1" smtClean="0">
                <a:latin typeface="Albertus MT Lt" pitchFamily="18" charset="0"/>
              </a:rPr>
              <a:t>Town</a:t>
            </a:r>
            <a:endParaRPr lang="fr-FR" sz="2400" dirty="0" smtClean="0">
              <a:latin typeface="Albertus MT Lt" pitchFamily="18" charset="0"/>
            </a:endParaRPr>
          </a:p>
          <a:p>
            <a:r>
              <a:rPr lang="fr-FR" sz="2400" dirty="0" err="1" smtClean="0">
                <a:latin typeface="Albertus MT Lt" pitchFamily="18" charset="0"/>
              </a:rPr>
              <a:t>Market</a:t>
            </a:r>
            <a:r>
              <a:rPr lang="fr-FR" sz="2400" dirty="0" smtClean="0">
                <a:latin typeface="Albertus MT Lt" pitchFamily="18" charset="0"/>
              </a:rPr>
              <a:t> </a:t>
            </a:r>
            <a:r>
              <a:rPr lang="fr-FR" sz="2400" dirty="0" err="1" smtClean="0">
                <a:latin typeface="Albertus MT Lt" pitchFamily="18" charset="0"/>
              </a:rPr>
              <a:t>day</a:t>
            </a:r>
            <a:endParaRPr lang="fr-FR" sz="2400" dirty="0" smtClean="0">
              <a:latin typeface="Albertus MT Lt" pitchFamily="18" charset="0"/>
            </a:endParaRPr>
          </a:p>
          <a:p>
            <a:endParaRPr lang="fr-FR" sz="2400" dirty="0" smtClean="0">
              <a:latin typeface="Albertus MT Lt" pitchFamily="18" charset="0"/>
            </a:endParaRPr>
          </a:p>
          <a:p>
            <a:r>
              <a:rPr lang="fr-FR" sz="2400" dirty="0" err="1" smtClean="0">
                <a:latin typeface="Albertus MT Lt" pitchFamily="18" charset="0"/>
              </a:rPr>
              <a:t>Observed</a:t>
            </a:r>
            <a:r>
              <a:rPr lang="fr-FR" sz="2400" dirty="0" smtClean="0">
                <a:latin typeface="Albertus MT Lt" pitchFamily="18" charset="0"/>
              </a:rPr>
              <a:t> </a:t>
            </a:r>
            <a:r>
              <a:rPr lang="fr-FR" sz="2400" dirty="0" err="1" smtClean="0">
                <a:latin typeface="Albertus MT Lt" pitchFamily="18" charset="0"/>
              </a:rPr>
              <a:t>passenger</a:t>
            </a:r>
            <a:r>
              <a:rPr lang="fr-FR" sz="2400" dirty="0" smtClean="0">
                <a:latin typeface="Albertus MT Lt" pitchFamily="18" charset="0"/>
              </a:rPr>
              <a:t> </a:t>
            </a:r>
            <a:r>
              <a:rPr lang="fr-FR" sz="2400" dirty="0" err="1" smtClean="0">
                <a:latin typeface="Albertus MT Lt" pitchFamily="18" charset="0"/>
              </a:rPr>
              <a:t>flows</a:t>
            </a:r>
            <a:endParaRPr lang="fr-FR" sz="2400" dirty="0" smtClean="0">
              <a:latin typeface="Albertus MT Lt" pitchFamily="18" charset="0"/>
            </a:endParaRPr>
          </a:p>
        </p:txBody>
      </p:sp>
      <p:pic>
        <p:nvPicPr>
          <p:cNvPr id="1027" name="Picture 3" descr="C:\Users\jlefur\Documents\Workspace_4\SIMmasto_0\icons\tru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78" y="2976515"/>
            <a:ext cx="444969" cy="30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lefur\Documents\Workspace_4\SIMmasto_0\icons\loaded.0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43" y="4123304"/>
            <a:ext cx="257889" cy="25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lefur\Documents\Workspace_4\SIMmasto_0\icons\train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18" y="3651322"/>
            <a:ext cx="444969" cy="35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lefur\Documents\Workspace_4\SIMmasto_0\icons\taxi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68" y="3389828"/>
            <a:ext cx="456859" cy="19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/>
          <p:cNvSpPr/>
          <p:nvPr/>
        </p:nvSpPr>
        <p:spPr>
          <a:xfrm>
            <a:off x="945799" y="4900011"/>
            <a:ext cx="140666" cy="14066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875465" y="5214355"/>
            <a:ext cx="281333" cy="28133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938365" y="4566638"/>
            <a:ext cx="140666" cy="140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C:\part-aurore_LEFUR\20131101-CERISE\20141121-logoCerise.fd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02" y="-2907704"/>
            <a:ext cx="815796" cy="7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284466" y="-2463139"/>
            <a:ext cx="795665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fr-FR" sz="3200" dirty="0" smtClean="0">
                <a:latin typeface="Learning Curve Pro" pitchFamily="50" charset="0"/>
              </a:rPr>
              <a:t>Cerise</a:t>
            </a:r>
            <a:endParaRPr lang="fr-FR" sz="3200" dirty="0">
              <a:latin typeface="Learning Curve Pro" pitchFamily="50" charset="0"/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886914" y="5872864"/>
            <a:ext cx="375134" cy="343272"/>
            <a:chOff x="1086465" y="6182072"/>
            <a:chExt cx="375134" cy="343272"/>
          </a:xfrm>
        </p:grpSpPr>
        <p:cxnSp>
          <p:nvCxnSpPr>
            <p:cNvPr id="8" name="Connecteur droit 7"/>
            <p:cNvCxnSpPr/>
            <p:nvPr/>
          </p:nvCxnSpPr>
          <p:spPr>
            <a:xfrm flipH="1" flipV="1">
              <a:off x="1164243" y="6182072"/>
              <a:ext cx="297355" cy="216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 flipH="1">
              <a:off x="1117332" y="6398096"/>
              <a:ext cx="344267" cy="1272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H="1" flipV="1">
              <a:off x="1086465" y="6290084"/>
              <a:ext cx="375134" cy="1080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437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344" y="199281"/>
            <a:ext cx="6542087" cy="654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11560" y="4157200"/>
            <a:ext cx="3816424" cy="24482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396494" y="4373224"/>
            <a:ext cx="30612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>
                <a:latin typeface="Albertus MT Lt" pitchFamily="18" charset="0"/>
              </a:rPr>
              <a:t>Adult</a:t>
            </a:r>
            <a:r>
              <a:rPr lang="fr-FR" sz="2400" dirty="0" smtClean="0">
                <a:latin typeface="Albertus MT Lt" pitchFamily="18" charset="0"/>
              </a:rPr>
              <a:t> house mouse</a:t>
            </a:r>
          </a:p>
          <a:p>
            <a:r>
              <a:rPr lang="fr-FR" sz="2400" dirty="0" err="1" smtClean="0">
                <a:latin typeface="Albertus MT Lt" pitchFamily="18" charset="0"/>
              </a:rPr>
              <a:t>Pregnant</a:t>
            </a:r>
            <a:r>
              <a:rPr lang="fr-FR" sz="2400" dirty="0" smtClean="0">
                <a:latin typeface="Albertus MT Lt" pitchFamily="18" charset="0"/>
              </a:rPr>
              <a:t> house mouse</a:t>
            </a:r>
            <a:br>
              <a:rPr lang="fr-FR" sz="2400" dirty="0" smtClean="0">
                <a:latin typeface="Albertus MT Lt" pitchFamily="18" charset="0"/>
              </a:rPr>
            </a:br>
            <a:r>
              <a:rPr lang="fr-FR" sz="2400" dirty="0" err="1" smtClean="0">
                <a:latin typeface="Albertus MT Lt" pitchFamily="18" charset="0"/>
              </a:rPr>
              <a:t>Adult</a:t>
            </a:r>
            <a:r>
              <a:rPr lang="fr-FR" sz="2400" dirty="0" smtClean="0">
                <a:latin typeface="Albertus MT Lt" pitchFamily="18" charset="0"/>
              </a:rPr>
              <a:t> black rat</a:t>
            </a:r>
          </a:p>
          <a:p>
            <a:r>
              <a:rPr lang="fr-FR" sz="2400" dirty="0" err="1" smtClean="0">
                <a:latin typeface="Albertus MT Lt" pitchFamily="18" charset="0"/>
              </a:rPr>
              <a:t>Pregnant</a:t>
            </a:r>
            <a:r>
              <a:rPr lang="fr-FR" sz="2400" dirty="0" smtClean="0">
                <a:latin typeface="Albertus MT Lt" pitchFamily="18" charset="0"/>
              </a:rPr>
              <a:t> black rat</a:t>
            </a:r>
          </a:p>
          <a:p>
            <a:r>
              <a:rPr lang="fr-FR" sz="2400" dirty="0" err="1" smtClean="0">
                <a:latin typeface="Albertus MT Lt" pitchFamily="18" charset="0"/>
              </a:rPr>
              <a:t>Juvenile</a:t>
            </a:r>
            <a:endParaRPr lang="fr-FR" sz="2400" dirty="0">
              <a:latin typeface="Albertus MT Lt" pitchFamily="18" charset="0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755576" y="199282"/>
            <a:ext cx="1041447" cy="747251"/>
            <a:chOff x="755576" y="199281"/>
            <a:chExt cx="1371729" cy="984232"/>
          </a:xfrm>
        </p:grpSpPr>
        <p:pic>
          <p:nvPicPr>
            <p:cNvPr id="1026" name="Picture 2" descr="C:\part-aurore_LEFUR\20131101-CERISE\20141121-logoCerise.fd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199281"/>
              <a:ext cx="815796" cy="791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ZoneTexte 8"/>
            <p:cNvSpPr txBox="1"/>
            <p:nvPr/>
          </p:nvSpPr>
          <p:spPr>
            <a:xfrm>
              <a:off x="1331641" y="643845"/>
              <a:ext cx="795664" cy="539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fr-FR" sz="2000" dirty="0" smtClean="0">
                  <a:latin typeface="Learning Curve Pro" pitchFamily="50" charset="0"/>
                </a:rPr>
                <a:t>Cerise</a:t>
              </a:r>
              <a:endParaRPr lang="fr-FR" sz="2000" dirty="0">
                <a:latin typeface="Learning Curve Pro" pitchFamily="50" charset="0"/>
              </a:endParaRPr>
            </a:p>
          </p:txBody>
        </p:sp>
      </p:grpSp>
      <p:pic>
        <p:nvPicPr>
          <p:cNvPr id="2050" name="Picture 2" descr="C:\Users\jlefur\Documents\Workspace_4\SIMmasto_0\icons\musPregnant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1" y="4805272"/>
            <a:ext cx="473565" cy="43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lefur\Documents\Workspace_4\SIMmasto_0\icons\MouseYoungMale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1" y="4470035"/>
            <a:ext cx="430163" cy="39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jlefur\Documents\Workspace_4\SIMmasto_0\icons\rattusMature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56" y="5053567"/>
            <a:ext cx="554673" cy="55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jlefur\Documents\Workspace_4\SIMmasto_0\icons\rattusPregnant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47730"/>
            <a:ext cx="571449" cy="57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jlefur\Documents\Workspace_4\SIMmasto_0\icons\newBorn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70" y="5950136"/>
            <a:ext cx="315914" cy="31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45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11</Words>
  <Application>Microsoft Office PowerPoint</Application>
  <PresentationFormat>Affichage à l'écran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>projet SimMasto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Le Fur</dc:creator>
  <cp:lastModifiedBy>Jean Le Fur</cp:lastModifiedBy>
  <cp:revision>12</cp:revision>
  <dcterms:created xsi:type="dcterms:W3CDTF">2017-02-13T09:05:53Z</dcterms:created>
  <dcterms:modified xsi:type="dcterms:W3CDTF">2018-03-23T09:38:38Z</dcterms:modified>
</cp:coreProperties>
</file>