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9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9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01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0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1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2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07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9BD5-BC5A-431A-A173-1E2587FD99C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EDF6-5A56-4FEF-9BF2-5E09A4FF4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3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" y="1009650"/>
            <a:ext cx="1242060" cy="121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982980"/>
            <a:ext cx="1242060" cy="1219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90" y="2762250"/>
            <a:ext cx="1242060" cy="1219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30" y="2762250"/>
            <a:ext cx="1242060" cy="12192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10" y="4351020"/>
            <a:ext cx="1242060" cy="12192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914650"/>
            <a:ext cx="1242060" cy="12192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0" y="2708910"/>
            <a:ext cx="1242060" cy="12192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DDF50"/>
              </a:clrFrom>
              <a:clrTo>
                <a:srgbClr val="DDDF5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0" t="12813" r="24540" b="7500"/>
          <a:stretch/>
        </p:blipFill>
        <p:spPr>
          <a:xfrm>
            <a:off x="3493770" y="2914650"/>
            <a:ext cx="609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LEFUR</dc:creator>
  <cp:lastModifiedBy>Jean LEFUR</cp:lastModifiedBy>
  <cp:revision>1</cp:revision>
  <dcterms:created xsi:type="dcterms:W3CDTF">2021-12-23T10:20:44Z</dcterms:created>
  <dcterms:modified xsi:type="dcterms:W3CDTF">2021-12-23T10:23:08Z</dcterms:modified>
</cp:coreProperties>
</file>