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457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092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F151B1-6111-4171-A181-D1A10131019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640080" y="30355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400">
                <a:solidFill>
                  <a:srgbClr val="000000"/>
                </a:solidFill>
                <a:latin typeface="Arial"/>
                <a:ea typeface="Microsoft YaHei"/>
              </a:rPr>
              <a:t>Portfolio for Joseph Legacy</a:t>
            </a:r>
            <a:r>
              <a:rPr lang="en-US" sz="44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en-US" sz="4400">
                <a:solidFill>
                  <a:srgbClr val="000000"/>
                </a:solidFill>
                <a:latin typeface="Arial"/>
                <a:ea typeface="Microsoft YaHei"/>
              </a:rPr>
              <a:t>May-2013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275040"/>
            <a:ext cx="9071640" cy="13150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Example #1 - Mobile Web App</a:t>
            </a:r>
            <a:r>
              <a:rPr lang="en-US"/>
              <a:t>
</a:t>
            </a:r>
            <a:r>
              <a:rPr lang="en-US" sz="1500"/>
              <a:t>
</a:t>
            </a:r>
            <a:r>
              <a:rPr lang="en-US" sz="1500"/>
              <a:t>	</a:t>
            </a:r>
            <a:r>
              <a:rPr lang="en-US" sz="1500"/>
              <a:t>Target  - IPAD,Galaxy S3, and Desktop</a:t>
            </a:r>
            <a:r>
              <a:rPr lang="en-US" sz="1500"/>
              <a:t>
</a:t>
            </a:r>
            <a:r>
              <a:rPr lang="en-US" sz="1500"/>
              <a:t>	</a:t>
            </a:r>
            <a:r>
              <a:rPr lang="en-US" sz="1500"/>
              <a:t>Technology – JavaScript, JavaScript MVC, jQuery,  CSS,  HTML, and EJS Templates Front-end</a:t>
            </a:r>
            <a:r>
              <a:rPr lang="en-US" sz="1500"/>
              <a:t>
</a:t>
            </a:r>
            <a:r>
              <a:rPr lang="en-US" sz="1500"/>
              <a:t>	</a:t>
            </a:r>
            <a:r>
              <a:rPr lang="en-US" sz="1500"/>
              <a:t> Info - Initial Sign On Screen  - Calendar is jQuery Plugin</a:t>
            </a:r>
            <a:r>
              <a:rPr lang="en-US" sz="1500"/>
              <a:t>
</a:t>
            </a:r>
            <a:r>
              <a:rPr lang="en-US" sz="1500"/>
              <a:t>	</a:t>
            </a:r>
            <a:r>
              <a:rPr i="1" lang="en-US" sz="1500"/>
              <a:t> **</a:t>
            </a:r>
            <a:r>
              <a:rPr i="1" lang="en-US" sz="1500"/>
              <a:t> I have a whole stack of these type screens that I can show if needed.</a:t>
            </a:r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2194560"/>
            <a:ext cx="7901280" cy="389988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>
                <a:solidFill>
                  <a:srgbClr val="000000"/>
                </a:solidFill>
                <a:latin typeface="Arial"/>
                <a:ea typeface="Microsoft YaHei"/>
              </a:rPr>
              <a:t>Example 2# - Custom Calendar 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- Uses jQuery to append html and link actions. </a:t>
            </a:r>
            <a:endParaRPr/>
          </a:p>
        </p:txBody>
      </p:sp>
      <p:pic>
        <p:nvPicPr>
          <p:cNvPr descr="" id="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097280"/>
            <a:ext cx="8321040" cy="627948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193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>
                <a:solidFill>
                  <a:srgbClr val="000000"/>
                </a:solidFill>
                <a:latin typeface="Arial"/>
                <a:ea typeface="Microsoft YaHei"/>
              </a:rPr>
              <a:t>Example #3 – Grid Type Web Application</a:t>
            </a:r>
            <a:r>
              <a:rPr lang="en-US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- All Visual content/behavior controlled by JavaScript/jQuery/CSS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46480"/>
            <a:ext cx="10079640" cy="605160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10944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>
                <a:solidFill>
                  <a:srgbClr val="000000"/>
                </a:solidFill>
                <a:latin typeface="Arial"/>
                <a:ea typeface="Microsoft YaHei"/>
              </a:rPr>
              <a:t>Example - #4 - Code Taken from a View. </a:t>
            </a:r>
            <a:r>
              <a:rPr lang="en-US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Example #1 –Our MVC is based on JavaScript MVC.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- This is an example of how we render a view.  For space reasons, not all code is shown.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34200" y="1251720"/>
            <a:ext cx="10115640" cy="6308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1300"/>
              <a:t>        </a:t>
            </a:r>
            <a:r>
              <a:rPr lang="en-US" sz="1300"/>
              <a:t>// ------------------------------------------------------------</a:t>
            </a:r>
            <a:endParaRPr/>
          </a:p>
          <a:p>
            <a:r>
              <a:rPr lang="en-US" sz="1300"/>
              <a:t>        </a:t>
            </a:r>
            <a:r>
              <a:rPr lang="en-US" sz="1300"/>
              <a:t>// -- Function : initWeekPage</a:t>
            </a:r>
            <a:endParaRPr/>
          </a:p>
          <a:p>
            <a:r>
              <a:rPr lang="en-US" sz="1300"/>
              <a:t>        </a:t>
            </a:r>
            <a:r>
              <a:rPr lang="en-US" sz="1300"/>
              <a:t>// ------------------------------------------------------------</a:t>
            </a:r>
            <a:endParaRPr/>
          </a:p>
          <a:p>
            <a:r>
              <a:rPr lang="en-US" sz="1300"/>
              <a:t>        </a:t>
            </a:r>
            <a:r>
              <a:rPr lang="en-US" sz="1300"/>
              <a:t>initWeekPage: function(target, results, data) {</a:t>
            </a:r>
            <a:endParaRPr/>
          </a:p>
          <a:p>
            <a:r>
              <a:rPr lang="en-US" sz="1300"/>
              <a:t>            </a:t>
            </a:r>
            <a:r>
              <a:rPr lang="en-US" sz="1300"/>
              <a:t>var _this = this;</a:t>
            </a:r>
            <a:endParaRPr/>
          </a:p>
          <a:p>
            <a:r>
              <a:rPr lang="en-US" sz="1300"/>
              <a:t>            </a:t>
            </a:r>
            <a:r>
              <a:rPr lang="en-US" sz="1300"/>
              <a:t>_this.results = results;</a:t>
            </a:r>
            <a:endParaRPr/>
          </a:p>
          <a:p>
            <a:r>
              <a:rPr lang="en-US" sz="1300"/>
              <a:t>            </a:t>
            </a:r>
            <a:r>
              <a:rPr lang="en-US" sz="1300"/>
              <a:t>_this.data = data;</a:t>
            </a:r>
            <a:endParaRPr/>
          </a:p>
          <a:p>
            <a:r>
              <a:rPr lang="en-US" sz="1300"/>
              <a:t>            </a:t>
            </a:r>
            <a:r>
              <a:rPr lang="en-US" sz="1300"/>
              <a:t>var btnActive;</a:t>
            </a:r>
            <a:endParaRPr/>
          </a:p>
          <a:p>
            <a:endParaRPr/>
          </a:p>
          <a:p>
            <a:r>
              <a:rPr lang="en-US" sz="1300"/>
              <a:t>            </a:t>
            </a:r>
            <a:r>
              <a:rPr lang="en-US" sz="1300"/>
              <a:t>// get accompanying month data to fill in calendar</a:t>
            </a:r>
            <a:endParaRPr/>
          </a:p>
          <a:p>
            <a:r>
              <a:rPr lang="en-US" sz="1300"/>
              <a:t>            </a:t>
            </a:r>
            <a:r>
              <a:rPr lang="en-US" sz="1300"/>
              <a:t>_this.getCalendarData(_this.data);</a:t>
            </a:r>
            <a:endParaRPr/>
          </a:p>
          <a:p>
            <a:endParaRPr/>
          </a:p>
          <a:p>
            <a:r>
              <a:rPr lang="en-US" sz="1300"/>
              <a:t>            </a:t>
            </a:r>
            <a:r>
              <a:rPr lang="en-US" sz="1300"/>
              <a:t>target.html($App.Template("dashboard/createNewHeader.ejs").render());</a:t>
            </a:r>
            <a:endParaRPr/>
          </a:p>
          <a:p>
            <a:r>
              <a:rPr lang="en-US" sz="1300"/>
              <a:t>            </a:t>
            </a:r>
            <a:r>
              <a:rPr lang="en-US" sz="1300"/>
              <a:t>target.append($App.Template("reminders/week.ejs").render(_this.results, _this.data));</a:t>
            </a:r>
            <a:endParaRPr/>
          </a:p>
          <a:p>
            <a:r>
              <a:rPr lang="en-US" sz="1300"/>
              <a:t>            </a:t>
            </a:r>
            <a:endParaRPr/>
          </a:p>
          <a:p>
            <a:r>
              <a:rPr lang="en-US" sz="1300"/>
              <a:t>           …</a:t>
            </a:r>
            <a:r>
              <a:rPr lang="en-US" sz="1300"/>
              <a:t>....</a:t>
            </a:r>
            <a:endParaRPr/>
          </a:p>
          <a:p>
            <a:r>
              <a:rPr lang="en-US" sz="1300"/>
              <a:t>            </a:t>
            </a:r>
            <a:r>
              <a:rPr lang="en-US" sz="1300"/>
              <a:t>//append reminders to calendar//</a:t>
            </a:r>
            <a:endParaRPr/>
          </a:p>
          <a:p>
            <a:r>
              <a:rPr lang="en-US" sz="1300"/>
              <a:t>            </a:t>
            </a:r>
            <a:r>
              <a:rPr lang="en-US" sz="1300"/>
              <a:t>$.each(results, function(index, value) {</a:t>
            </a:r>
            <a:endParaRPr/>
          </a:p>
          <a:p>
            <a:r>
              <a:rPr lang="en-US" sz="1300"/>
              <a:t>                </a:t>
            </a:r>
            <a:r>
              <a:rPr lang="en-US" sz="1300"/>
              <a:t>$.each(value, function(idx, keyvalue) {</a:t>
            </a:r>
            <a:endParaRPr/>
          </a:p>
          <a:p>
            <a:r>
              <a:rPr lang="en-US" sz="1300"/>
              <a:t>                    </a:t>
            </a:r>
            <a:r>
              <a:rPr lang="en-US" sz="1300"/>
              <a:t>var dayNumber = "#" + parseInt(keyvalue.m, 10) + '-' + parseInt(keyvalue.d, 10),</a:t>
            </a:r>
            <a:endParaRPr/>
          </a:p>
          <a:p>
            <a:r>
              <a:rPr lang="en-US" sz="1300"/>
              <a:t>                    </a:t>
            </a:r>
            <a:r>
              <a:rPr lang="en-US" sz="1300"/>
              <a:t>link = '&lt;a href="#openReminder/' + keyvalue.id + '" class="ssm-link"&gt;' + keyvalue.brief + '&lt;/a&gt;';</a:t>
            </a:r>
            <a:endParaRPr/>
          </a:p>
          <a:p>
            <a:r>
              <a:rPr lang="en-US" sz="1300"/>
              <a:t>                    </a:t>
            </a:r>
            <a:r>
              <a:rPr lang="en-US" sz="1300"/>
              <a:t>$(dayNumber).append("&lt;div class='ssm_weekview_detail_link'&gt;" + link + "&lt;/div&gt;");</a:t>
            </a:r>
            <a:endParaRPr/>
          </a:p>
          <a:p>
            <a:r>
              <a:rPr lang="en-US" sz="1300"/>
              <a:t>                    </a:t>
            </a:r>
            <a:r>
              <a:rPr lang="en-US" sz="1300"/>
              <a:t>$(dayNumber).append('&lt;div class="ssm_divider"&gt;&lt;/div&gt;');</a:t>
            </a:r>
            <a:endParaRPr/>
          </a:p>
          <a:p>
            <a:r>
              <a:rPr lang="en-US" sz="1300"/>
              <a:t>                    </a:t>
            </a:r>
            <a:r>
              <a:rPr lang="en-US" sz="1300"/>
              <a:t>$(dayNumber).find('a').data('payload', {</a:t>
            </a:r>
            <a:endParaRPr/>
          </a:p>
          <a:p>
            <a:r>
              <a:rPr lang="en-US" sz="1300"/>
              <a:t>                        </a:t>
            </a:r>
            <a:r>
              <a:rPr lang="en-US" sz="1300"/>
              <a:t>ssm_ForDate: keyvalue.m + '/' + keyvalue.d + '/' + (keyvalue.y % 100)</a:t>
            </a:r>
            <a:endParaRPr/>
          </a:p>
          <a:p>
            <a:r>
              <a:rPr lang="en-US" sz="1300"/>
              <a:t>                    </a:t>
            </a:r>
            <a:r>
              <a:rPr lang="en-US" sz="1300"/>
              <a:t>});</a:t>
            </a:r>
            <a:endParaRPr/>
          </a:p>
          <a:p>
            <a:r>
              <a:rPr lang="en-US" sz="1300"/>
              <a:t>                </a:t>
            </a:r>
            <a:r>
              <a:rPr lang="en-US" sz="1300"/>
              <a:t>});</a:t>
            </a:r>
            <a:endParaRPr/>
          </a:p>
          <a:p>
            <a:r>
              <a:rPr lang="en-US" sz="1300"/>
              <a:t>            </a:t>
            </a:r>
            <a:r>
              <a:rPr lang="en-US" sz="1300"/>
              <a:t>});         </a:t>
            </a:r>
            <a:endParaRPr/>
          </a:p>
          <a:p>
            <a:endParaRPr/>
          </a:p>
          <a:p>
            <a:r>
              <a:rPr lang="en-US" sz="1300"/>
              <a:t>                </a:t>
            </a:r>
            <a:r>
              <a:rPr lang="en-US" sz="1300"/>
              <a:t>data.mode = 'current';</a:t>
            </a:r>
            <a:endParaRPr/>
          </a:p>
          <a:p>
            <a:r>
              <a:rPr lang="en-US" sz="1300"/>
              <a:t>                </a:t>
            </a:r>
            <a:r>
              <a:rPr lang="en-US" sz="1300"/>
              <a:t>$App.Fire('openRemindersWeek', data);</a:t>
            </a:r>
            <a:endParaRPr/>
          </a:p>
          <a:p>
            <a:r>
              <a:rPr lang="en-US" sz="1300"/>
              <a:t>            </a:t>
            </a:r>
            <a:r>
              <a:rPr lang="en-US" sz="1300"/>
              <a:t>});</a:t>
            </a:r>
            <a:endParaRPr/>
          </a:p>
          <a:p>
            <a:endParaRPr/>
          </a:p>
          <a:p>
            <a:r>
              <a:rPr lang="en-US" sz="1300"/>
              <a:t>        </a:t>
            </a:r>
            <a:r>
              <a:rPr lang="en-US" sz="1300"/>
              <a:t>},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>
                <a:solidFill>
                  <a:srgbClr val="000000"/>
                </a:solidFill>
                <a:latin typeface="Arial"/>
                <a:ea typeface="Microsoft YaHei"/>
              </a:rPr>
              <a:t>Example - #5 Code Taken from a Model. </a:t>
            </a:r>
            <a:r>
              <a:rPr lang="en-US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lang="en-US" sz="1500">
                <a:solidFill>
                  <a:srgbClr val="000000"/>
                </a:solidFill>
                <a:latin typeface="Arial"/>
                <a:ea typeface="Microsoft YaHei"/>
              </a:rPr>
              <a:t>- This example of how we make model calls. The underlying methods use jQuery ajax calls. Data returned is JSON.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1089720" y="2017080"/>
            <a:ext cx="7907400" cy="36792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(function ($) {</a:t>
            </a:r>
            <a:endParaRPr/>
          </a:p>
          <a:p>
            <a:r>
              <a:rPr lang="en-US"/>
              <a:t>	</a:t>
            </a:r>
            <a:r>
              <a:rPr lang="en-US"/>
              <a:t>$App.Model.Extend('SSM.Ajax', 'ItemSearch', {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initialize: function () {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this._super();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},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getItems : function (data, callback, errorCallback) {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var _this = this;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_this.post(data, '../../dancik-aws/des/getItems',function (results) 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{callback(results);},errorCallback);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}</a:t>
            </a:r>
            <a:r>
              <a:rPr lang="en-US"/>
              <a:t>	</a:t>
            </a:r>
            <a:r>
              <a:rPr lang="en-US"/>
              <a:t>	</a:t>
            </a:r>
            <a:endParaRPr/>
          </a:p>
          <a:p>
            <a:r>
              <a:rPr lang="en-US"/>
              <a:t>	</a:t>
            </a:r>
            <a:r>
              <a:rPr lang="en-US"/>
              <a:t>});</a:t>
            </a:r>
            <a:endParaRPr/>
          </a:p>
          <a:p>
            <a:r>
              <a:rPr lang="en-US"/>
              <a:t>})(jQuery);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49" name="TextShape 1"/><p:cNvSpPr txBox="1"/><p:nvPr/></p:nvSpPr><p:spPr><a:xfrm><a:off x="504000" y="304200"/><a:ext cx="9071640" cy="887400"/></a:xfrm><a:prstGeom prst="rect"><a:avLst/></a:prstGeom></p:spPr><p:txBody><a:bodyPr anchor="ctr" bIns="0" lIns="0" rIns="0" tIns="0" wrap="none"/><a:p><a:r><a:rPr lang="en-US"><a:solidFill><a:srgbClr val="000000"/></a:solidFill><a:latin typeface="Arial"/><a:ea typeface="Microsoft YaHei"/></a:rPr><a:t>Example - #6 – Example of Sending/Receiving Data from Back-end.</a:t></a:r><a:r><a:rPr lang="en-US"><a:solidFill><a:srgbClr val="000000"/></a:solidFill><a:latin typeface="Arial"/><a:ea typeface="Microsoft YaHei"/></a:rPr><a:t>
</a:t></a:r><a:r><a:rPr lang="en-US"><a:solidFill><a:srgbClr val="000000"/></a:solidFill><a:latin typeface="Arial"/><a:ea typeface="Microsoft YaHei"/></a:rPr><a:t>
</a:t></a:r><a:r><a:rPr lang="en-US"><a:solidFill><a:srgbClr val="000000"/></a:solidFill><a:latin typeface="Arial"/><a:ea typeface="Microsoft YaHei"/></a:rPr><a:t>	</a:t></a:r><a:r><a:rPr lang="en-US" sz="1500"><a:solidFill><a:srgbClr val="000000"/></a:solidFill><a:latin typeface="Arial"/><a:ea typeface="Microsoft YaHei"/></a:rPr><a:t>- Screen shot from Chrome developer tools showing actual call to Back-end with response.</a:t></a:r><a:endParaRPr/></a:p></p:txBody></p:sp><p:pic><p:nvPicPr><p:cNvPr descr="" id="50" name=""/><p:cNvPicPr/><p:nvPr/></p:nvPicPr><p:blipFill><a:blip r:embed="rId1"></a:blip><a:stretch><a:fillRect/></a:stretch></p:blipFill><p:spPr><a:xfrm><a:off x="0" y="1361880"/><a:ext cx="10079640" cy="5371560"/></a:xfrm><a:prstGeom prst="rect"><a:avLst/></a:prstGeom></p:spPr></p:pic></p:spTree></p:cSld><p:timing><p:tnLst><p:par><p:cTn dur="indefinite" id="13" nodeType="tmRoot" restart="never"><p:childTnLst><p:seq><p:cTn id="14" nodeType="mainSeq"><p:childTnLst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