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9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2AE4-967C-A640-8587-27AB27EEE2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6867-750F-884F-B416-2718E7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0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2AE4-967C-A640-8587-27AB27EEE2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6867-750F-884F-B416-2718E7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2AE4-967C-A640-8587-27AB27EEE2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6867-750F-884F-B416-2718E7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4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2AE4-967C-A640-8587-27AB27EEE2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6867-750F-884F-B416-2718E7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8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2AE4-967C-A640-8587-27AB27EEE2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6867-750F-884F-B416-2718E7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2AE4-967C-A640-8587-27AB27EEE2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6867-750F-884F-B416-2718E7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2AE4-967C-A640-8587-27AB27EEE2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6867-750F-884F-B416-2718E7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6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2AE4-967C-A640-8587-27AB27EEE2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6867-750F-884F-B416-2718E7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2AE4-967C-A640-8587-27AB27EEE2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6867-750F-884F-B416-2718E7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2AE4-967C-A640-8587-27AB27EEE2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6867-750F-884F-B416-2718E7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3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2AE4-967C-A640-8587-27AB27EEE2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6867-750F-884F-B416-2718E7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0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12AE4-967C-A640-8587-27AB27EEE2DA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6867-750F-884F-B416-2718E7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stcompany.com/1604125/twitter-predicts-box-office-sales-better-prediction-market-upda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xofficemojo.com" TargetMode="External"/><Relationship Id="rId4" Type="http://schemas.openxmlformats.org/officeDocument/2006/relationships/hyperlink" Target="http://www.rottentomatoe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-number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Hollywood’s Sequel Problem</a:t>
            </a:r>
            <a:endParaRPr lang="en-US" dirty="0">
              <a:latin typeface="Helvetica Neue Thin"/>
              <a:cs typeface="Helvetica Neue Thi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By Jake Lehrhoff</a:t>
            </a:r>
            <a:endParaRPr lang="en-US" dirty="0"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23313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71583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Shiny!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4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Helvetica Neue Thin"/>
                <a:cs typeface="Helvetica Neue Thin"/>
              </a:rPr>
              <a:t>Twitter data</a:t>
            </a:r>
          </a:p>
          <a:p>
            <a:pPr lvl="1"/>
            <a:r>
              <a:rPr lang="en-US" dirty="0" smtClean="0">
                <a:latin typeface="Helvetica Neue Thin"/>
                <a:cs typeface="Helvetica Neue Thin"/>
              </a:rPr>
              <a:t>Search twitter for chatter about current movies</a:t>
            </a:r>
          </a:p>
          <a:p>
            <a:pPr lvl="1"/>
            <a:r>
              <a:rPr lang="en-US" dirty="0" smtClean="0">
                <a:latin typeface="Helvetica Neue Thin"/>
                <a:cs typeface="Helvetica Neue Thin"/>
              </a:rPr>
              <a:t>Possible metric for predicting box office receipts</a:t>
            </a:r>
          </a:p>
          <a:p>
            <a:pPr lvl="2"/>
            <a:r>
              <a:rPr lang="en-US" dirty="0" smtClean="0">
                <a:latin typeface="Helvetica Neue Thin"/>
                <a:cs typeface="Helvetica Neue Thin"/>
              </a:rPr>
              <a:t>Tweet rate and number of theaters has been more predictive than the sum of all of Hollywood’s exit polls and focus groups</a:t>
            </a:r>
          </a:p>
          <a:p>
            <a:pPr lvl="1"/>
            <a:r>
              <a:rPr lang="en-US" dirty="0" smtClean="0">
                <a:latin typeface="Helvetica Neue Thin"/>
                <a:cs typeface="Helvetica Neue Thin"/>
              </a:rPr>
              <a:t>Tweet rate + NLP = Good idea*</a:t>
            </a:r>
          </a:p>
          <a:p>
            <a:pPr lvl="1"/>
            <a:r>
              <a:rPr lang="en-US" dirty="0" smtClean="0">
                <a:latin typeface="Helvetica Neue Thin"/>
                <a:cs typeface="Helvetica Neue Thin"/>
              </a:rPr>
              <a:t>Tweet rate + NLP + responsiveness to twitter marketing = </a:t>
            </a:r>
            <a:r>
              <a:rPr lang="en-US" smtClean="0">
                <a:latin typeface="Helvetica Neue Thin"/>
                <a:cs typeface="Helvetica Neue Thin"/>
              </a:rPr>
              <a:t>Awesome idea?</a:t>
            </a:r>
            <a:endParaRPr lang="en-US" dirty="0" smtClean="0">
              <a:latin typeface="Helvetica Neue Thin"/>
              <a:cs typeface="Helvetica Neue Thin"/>
            </a:endParaRPr>
          </a:p>
          <a:p>
            <a:pPr marL="0" indent="0">
              <a:buNone/>
            </a:pPr>
            <a:r>
              <a:rPr lang="en-US" sz="1600" dirty="0" smtClean="0">
                <a:latin typeface="Helvetica Neue Thin"/>
                <a:cs typeface="Helvetica Neue Thin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latin typeface="Helvetica Neue Thin"/>
              <a:cs typeface="Helvetica Neue Thin"/>
            </a:endParaRPr>
          </a:p>
          <a:p>
            <a:pPr marL="0" indent="0">
              <a:buNone/>
            </a:pPr>
            <a:endParaRPr lang="en-US" sz="1600" dirty="0" smtClean="0">
              <a:latin typeface="Helvetica Neue Thin"/>
              <a:cs typeface="Helvetica Neue Thin"/>
            </a:endParaRPr>
          </a:p>
          <a:p>
            <a:pPr marL="0" indent="0">
              <a:buNone/>
            </a:pPr>
            <a:r>
              <a:rPr lang="en-US" sz="1600" dirty="0" smtClean="0">
                <a:latin typeface="Helvetica Neue Thin"/>
                <a:cs typeface="Helvetica Neue Thin"/>
              </a:rPr>
              <a:t>*It’s been done by </a:t>
            </a:r>
            <a:r>
              <a:rPr lang="en-US" sz="1600" dirty="0" smtClean="0">
                <a:latin typeface="Helvetica Neue Thin"/>
                <a:cs typeface="Helvetica Neue Thin"/>
                <a:hlinkClick r:id="rId2"/>
              </a:rPr>
              <a:t>Fast Company</a:t>
            </a:r>
            <a:endParaRPr lang="en-US" sz="1600" dirty="0"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6206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Helvetica Neue Thin"/>
                <a:cs typeface="Helvetica Neue Thin"/>
              </a:rPr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Helvetica Neue Thin"/>
                <a:cs typeface="Helvetica Neue Thin"/>
              </a:rPr>
              <a:t>Scrape </a:t>
            </a:r>
          </a:p>
          <a:p>
            <a:pPr lvl="1"/>
            <a:r>
              <a:rPr lang="en-US" dirty="0">
                <a:latin typeface="Helvetica Neue Thin"/>
                <a:cs typeface="Helvetica Neue Thin"/>
              </a:rPr>
              <a:t>D</a:t>
            </a:r>
            <a:r>
              <a:rPr lang="en-US" dirty="0" smtClean="0">
                <a:latin typeface="Helvetica Neue Thin"/>
                <a:cs typeface="Helvetica Neue Thin"/>
              </a:rPr>
              <a:t>aily box office receipts: </a:t>
            </a:r>
            <a:r>
              <a:rPr lang="en-US" dirty="0" smtClean="0">
                <a:latin typeface="Helvetica Neue Thin"/>
                <a:cs typeface="Helvetica Neue Thin"/>
                <a:hlinkClick r:id="rId2"/>
              </a:rPr>
              <a:t>http://www.the-numbers.com/</a:t>
            </a:r>
            <a:endParaRPr lang="en-US" dirty="0" smtClean="0">
              <a:latin typeface="Helvetica Neue Thin"/>
              <a:cs typeface="Helvetica Neue Thin"/>
            </a:endParaRPr>
          </a:p>
          <a:p>
            <a:pPr lvl="1"/>
            <a:r>
              <a:rPr lang="en-US" dirty="0" smtClean="0">
                <a:latin typeface="Helvetica Neue Thin"/>
                <a:cs typeface="Helvetica Neue Thin"/>
              </a:rPr>
              <a:t>Lifetime box office receipts: </a:t>
            </a:r>
            <a:r>
              <a:rPr lang="en-US" dirty="0" smtClean="0">
                <a:latin typeface="Helvetica Neue Thin"/>
                <a:cs typeface="Helvetica Neue Thin"/>
                <a:hlinkClick r:id="rId3"/>
              </a:rPr>
              <a:t>http://www.boxofficemojo.com</a:t>
            </a:r>
            <a:endParaRPr lang="en-US" dirty="0" smtClean="0">
              <a:latin typeface="Helvetica Neue Thin"/>
              <a:cs typeface="Helvetica Neue Thin"/>
            </a:endParaRPr>
          </a:p>
          <a:p>
            <a:pPr lvl="1"/>
            <a:r>
              <a:rPr lang="en-US" dirty="0" smtClean="0">
                <a:latin typeface="Helvetica Neue Thin"/>
                <a:cs typeface="Helvetica Neue Thin"/>
              </a:rPr>
              <a:t>Movie ratings:      </a:t>
            </a:r>
            <a:r>
              <a:rPr lang="en-US" dirty="0" smtClean="0">
                <a:latin typeface="Helvetica Neue Thin"/>
                <a:cs typeface="Helvetica Neue Thin"/>
                <a:hlinkClick r:id="rId4"/>
              </a:rPr>
              <a:t>http://www.rottentomatoes.com</a:t>
            </a:r>
            <a:r>
              <a:rPr lang="en-US" dirty="0">
                <a:latin typeface="Helvetica Neue Thin"/>
                <a:cs typeface="Helvetica Neue Thin"/>
              </a:rPr>
              <a:t> </a:t>
            </a:r>
            <a:endParaRPr lang="en-US" dirty="0" smtClean="0">
              <a:latin typeface="Helvetica Neue Thin"/>
              <a:cs typeface="Helvetica Neue Thin"/>
            </a:endParaRPr>
          </a:p>
          <a:p>
            <a:r>
              <a:rPr lang="en-US" dirty="0" smtClean="0">
                <a:latin typeface="Helvetica Neue Thin"/>
                <a:cs typeface="Helvetica Neue Thin"/>
              </a:rPr>
              <a:t>Compile data in a Shiny app </a:t>
            </a:r>
          </a:p>
          <a:p>
            <a:r>
              <a:rPr lang="en-US" dirty="0" smtClean="0">
                <a:latin typeface="Helvetica Neue Thin"/>
                <a:cs typeface="Helvetica Neue Thin"/>
              </a:rPr>
              <a:t>Blow everyone’s minds* </a:t>
            </a:r>
          </a:p>
          <a:p>
            <a:pPr marL="0" indent="0">
              <a:buNone/>
            </a:pPr>
            <a:endParaRPr lang="en-US" sz="1900" dirty="0" smtClean="0">
              <a:latin typeface="Helvetica Neue Thin"/>
              <a:cs typeface="Helvetica Neue Thin"/>
            </a:endParaRPr>
          </a:p>
          <a:p>
            <a:pPr marL="0" indent="0">
              <a:buNone/>
            </a:pPr>
            <a:endParaRPr lang="en-US" sz="1900" dirty="0" smtClean="0">
              <a:latin typeface="Helvetica Neue Thin"/>
              <a:cs typeface="Helvetica Neue Thin"/>
            </a:endParaRPr>
          </a:p>
          <a:p>
            <a:pPr marL="0" indent="0">
              <a:buNone/>
            </a:pPr>
            <a:r>
              <a:rPr lang="en-US" sz="1500" dirty="0" smtClean="0">
                <a:latin typeface="Helvetica Neue Thin"/>
                <a:cs typeface="Helvetica Neue Thin"/>
              </a:rPr>
              <a:t>*verify common knowledge</a:t>
            </a:r>
          </a:p>
        </p:txBody>
      </p:sp>
    </p:spTree>
    <p:extLst>
      <p:ext uri="{BB962C8B-B14F-4D97-AF65-F5344CB8AC3E}">
        <p14:creationId xmlns:p14="http://schemas.microsoft.com/office/powerpoint/2010/main" val="291938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Scraping Daily Data</a:t>
            </a:r>
            <a:endParaRPr lang="en-US" dirty="0"/>
          </a:p>
        </p:txBody>
      </p:sp>
      <p:pic>
        <p:nvPicPr>
          <p:cNvPr id="4" name="Content Placeholder 3" descr="Screen Shot 2015-11-05 at 5.13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78" r="-18578"/>
          <a:stretch>
            <a:fillRect/>
          </a:stretch>
        </p:blipFill>
        <p:spPr>
          <a:xfrm>
            <a:off x="457200" y="1600200"/>
            <a:ext cx="8229600" cy="5057274"/>
          </a:xfrm>
        </p:spPr>
      </p:pic>
    </p:spTree>
    <p:extLst>
      <p:ext uri="{BB962C8B-B14F-4D97-AF65-F5344CB8AC3E}">
        <p14:creationId xmlns:p14="http://schemas.microsoft.com/office/powerpoint/2010/main" val="112302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Scraping Daily Data</a:t>
            </a:r>
            <a:endParaRPr lang="en-US" dirty="0"/>
          </a:p>
        </p:txBody>
      </p:sp>
      <p:pic>
        <p:nvPicPr>
          <p:cNvPr id="4" name="Content Placeholder 3" descr="Screen Shot 2015-11-05 at 5.22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07" r="-179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875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Graphing Daily Data</a:t>
            </a:r>
            <a:endParaRPr lang="en-US" dirty="0"/>
          </a:p>
        </p:txBody>
      </p:sp>
      <p:pic>
        <p:nvPicPr>
          <p:cNvPr id="7" name="Content Placeholder 6" descr="downloa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9" r="-7429"/>
          <a:stretch>
            <a:fillRect/>
          </a:stretch>
        </p:blipFill>
        <p:spPr>
          <a:xfrm>
            <a:off x="457200" y="1479888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121256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Scraping Lifetime Data</a:t>
            </a:r>
            <a:endParaRPr lang="en-US" dirty="0"/>
          </a:p>
        </p:txBody>
      </p:sp>
      <p:pic>
        <p:nvPicPr>
          <p:cNvPr id="7" name="Content Placeholder 6" descr="Screen Shot 2015-11-05 at 5.25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6" r="-7276"/>
          <a:stretch>
            <a:fillRect/>
          </a:stretch>
        </p:blipFill>
        <p:spPr>
          <a:xfrm>
            <a:off x="457200" y="1426416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237064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Scraping Lifetime Data</a:t>
            </a:r>
            <a:endParaRPr lang="en-US" dirty="0"/>
          </a:p>
        </p:txBody>
      </p:sp>
      <p:pic>
        <p:nvPicPr>
          <p:cNvPr id="6" name="Content Placeholder 5" descr="download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04" r="-5504"/>
          <a:stretch>
            <a:fillRect/>
          </a:stretch>
        </p:blipFill>
        <p:spPr>
          <a:xfrm>
            <a:off x="457200" y="1346208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153781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Scraping Ratings Data</a:t>
            </a:r>
            <a:endParaRPr lang="en-US" dirty="0"/>
          </a:p>
        </p:txBody>
      </p:sp>
      <p:pic>
        <p:nvPicPr>
          <p:cNvPr id="4" name="Content Placeholder 3" descr="Screen Shot 2015-11-05 at 5.28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43" b="-25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199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Scraping Ratings Data</a:t>
            </a:r>
            <a:endParaRPr lang="en-US" dirty="0"/>
          </a:p>
        </p:txBody>
      </p:sp>
      <p:pic>
        <p:nvPicPr>
          <p:cNvPr id="5" name="Content Placeholder 4" descr="Screen Shot 2015-11-05 at 5.28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87" r="-138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388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145</Words>
  <Application>Microsoft Macintosh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Hollywood’s Sequel Problem</vt:lpstr>
      <vt:lpstr>Scope</vt:lpstr>
      <vt:lpstr>Scraping Daily Data</vt:lpstr>
      <vt:lpstr>Scraping Daily Data</vt:lpstr>
      <vt:lpstr>Graphing Daily Data</vt:lpstr>
      <vt:lpstr>Scraping Lifetime Data</vt:lpstr>
      <vt:lpstr>Scraping Lifetime Data</vt:lpstr>
      <vt:lpstr>Scraping Ratings Data</vt:lpstr>
      <vt:lpstr>Scraping Ratings Data</vt:lpstr>
      <vt:lpstr>Shiny!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Hollywood’s Sequel Problem</dc:title>
  <dc:creator>Jacob Lehrhoff</dc:creator>
  <cp:lastModifiedBy>Jacob Lehrhoff</cp:lastModifiedBy>
  <cp:revision>36</cp:revision>
  <dcterms:created xsi:type="dcterms:W3CDTF">2015-11-05T21:30:03Z</dcterms:created>
  <dcterms:modified xsi:type="dcterms:W3CDTF">2015-11-05T22:43:14Z</dcterms:modified>
</cp:coreProperties>
</file>