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C3B224-9CBA-4245-AA0D-DE10FED5BF24}">
  <a:tblStyle styleId="{AFC3B224-9CBA-4245-AA0D-DE10FED5BF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My name is Saad, this is Jose, Billy, and Irving, and our team is called QuadrupleScore. And for our project, we decided to add a distribution element to a classical board game we all love: Scrabble!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c152194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c152194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c39c2be3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c39c2be3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c951cb94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c951cb94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9c951cb94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9c951cb94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9c951cb94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9c951cb94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9c951cb94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9c951cb94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9c951cb94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9c951cb94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9c152194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9c152194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9c152194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9c152194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9c152194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9c152194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Ivring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c1521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c1521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I’m hoping everyone here has played Scrabble at least once in their life, but for those that have not, here is how the game is played: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There’s 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15 x 15 master board on which everyone makes their move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player is distributed 7 tiles from a bag of 100 tiles initially, and these tiles represent letters in the English alphabet. This bag replenishes players as they use up their tiles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Players take turns trying to make a word with the letters they are given. The word they create must overlap one tile already found on the board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game ends when either no tiles are left in the bag or when no one can make a move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 make it more interesting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made it so that players simultaneously race to put their tiles down first. There are no turns and there is no waiting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players’ words appear on your screen as soon as they are deemed valid, and anyone who is in the middle of their turn when a word is placed down will have their tiles placed back in their hand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Now each player has their own version of the board and can make moves across a distributed system, thus removing the requirement of everyone being in the same room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9c1521940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9c1521940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9c152194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9c152194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c15219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c15219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Minimum Deliverable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Have a distributed game of Scrabble working using Python and Erlang, where players would interact with the game via the Linux terminal instead of a GUI, and the board and tiles would be represented in ASCII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Maximum Deliverable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Have players interact with a GUI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Have the option of single-player Scrabble, where a player would play against an AI whose difficulty could be set. Depending on the difficulty, the AI would split the board into multiple threads, find all the possible words in a section of the board, and either play the move with the highest score (when AI set to difficult), or chose a move at random (when AI set to easy)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c15219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c15219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c1521940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c1521940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c951cb9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c951cb9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c951cb9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c951cb9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to tuples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c951cb94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c951cb94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c951cb9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c951cb9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ug09xXKM5CsKzdCOn7hVFugiWsvy5VU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3350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QuadrupleScore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475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Jose Lemus, Billy Witrock, Saad Mazhar, Irving Pena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0" y="221150"/>
            <a:ext cx="8749300" cy="47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score is calculated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happens if hypothetically the word “worn” has just been placed? (yes it is impossible, but </a:t>
            </a:r>
            <a:r>
              <a:rPr lang="en"/>
              <a:t>let's</a:t>
            </a:r>
            <a:r>
              <a:rPr lang="en"/>
              <a:t> just play along)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998" y="2275200"/>
            <a:ext cx="1859050" cy="24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score is calculated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happens if hypothetically the word “worn” has just been placed? (yes it is impossible, but let's just play along)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998" y="2275200"/>
            <a:ext cx="1859050" cy="248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4"/>
          <p:cNvCxnSpPr/>
          <p:nvPr/>
        </p:nvCxnSpPr>
        <p:spPr>
          <a:xfrm>
            <a:off x="5622275" y="3675225"/>
            <a:ext cx="998700" cy="2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score is calculated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happens if hypothetically the word “worn” has just been placed? (yes it is impossible, but let's just play along)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998" y="2275200"/>
            <a:ext cx="1859050" cy="248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5"/>
          <p:cNvCxnSpPr/>
          <p:nvPr/>
        </p:nvCxnSpPr>
        <p:spPr>
          <a:xfrm>
            <a:off x="6196825" y="2991250"/>
            <a:ext cx="725100" cy="53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5"/>
          <p:cNvCxnSpPr/>
          <p:nvPr/>
        </p:nvCxnSpPr>
        <p:spPr>
          <a:xfrm flipH="1" rot="10800000">
            <a:off x="5239250" y="4058125"/>
            <a:ext cx="1327200" cy="219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score is calculated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happens if hypothetically the word “worn” has just been placed? (yes it is impossible, but let's just play along)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998" y="2275200"/>
            <a:ext cx="1859050" cy="248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6"/>
          <p:cNvCxnSpPr/>
          <p:nvPr/>
        </p:nvCxnSpPr>
        <p:spPr>
          <a:xfrm flipH="1">
            <a:off x="7291425" y="2553500"/>
            <a:ext cx="246000" cy="100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/>
          <p:nvPr/>
        </p:nvCxnSpPr>
        <p:spPr>
          <a:xfrm flipH="1" rot="10800000">
            <a:off x="5239250" y="4286725"/>
            <a:ext cx="1327200" cy="219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6"/>
          <p:cNvCxnSpPr/>
          <p:nvPr/>
        </p:nvCxnSpPr>
        <p:spPr>
          <a:xfrm>
            <a:off x="5499150" y="2275200"/>
            <a:ext cx="1356600" cy="306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score is calculated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happens if hypothetically the word “worn” has just been placed? (yes it is impossible, but let's just play along)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998" y="2275200"/>
            <a:ext cx="1859050" cy="248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7"/>
          <p:cNvCxnSpPr/>
          <p:nvPr/>
        </p:nvCxnSpPr>
        <p:spPr>
          <a:xfrm flipH="1">
            <a:off x="7830850" y="3007025"/>
            <a:ext cx="554700" cy="5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7"/>
          <p:cNvCxnSpPr/>
          <p:nvPr/>
        </p:nvCxnSpPr>
        <p:spPr>
          <a:xfrm flipH="1" rot="10800000">
            <a:off x="5239250" y="4286725"/>
            <a:ext cx="1327200" cy="219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7"/>
          <p:cNvCxnSpPr/>
          <p:nvPr/>
        </p:nvCxnSpPr>
        <p:spPr>
          <a:xfrm>
            <a:off x="5546075" y="2700125"/>
            <a:ext cx="1356600" cy="306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7"/>
          <p:cNvCxnSpPr/>
          <p:nvPr/>
        </p:nvCxnSpPr>
        <p:spPr>
          <a:xfrm flipH="1">
            <a:off x="7830850" y="2397425"/>
            <a:ext cx="554700" cy="5907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score is calculated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happens if hypothetically the word “worn” has just been placed? (yes it is impossible, but let's just play along)</a:t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998" y="2275200"/>
            <a:ext cx="1859050" cy="248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8"/>
          <p:cNvCxnSpPr/>
          <p:nvPr/>
        </p:nvCxnSpPr>
        <p:spPr>
          <a:xfrm flipH="1">
            <a:off x="7830850" y="3007025"/>
            <a:ext cx="554700" cy="5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8"/>
          <p:cNvCxnSpPr/>
          <p:nvPr/>
        </p:nvCxnSpPr>
        <p:spPr>
          <a:xfrm flipH="1" rot="10800000">
            <a:off x="5239250" y="4286725"/>
            <a:ext cx="1327200" cy="219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8"/>
          <p:cNvCxnSpPr/>
          <p:nvPr/>
        </p:nvCxnSpPr>
        <p:spPr>
          <a:xfrm>
            <a:off x="5546075" y="2700125"/>
            <a:ext cx="1356600" cy="306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8"/>
          <p:cNvCxnSpPr/>
          <p:nvPr/>
        </p:nvCxnSpPr>
        <p:spPr>
          <a:xfrm flipH="1">
            <a:off x="7830850" y="2397425"/>
            <a:ext cx="554700" cy="5907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8"/>
          <p:cNvSpPr txBox="1"/>
          <p:nvPr/>
        </p:nvSpPr>
        <p:spPr>
          <a:xfrm>
            <a:off x="1108050" y="3059650"/>
            <a:ext cx="2325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=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multiplier = x1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score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Is_valid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 = Lock()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Roadblocks We Encountered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Erlport Problems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Erlport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Installing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 code from pull request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caveats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Handlers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Main thread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Fine for server, not for player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Calls made from threads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Unexpected message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Crash</a:t>
            </a:r>
            <a:endParaRPr/>
          </a:p>
        </p:txBody>
      </p:sp>
      <p:cxnSp>
        <p:nvCxnSpPr>
          <p:cNvPr id="265" name="Google Shape;265;p30"/>
          <p:cNvCxnSpPr/>
          <p:nvPr/>
        </p:nvCxnSpPr>
        <p:spPr>
          <a:xfrm>
            <a:off x="6657110" y="1527325"/>
            <a:ext cx="16500" cy="215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266" name="Google Shape;266;p30"/>
          <p:cNvCxnSpPr/>
          <p:nvPr/>
        </p:nvCxnSpPr>
        <p:spPr>
          <a:xfrm>
            <a:off x="6657110" y="1863985"/>
            <a:ext cx="1344000" cy="175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267" name="Google Shape;267;p30"/>
          <p:cNvCxnSpPr/>
          <p:nvPr/>
        </p:nvCxnSpPr>
        <p:spPr>
          <a:xfrm flipH="1">
            <a:off x="5419737" y="1863985"/>
            <a:ext cx="1245600" cy="174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268" name="Google Shape;268;p30"/>
          <p:cNvSpPr txBox="1"/>
          <p:nvPr/>
        </p:nvSpPr>
        <p:spPr>
          <a:xfrm>
            <a:off x="4919850" y="2967507"/>
            <a:ext cx="67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Thread 2</a:t>
            </a:r>
            <a:endParaRPr sz="1000"/>
          </a:p>
        </p:txBody>
      </p:sp>
      <p:sp>
        <p:nvSpPr>
          <p:cNvPr id="269" name="Google Shape;269;p30"/>
          <p:cNvSpPr txBox="1"/>
          <p:nvPr/>
        </p:nvSpPr>
        <p:spPr>
          <a:xfrm>
            <a:off x="6001811" y="3346911"/>
            <a:ext cx="67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Thread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Handler</a:t>
            </a:r>
            <a:endParaRPr sz="1000"/>
          </a:p>
        </p:txBody>
      </p:sp>
      <p:sp>
        <p:nvSpPr>
          <p:cNvPr id="270" name="Google Shape;270;p30"/>
          <p:cNvSpPr txBox="1"/>
          <p:nvPr/>
        </p:nvSpPr>
        <p:spPr>
          <a:xfrm>
            <a:off x="7739069" y="2982142"/>
            <a:ext cx="67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Thread 3</a:t>
            </a:r>
            <a:endParaRPr sz="1000"/>
          </a:p>
        </p:txBody>
      </p:sp>
      <p:sp>
        <p:nvSpPr>
          <p:cNvPr id="271" name="Google Shape;271;p30"/>
          <p:cNvSpPr txBox="1"/>
          <p:nvPr/>
        </p:nvSpPr>
        <p:spPr>
          <a:xfrm>
            <a:off x="6329350" y="1012857"/>
            <a:ext cx="67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Python Instance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Erlport and Tkinter Problems</a:t>
            </a:r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-tKinter does not like multithreading!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-tKinter event loop needs to be on the main thread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-Event loop is infinite by design, program can’t receive messages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-Discovered late in </a:t>
            </a:r>
            <a:r>
              <a:rPr lang="en"/>
              <a:t>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-Solution? mtTkinter to the rescue!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749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44500"/>
            <a:ext cx="7505700" cy="26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purpose of our project was to create a variation on the classic game Scrabble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For those who don’t know, here are the rules of Scrabble: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15 x 15 master board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Each player is distributed 7 tiles from a bag of 100 tiles initially. This bag replenishes players as they use up their tiles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Players take turns trying to make a word with the letters they are given. The word must use a letter already on the board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game ends when either no tiles are left in the bag or when no one can make a move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To make it more interesting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Now each player has their own version of the board and can make moves across a distributed system, thus removing the </a:t>
            </a:r>
            <a:r>
              <a:rPr lang="en">
                <a:solidFill>
                  <a:srgbClr val="000000"/>
                </a:solidFill>
              </a:rPr>
              <a:t>requirement</a:t>
            </a:r>
            <a:r>
              <a:rPr lang="en">
                <a:solidFill>
                  <a:srgbClr val="000000"/>
                </a:solidFill>
              </a:rPr>
              <a:t> of everyone being in the same room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In our version of Scrabble, players simultaneously race to put their tiles down first. There are no turns and there is no waiting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Other players’ words appear on your screen as soon as they are deemed valid, and anyone who is in the middle of their turn when a word is placed down will have their tiles placed back in their hand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reflection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Toy examples aren’t always enough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Weren’t able to determine conflicts until we had a fairly significant amount done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research before committing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Not getting surprised by library features (...or lack thereof!)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more flexible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Stuck with erlport, should have investigated sockets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Deliverables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 Deliverable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a distributed game of Scrabble working using Python and Erlang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Players would interact with the game via the Linux terminal instead of a GUI, and the board and tiles would be represented in ASCII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Deliverable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players interact with a GUI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the option of single-player Scrabble, where a player would play against an AI whose difficulty could be set. Depending on the difficulty, the AI would split the board into multiple threads, find all the possible words in a section of the board, and either play the move with the highest score (when AI set to difficult), or chose a move at random (when AI set to easy)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695825" y="4680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 title="Scrabbl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900" y="996125"/>
            <a:ext cx="4898200" cy="36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</a:t>
            </a:r>
            <a:r>
              <a:rPr lang="en"/>
              <a:t>Design Choices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E</a:t>
            </a:r>
            <a:r>
              <a:rPr b="1" lang="en" sz="1800"/>
              <a:t>rlang to only send messages. No game logic is handled 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Middle modules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4928575" y="1488150"/>
            <a:ext cx="2514000" cy="313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806000" y="1488150"/>
            <a:ext cx="2514000" cy="313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Distribution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506731" y="1856420"/>
            <a:ext cx="1041900" cy="59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Receive</a:t>
            </a:r>
            <a:endParaRPr b="1"/>
          </a:p>
        </p:txBody>
      </p:sp>
      <p:sp>
        <p:nvSpPr>
          <p:cNvPr id="162" name="Google Shape;162;p18"/>
          <p:cNvSpPr/>
          <p:nvPr/>
        </p:nvSpPr>
        <p:spPr>
          <a:xfrm>
            <a:off x="5595048" y="1800200"/>
            <a:ext cx="1180800" cy="709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Receive</a:t>
            </a:r>
            <a:endParaRPr b="1"/>
          </a:p>
        </p:txBody>
      </p:sp>
      <p:sp>
        <p:nvSpPr>
          <p:cNvPr id="163" name="Google Shape;163;p18"/>
          <p:cNvSpPr/>
          <p:nvPr/>
        </p:nvSpPr>
        <p:spPr>
          <a:xfrm>
            <a:off x="1977575" y="3204675"/>
            <a:ext cx="2099700" cy="1186500"/>
          </a:xfrm>
          <a:prstGeom prst="roundRect">
            <a:avLst>
              <a:gd fmla="val 16667" name="adj"/>
            </a:avLst>
          </a:prstGeom>
          <a:solidFill>
            <a:srgbClr val="F3D7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Player Modules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Gui, local state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5204714" y="3204675"/>
            <a:ext cx="1961700" cy="1186500"/>
          </a:xfrm>
          <a:prstGeom prst="roundRect">
            <a:avLst>
              <a:gd fmla="val 16667" name="adj"/>
            </a:avLst>
          </a:prstGeom>
          <a:solidFill>
            <a:srgbClr val="F3D7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Modules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state</a:t>
            </a:r>
            <a:endParaRPr/>
          </a:p>
        </p:txBody>
      </p:sp>
      <p:cxnSp>
        <p:nvCxnSpPr>
          <p:cNvPr id="165" name="Google Shape;165;p18"/>
          <p:cNvCxnSpPr>
            <a:stCxn id="161" idx="2"/>
            <a:endCxn id="163" idx="0"/>
          </p:cNvCxnSpPr>
          <p:nvPr/>
        </p:nvCxnSpPr>
        <p:spPr>
          <a:xfrm flipH="1">
            <a:off x="3027381" y="2453420"/>
            <a:ext cx="300" cy="75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>
            <a:stCxn id="162" idx="2"/>
            <a:endCxn id="164" idx="0"/>
          </p:cNvCxnSpPr>
          <p:nvPr/>
        </p:nvCxnSpPr>
        <p:spPr>
          <a:xfrm>
            <a:off x="6185448" y="2509700"/>
            <a:ext cx="0" cy="69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stCxn id="164" idx="1"/>
            <a:endCxn id="161" idx="3"/>
          </p:cNvCxnSpPr>
          <p:nvPr/>
        </p:nvCxnSpPr>
        <p:spPr>
          <a:xfrm rot="10800000">
            <a:off x="3548714" y="2154825"/>
            <a:ext cx="1656000" cy="1643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63" idx="3"/>
            <a:endCxn id="162" idx="1"/>
          </p:cNvCxnSpPr>
          <p:nvPr/>
        </p:nvCxnSpPr>
        <p:spPr>
          <a:xfrm flipH="1" rot="10800000">
            <a:off x="4077275" y="2154825"/>
            <a:ext cx="1517700" cy="1643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9" name="Google Shape;169;p18"/>
          <p:cNvSpPr txBox="1"/>
          <p:nvPr/>
        </p:nvSpPr>
        <p:spPr>
          <a:xfrm>
            <a:off x="5056143" y="2632395"/>
            <a:ext cx="748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3377375" y="2632400"/>
            <a:ext cx="8691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863800" y="1545950"/>
            <a:ext cx="953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</a:t>
            </a:r>
            <a:endParaRPr b="1"/>
          </a:p>
        </p:txBody>
      </p:sp>
      <p:sp>
        <p:nvSpPr>
          <p:cNvPr id="172" name="Google Shape;172;p18"/>
          <p:cNvSpPr txBox="1"/>
          <p:nvPr/>
        </p:nvSpPr>
        <p:spPr>
          <a:xfrm>
            <a:off x="4953700" y="1545950"/>
            <a:ext cx="953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graphicFrame>
        <p:nvGraphicFramePr>
          <p:cNvPr id="178" name="Google Shape;178;p19"/>
          <p:cNvGraphicFramePr/>
          <p:nvPr/>
        </p:nvGraphicFramePr>
        <p:xfrm>
          <a:off x="701225" y="152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{AFC3B224-9CBA-4245-AA0D-DE10FED5BF24}</a:tableStyleId>
              </a:tblPr>
              <a:tblGrid>
                <a:gridCol w="1544075"/>
                <a:gridCol w="21437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Move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Key word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Player PID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player@lab118i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Word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Starting position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(0,0)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Direction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right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Used Tiles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[(value, score, multiplier, id)...]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9" name="Google Shape;179;p19"/>
          <p:cNvGraphicFramePr/>
          <p:nvPr/>
        </p:nvGraphicFramePr>
        <p:xfrm>
          <a:off x="5160825" y="15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{AFC3B224-9CBA-4245-AA0D-DE10FED5BF24}</a:tableStyleId>
              </a:tblPr>
              <a:tblGrid>
                <a:gridCol w="1921850"/>
                <a:gridCol w="160572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Update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Key word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refresh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Board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[[‘0’, ‘t’ …]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[‘0’, ‘a’, …]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…]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Scores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[4, 10, 28, 8]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Old tiles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[(value,…)...]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New Tiles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[(value,...)...]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everything connected?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538325" y="1961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do they interact?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modules are used?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classes are used?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</a:t>
            </a:r>
            <a:r>
              <a:rPr lang="en"/>
              <a:t>Design Choices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Erlang only to send messages no game logic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Middle modules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