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18FE-333C-48A5-9864-32AD4BCEF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Started.</a:t>
            </a:r>
          </a:p>
        </p:txBody>
      </p:sp>
    </p:spTree>
    <p:extLst>
      <p:ext uri="{BB962C8B-B14F-4D97-AF65-F5344CB8AC3E}">
        <p14:creationId xmlns:p14="http://schemas.microsoft.com/office/powerpoint/2010/main" val="372508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2594-6E2D-445D-8D32-E281FCDC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4618-09B8-49F0-96B5-D53F58F43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half of the population suffers from depression.</a:t>
            </a:r>
          </a:p>
          <a:p>
            <a:endParaRPr lang="en-US" dirty="0"/>
          </a:p>
          <a:p>
            <a:r>
              <a:rPr lang="en-US" dirty="0"/>
              <a:t>Anyone that is depressed,</a:t>
            </a:r>
          </a:p>
          <a:p>
            <a:pPr lvl="1"/>
            <a:r>
              <a:rPr lang="en-US" dirty="0"/>
              <a:t>Lost Something out of their control or</a:t>
            </a:r>
          </a:p>
          <a:p>
            <a:pPr lvl="1"/>
            <a:r>
              <a:rPr lang="en-US" dirty="0"/>
              <a:t>Don’t have something that is out of their control</a:t>
            </a:r>
          </a:p>
          <a:p>
            <a:pPr lvl="1"/>
            <a:endParaRPr lang="en-US" dirty="0"/>
          </a:p>
          <a:p>
            <a:r>
              <a:rPr lang="en-US" dirty="0"/>
              <a:t>In school we taught how to get a good job, But no one taught how to live happily.</a:t>
            </a:r>
          </a:p>
        </p:txBody>
      </p:sp>
    </p:spTree>
    <p:extLst>
      <p:ext uri="{BB962C8B-B14F-4D97-AF65-F5344CB8AC3E}">
        <p14:creationId xmlns:p14="http://schemas.microsoft.com/office/powerpoint/2010/main" val="420587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58D-0A7E-46F8-93E3-FD4AEAF3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Light!</a:t>
            </a:r>
          </a:p>
        </p:txBody>
      </p:sp>
      <p:pic>
        <p:nvPicPr>
          <p:cNvPr id="5" name="Content Placeholder 4" descr="A picture containing man&#10;&#10;Description automatically generated">
            <a:extLst>
              <a:ext uri="{FF2B5EF4-FFF2-40B4-BE49-F238E27FC236}">
                <a16:creationId xmlns:a16="http://schemas.microsoft.com/office/drawing/2014/main" id="{1999BECE-9BA1-4B6E-B50B-37810B2F3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875" y="1682286"/>
            <a:ext cx="7933585" cy="3881437"/>
          </a:xfrm>
        </p:spPr>
      </p:pic>
    </p:spTree>
    <p:extLst>
      <p:ext uri="{BB962C8B-B14F-4D97-AF65-F5344CB8AC3E}">
        <p14:creationId xmlns:p14="http://schemas.microsoft.com/office/powerpoint/2010/main" val="351092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067-622E-41EA-8323-C23E0C0B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Personally Identify Depression!</a:t>
            </a:r>
          </a:p>
        </p:txBody>
      </p:sp>
      <p:pic>
        <p:nvPicPr>
          <p:cNvPr id="5" name="Content Placeholder 4" descr="A picture containing person, man, talking, phone&#10;&#10;Description automatically generated">
            <a:extLst>
              <a:ext uri="{FF2B5EF4-FFF2-40B4-BE49-F238E27FC236}">
                <a16:creationId xmlns:a16="http://schemas.microsoft.com/office/drawing/2014/main" id="{2C8628FF-F616-4F33-996F-A2B212E94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90" y="1590745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386014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067-622E-41EA-8323-C23E0C0B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/>
          <a:lstStyle/>
          <a:p>
            <a:r>
              <a:rPr lang="en-US" dirty="0"/>
              <a:t>Life is Hard, But Not Impossible.</a:t>
            </a:r>
          </a:p>
        </p:txBody>
      </p:sp>
      <p:pic>
        <p:nvPicPr>
          <p:cNvPr id="7" name="Content Placeholder 6" descr="A picture containing person, baseball, man, player&#10;&#10;Description automatically generated">
            <a:extLst>
              <a:ext uri="{FF2B5EF4-FFF2-40B4-BE49-F238E27FC236}">
                <a16:creationId xmlns:a16="http://schemas.microsoft.com/office/drawing/2014/main" id="{5788A887-E237-43BF-96EB-29735DC8E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2" y="1659988"/>
            <a:ext cx="7790287" cy="4382037"/>
          </a:xfrm>
        </p:spPr>
      </p:pic>
    </p:spTree>
    <p:extLst>
      <p:ext uri="{BB962C8B-B14F-4D97-AF65-F5344CB8AC3E}">
        <p14:creationId xmlns:p14="http://schemas.microsoft.com/office/powerpoint/2010/main" val="5948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3165-DB05-40F3-BC75-B3DA81BEF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516" y="4903789"/>
            <a:ext cx="7976336" cy="9006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3982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{27850A10-22A4-4BCB-974F-1A87D62A7BDC}tf02900688</Template>
  <TotalTime>511</TotalTime>
  <Words>77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Get Started.</vt:lpstr>
      <vt:lpstr>What Happen?</vt:lpstr>
      <vt:lpstr>There is a Light!</vt:lpstr>
      <vt:lpstr>Don’t Personally Identify Depression!</vt:lpstr>
      <vt:lpstr>Life is Hard, But Not Impossible.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Started</dc:title>
  <dc:creator>PS/2014/154</dc:creator>
  <cp:lastModifiedBy>PS/2014/154</cp:lastModifiedBy>
  <cp:revision>4</cp:revision>
  <dcterms:created xsi:type="dcterms:W3CDTF">2020-02-20T16:02:12Z</dcterms:created>
  <dcterms:modified xsi:type="dcterms:W3CDTF">2020-02-21T00:33:13Z</dcterms:modified>
</cp:coreProperties>
</file>