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2" r:id="rId7"/>
    <p:sldId id="263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BB30-4302-4702-82AB-1E3708787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</a:p>
        </p:txBody>
      </p:sp>
    </p:spTree>
    <p:extLst>
      <p:ext uri="{BB962C8B-B14F-4D97-AF65-F5344CB8AC3E}">
        <p14:creationId xmlns:p14="http://schemas.microsoft.com/office/powerpoint/2010/main" val="357559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FE2E-85E5-4637-A802-4C95F737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D2A58-A60A-481C-A20E-92451079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Different sizes and values that can be stored in the variable. Because of that we need to tell JVM to how much space you required to store data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 java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You need to define data type when you declare variable.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Once you defined you cannot change it.</a:t>
            </a:r>
          </a:p>
        </p:txBody>
      </p:sp>
    </p:spTree>
    <p:extLst>
      <p:ext uri="{BB962C8B-B14F-4D97-AF65-F5344CB8AC3E}">
        <p14:creationId xmlns:p14="http://schemas.microsoft.com/office/powerpoint/2010/main" val="414686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A225-0D5F-4834-B872-22A3E34C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7FDA4-467A-4C4A-BF69-3AAA92D59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745"/>
            <a:ext cx="8596668" cy="3880773"/>
          </a:xfrm>
        </p:spPr>
        <p:txBody>
          <a:bodyPr/>
          <a:lstStyle/>
          <a:p>
            <a:r>
              <a:rPr lang="en-US" dirty="0"/>
              <a:t>Primitive – hold the values what you assigned</a:t>
            </a:r>
          </a:p>
          <a:p>
            <a:r>
              <a:rPr lang="en-US" dirty="0"/>
              <a:t>Non – Primitive</a:t>
            </a:r>
          </a:p>
          <a:p>
            <a:pPr marL="0" indent="0">
              <a:buNone/>
            </a:pPr>
            <a:r>
              <a:rPr lang="en-US" dirty="0"/>
              <a:t>                    -Hold the memory references</a:t>
            </a:r>
          </a:p>
        </p:txBody>
      </p:sp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3C66E3E0-9DB5-4B9E-90F6-70E7DFCE2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89" t="26825" r="28077" b="20157"/>
          <a:stretch/>
        </p:blipFill>
        <p:spPr>
          <a:xfrm>
            <a:off x="5468301" y="2155687"/>
            <a:ext cx="6193612" cy="457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5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B978-2482-4905-9FC8-A6834EC8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4582-C26C-4B7D-B807-873A08D93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3511"/>
            <a:ext cx="8596668" cy="3880773"/>
          </a:xfrm>
        </p:spPr>
        <p:txBody>
          <a:bodyPr/>
          <a:lstStyle/>
          <a:p>
            <a:r>
              <a:rPr lang="en-US" dirty="0"/>
              <a:t>store only two possible values: </a:t>
            </a:r>
          </a:p>
          <a:p>
            <a:pPr marL="457200" lvl="1" indent="0">
              <a:buNone/>
            </a:pPr>
            <a:r>
              <a:rPr lang="en-US" dirty="0"/>
              <a:t>			true </a:t>
            </a:r>
          </a:p>
          <a:p>
            <a:pPr marL="457200" lvl="1" indent="0">
              <a:buNone/>
            </a:pPr>
            <a:r>
              <a:rPr lang="en-US" dirty="0"/>
              <a:t>			false</a:t>
            </a:r>
          </a:p>
        </p:txBody>
      </p:sp>
    </p:spTree>
    <p:extLst>
      <p:ext uri="{BB962C8B-B14F-4D97-AF65-F5344CB8AC3E}">
        <p14:creationId xmlns:p14="http://schemas.microsoft.com/office/powerpoint/2010/main" val="279660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3FEA-9117-4815-BF4A-F303C873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D348-6C49-455D-85C8-31F18465C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4"/>
            <a:ext cx="8596668" cy="706020"/>
          </a:xfrm>
        </p:spPr>
        <p:txBody>
          <a:bodyPr/>
          <a:lstStyle/>
          <a:p>
            <a:r>
              <a:rPr lang="en-US" dirty="0"/>
              <a:t>Single 16-bit Unicode character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41001-30CB-470F-B13A-0065404EDBC0}"/>
              </a:ext>
            </a:extLst>
          </p:cNvPr>
          <p:cNvSpPr txBox="1">
            <a:spLocks/>
          </p:cNvSpPr>
          <p:nvPr/>
        </p:nvSpPr>
        <p:spPr>
          <a:xfrm>
            <a:off x="677334" y="2194633"/>
            <a:ext cx="8596668" cy="5573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Byte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2D8CDE-FBFE-4F38-A9A4-47C02C4FD8E4}"/>
              </a:ext>
            </a:extLst>
          </p:cNvPr>
          <p:cNvSpPr txBox="1">
            <a:spLocks/>
          </p:cNvSpPr>
          <p:nvPr/>
        </p:nvSpPr>
        <p:spPr>
          <a:xfrm>
            <a:off x="677334" y="2809414"/>
            <a:ext cx="8596668" cy="2298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8-bit signed two’s complement integer</a:t>
            </a:r>
          </a:p>
          <a:p>
            <a:r>
              <a:rPr lang="en-US" dirty="0"/>
              <a:t>Minimum value is -128 </a:t>
            </a:r>
          </a:p>
          <a:p>
            <a:r>
              <a:rPr lang="en-US" dirty="0"/>
              <a:t>Maximum value is 127</a:t>
            </a:r>
          </a:p>
          <a:p>
            <a:r>
              <a:rPr lang="en-US" dirty="0"/>
              <a:t>Its default value is 0.</a:t>
            </a:r>
          </a:p>
          <a:p>
            <a:r>
              <a:rPr lang="en-US" dirty="0"/>
              <a:t>Saves space because a byte is 4 times smaller than an integer.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9BD78C-9BAD-4DC3-97FF-70AA781ECAC2}"/>
              </a:ext>
            </a:extLst>
          </p:cNvPr>
          <p:cNvSpPr txBox="1">
            <a:spLocks/>
          </p:cNvSpPr>
          <p:nvPr/>
        </p:nvSpPr>
        <p:spPr>
          <a:xfrm>
            <a:off x="551439" y="502757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Short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4328EB-D75B-4C01-B876-C18E9AA0AF45}"/>
              </a:ext>
            </a:extLst>
          </p:cNvPr>
          <p:cNvSpPr txBox="1">
            <a:spLocks/>
          </p:cNvSpPr>
          <p:nvPr/>
        </p:nvSpPr>
        <p:spPr>
          <a:xfrm>
            <a:off x="551439" y="5687970"/>
            <a:ext cx="8596668" cy="706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16-bit signed two’s complement integer</a:t>
            </a:r>
          </a:p>
        </p:txBody>
      </p:sp>
    </p:spTree>
    <p:extLst>
      <p:ext uri="{BB962C8B-B14F-4D97-AF65-F5344CB8AC3E}">
        <p14:creationId xmlns:p14="http://schemas.microsoft.com/office/powerpoint/2010/main" val="43253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5DCE-0AA9-4298-900B-8F71E876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5F3BA-3D30-4FED-8EBA-67495BB2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1962"/>
            <a:ext cx="8596668" cy="3880773"/>
          </a:xfrm>
        </p:spPr>
        <p:txBody>
          <a:bodyPr/>
          <a:lstStyle/>
          <a:p>
            <a:r>
              <a:rPr lang="en-US" dirty="0"/>
              <a:t> It is a 32-bit signed two’s complement integer.</a:t>
            </a:r>
          </a:p>
          <a:p>
            <a:r>
              <a:rPr lang="en-US" dirty="0"/>
              <a:t>Minimum value is 2^31-1</a:t>
            </a:r>
          </a:p>
          <a:p>
            <a:r>
              <a:rPr lang="en-US" dirty="0"/>
              <a:t>Maximum value is -2^31</a:t>
            </a:r>
          </a:p>
          <a:p>
            <a:r>
              <a:rPr lang="en-US" dirty="0"/>
              <a:t>Its default value is 0.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6BB5F0-0B6E-481B-AABF-F643D6C54CE0}"/>
              </a:ext>
            </a:extLst>
          </p:cNvPr>
          <p:cNvSpPr txBox="1">
            <a:spLocks/>
          </p:cNvSpPr>
          <p:nvPr/>
        </p:nvSpPr>
        <p:spPr>
          <a:xfrm>
            <a:off x="677334" y="3246783"/>
            <a:ext cx="8596668" cy="742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Long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02B8A2-2E2D-43C7-A81D-510D04714B23}"/>
              </a:ext>
            </a:extLst>
          </p:cNvPr>
          <p:cNvSpPr txBox="1">
            <a:spLocks/>
          </p:cNvSpPr>
          <p:nvPr/>
        </p:nvSpPr>
        <p:spPr>
          <a:xfrm>
            <a:off x="677334" y="4125797"/>
            <a:ext cx="8596668" cy="146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long data type is a 64-bit two’s complement integer.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1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1FFAE7-84A3-40A7-A351-E34B85888BA6}"/>
              </a:ext>
            </a:extLst>
          </p:cNvPr>
          <p:cNvSpPr txBox="1">
            <a:spLocks/>
          </p:cNvSpPr>
          <p:nvPr/>
        </p:nvSpPr>
        <p:spPr>
          <a:xfrm>
            <a:off x="677334" y="697904"/>
            <a:ext cx="7883570" cy="896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Float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D74599-4EF2-48A7-902D-04BB8AC717CD}"/>
              </a:ext>
            </a:extLst>
          </p:cNvPr>
          <p:cNvSpPr txBox="1">
            <a:spLocks/>
          </p:cNvSpPr>
          <p:nvPr/>
        </p:nvSpPr>
        <p:spPr>
          <a:xfrm>
            <a:off x="677334" y="1634391"/>
            <a:ext cx="7883570" cy="896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 float data type is a single-precision 32-bit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5C8CDA-177D-43BC-8018-1CB24D20A0A5}"/>
              </a:ext>
            </a:extLst>
          </p:cNvPr>
          <p:cNvSpPr txBox="1">
            <a:spLocks/>
          </p:cNvSpPr>
          <p:nvPr/>
        </p:nvSpPr>
        <p:spPr>
          <a:xfrm>
            <a:off x="677334" y="2347891"/>
            <a:ext cx="8596668" cy="896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Double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EF690-9A0C-4754-B286-DD4B2C952069}"/>
              </a:ext>
            </a:extLst>
          </p:cNvPr>
          <p:cNvSpPr txBox="1">
            <a:spLocks/>
          </p:cNvSpPr>
          <p:nvPr/>
        </p:nvSpPr>
        <p:spPr>
          <a:xfrm>
            <a:off x="677334" y="3299886"/>
            <a:ext cx="8596668" cy="1073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 float data type is a single-precision 64-bit</a:t>
            </a:r>
          </a:p>
          <a:p>
            <a:r>
              <a:rPr lang="en-US" dirty="0"/>
              <a:t>float and double data types were designed specially for scientific calculations</a:t>
            </a:r>
          </a:p>
        </p:txBody>
      </p:sp>
    </p:spTree>
    <p:extLst>
      <p:ext uri="{BB962C8B-B14F-4D97-AF65-F5344CB8AC3E}">
        <p14:creationId xmlns:p14="http://schemas.microsoft.com/office/powerpoint/2010/main" val="180821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E349-0DE9-4218-9741-12B4BC3C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24818-FB1D-4EE0-ABA5-7534033AF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Contains a memory address of variable value.</a:t>
            </a:r>
          </a:p>
          <a:p>
            <a:r>
              <a:rPr lang="en-US" dirty="0"/>
              <a:t>A primitive type has always a value, while non-primitive types can be null.</a:t>
            </a:r>
          </a:p>
          <a:p>
            <a:endParaRPr lang="en-US" dirty="0"/>
          </a:p>
          <a:p>
            <a:r>
              <a:rPr lang="en-US" dirty="0"/>
              <a:t>Types</a:t>
            </a:r>
          </a:p>
          <a:p>
            <a:pPr lvl="2"/>
            <a:r>
              <a:rPr lang="en-US" dirty="0"/>
              <a:t>String </a:t>
            </a:r>
          </a:p>
          <a:p>
            <a:pPr lvl="2"/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76439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6E12-CFD0-4409-A961-32ED0966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3AB3-0257-4E01-A315-413E221EB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3880773"/>
          </a:xfrm>
        </p:spPr>
        <p:txBody>
          <a:bodyPr/>
          <a:lstStyle/>
          <a:p>
            <a:r>
              <a:rPr lang="en-US" dirty="0"/>
              <a:t>Contains a collection of characters</a:t>
            </a:r>
          </a:p>
          <a:p>
            <a:r>
              <a:rPr lang="en-US" dirty="0"/>
              <a:t>Many inbuilt methods available.</a:t>
            </a:r>
          </a:p>
          <a:p>
            <a:pPr lvl="2"/>
            <a:r>
              <a:rPr lang="en-US" dirty="0" err="1"/>
              <a:t>toLowerCase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toUpperCase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Length()</a:t>
            </a:r>
          </a:p>
          <a:p>
            <a:r>
              <a:rPr lang="en-US"/>
              <a:t>Immutable –Not </a:t>
            </a:r>
            <a:r>
              <a:rPr lang="en-US" dirty="0"/>
              <a:t>allowed to change </a:t>
            </a:r>
          </a:p>
          <a:p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43A3E3-5C79-403E-95BA-1BAEC5AF9B0A}"/>
              </a:ext>
            </a:extLst>
          </p:cNvPr>
          <p:cNvSpPr txBox="1">
            <a:spLocks/>
          </p:cNvSpPr>
          <p:nvPr/>
        </p:nvSpPr>
        <p:spPr>
          <a:xfrm>
            <a:off x="677334" y="3801189"/>
            <a:ext cx="8596668" cy="704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Array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464352-6104-4A27-AB77-15C4000F6F92}"/>
              </a:ext>
            </a:extLst>
          </p:cNvPr>
          <p:cNvSpPr txBox="1">
            <a:spLocks/>
          </p:cNvSpPr>
          <p:nvPr/>
        </p:nvSpPr>
        <p:spPr>
          <a:xfrm>
            <a:off x="677334" y="4680203"/>
            <a:ext cx="8596668" cy="112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store multiple values in a single variable</a:t>
            </a:r>
          </a:p>
          <a:p>
            <a:r>
              <a:rPr lang="en-US" dirty="0"/>
              <a:t>cannot re size once created </a:t>
            </a:r>
          </a:p>
        </p:txBody>
      </p:sp>
    </p:spTree>
    <p:extLst>
      <p:ext uri="{BB962C8B-B14F-4D97-AF65-F5344CB8AC3E}">
        <p14:creationId xmlns:p14="http://schemas.microsoft.com/office/powerpoint/2010/main" val="24535709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271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Data types in Java</vt:lpstr>
      <vt:lpstr>Why</vt:lpstr>
      <vt:lpstr>Data Types</vt:lpstr>
      <vt:lpstr>Boolean</vt:lpstr>
      <vt:lpstr>Char</vt:lpstr>
      <vt:lpstr>Int</vt:lpstr>
      <vt:lpstr>PowerPoint Presentation</vt:lpstr>
      <vt:lpstr>Reference Data Types</vt:lpstr>
      <vt:lpstr>Strings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PS/2014/154</dc:creator>
  <cp:lastModifiedBy>PS/2014/154</cp:lastModifiedBy>
  <cp:revision>8</cp:revision>
  <dcterms:created xsi:type="dcterms:W3CDTF">2020-02-20T01:03:29Z</dcterms:created>
  <dcterms:modified xsi:type="dcterms:W3CDTF">2020-02-20T02:07:12Z</dcterms:modified>
</cp:coreProperties>
</file>