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9" r:id="rId4"/>
    <p:sldId id="263" r:id="rId5"/>
    <p:sldId id="264" r:id="rId6"/>
    <p:sldId id="265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2/20/2020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2/20/2020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2/20/2020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2/20/2020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2/20/2020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2/20/2020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2/20/2020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2/20/2020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2/20/2020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2/20/2020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Man’s Best Friend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Dogs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Increase your mood dramatically</a:t>
            </a:r>
          </a:p>
          <a:p>
            <a:pPr fontAlgn="base"/>
            <a:r>
              <a:rPr lang="en-US" dirty="0"/>
              <a:t>Improves your physical wellbeing and encourages a healthy fitness routine.</a:t>
            </a:r>
          </a:p>
          <a:p>
            <a:pPr fontAlgn="base"/>
            <a:r>
              <a:rPr lang="en-US" dirty="0"/>
              <a:t>Increase social interactions</a:t>
            </a:r>
          </a:p>
          <a:p>
            <a:pPr fontAlgn="base"/>
            <a:r>
              <a:rPr lang="en-US" dirty="0"/>
              <a:t>There’s never a dull or boring moment.</a:t>
            </a:r>
          </a:p>
          <a:p>
            <a:pPr fontAlgn="base"/>
            <a:r>
              <a:rPr lang="en-US" dirty="0"/>
              <a:t>Health benefits</a:t>
            </a: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450573"/>
            <a:ext cx="9372600" cy="577564"/>
          </a:xfrm>
        </p:spPr>
        <p:txBody>
          <a:bodyPr/>
          <a:lstStyle/>
          <a:p>
            <a:r>
              <a:rPr lang="en-US" dirty="0"/>
              <a:t>Learning from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4230" y="1371600"/>
            <a:ext cx="4572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595959"/>
                </a:solidFill>
              </a:rPr>
              <a:t>Behavior</a:t>
            </a:r>
          </a:p>
          <a:p>
            <a:r>
              <a:rPr lang="en-US" dirty="0"/>
              <a:t>Personality</a:t>
            </a:r>
          </a:p>
          <a:p>
            <a:r>
              <a:rPr lang="en-US" dirty="0"/>
              <a:t>Attitude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The willingness to provide their family members with unconditional `</a:t>
            </a:r>
          </a:p>
          <a:p>
            <a:pPr marL="45720" indent="0">
              <a:buNone/>
            </a:pPr>
            <a:r>
              <a:rPr lang="en-US" dirty="0"/>
              <a:t>`          love</a:t>
            </a:r>
          </a:p>
          <a:p>
            <a:pPr marL="45720" indent="0">
              <a:buNone/>
            </a:pPr>
            <a:r>
              <a:rPr lang="en-US" dirty="0"/>
              <a:t>          loyalty</a:t>
            </a:r>
          </a:p>
          <a:p>
            <a:pPr marL="45720" indent="0">
              <a:buNone/>
            </a:pPr>
            <a:r>
              <a:rPr lang="en-US" dirty="0"/>
              <a:t>          companionship down to their very last breath.</a:t>
            </a:r>
          </a:p>
        </p:txBody>
      </p:sp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DE4A0A-4ADE-4D75-A6BD-EE778819B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No worries</a:t>
            </a:r>
          </a:p>
          <a:p>
            <a:r>
              <a:rPr lang="en-US" dirty="0"/>
              <a:t>Live in the moment</a:t>
            </a:r>
          </a:p>
          <a:p>
            <a:r>
              <a:rPr lang="en-US" dirty="0"/>
              <a:t>Cherish every </a:t>
            </a:r>
            <a:r>
              <a:rPr lang="en-US" dirty="0" err="1"/>
              <a:t>momenr</a:t>
            </a:r>
            <a:endParaRPr lang="en-US" dirty="0"/>
          </a:p>
        </p:txBody>
      </p:sp>
      <p:pic>
        <p:nvPicPr>
          <p:cNvPr id="9" name="Picture 8" descr="A dog standing on grass&#10;&#10;Description automatically generated">
            <a:extLst>
              <a:ext uri="{FF2B5EF4-FFF2-40B4-BE49-F238E27FC236}">
                <a16:creationId xmlns:a16="http://schemas.microsoft.com/office/drawing/2014/main" id="{0C80ACB7-C822-4571-8D20-6D74F1A67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7008813" y="1600200"/>
            <a:ext cx="457200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Pure Love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4F4610-1F1D-4F60-A676-05F6B846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No Expenses</a:t>
            </a:r>
          </a:p>
          <a:p>
            <a:r>
              <a:rPr lang="en-US" dirty="0"/>
              <a:t>Nothing in return</a:t>
            </a:r>
          </a:p>
        </p:txBody>
      </p:sp>
      <p:pic>
        <p:nvPicPr>
          <p:cNvPr id="9" name="Picture 8" descr="A person sitting at a table with a dog&#10;&#10;Description automatically generated">
            <a:extLst>
              <a:ext uri="{FF2B5EF4-FFF2-40B4-BE49-F238E27FC236}">
                <a16:creationId xmlns:a16="http://schemas.microsoft.com/office/drawing/2014/main" id="{6900312D-9328-471F-ADFC-FB066BF4F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r="14999" b="2"/>
          <a:stretch/>
        </p:blipFill>
        <p:spPr>
          <a:xfrm>
            <a:off x="7008813" y="1600200"/>
            <a:ext cx="4572000" cy="4114800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1F511-4D32-4F12-87C2-74412BA42F00}"/>
              </a:ext>
            </a:extLst>
          </p:cNvPr>
          <p:cNvSpPr txBox="1">
            <a:spLocks/>
          </p:cNvSpPr>
          <p:nvPr/>
        </p:nvSpPr>
        <p:spPr>
          <a:xfrm>
            <a:off x="2314230" y="1371600"/>
            <a:ext cx="45720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2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Don't hold grudges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811904-49BD-446B-9A67-D908A827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17EB-0EDE-4AB4-B468-DA0477D9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0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79CB-29B5-40C5-8EDD-C7760037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Love and </a:t>
            </a:r>
            <a:r>
              <a:rPr lang="en-US" dirty="0" err="1"/>
              <a:t>Loyality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D3D6CB-CAB1-42EC-9A70-BB9CB095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114800"/>
          </a:xfrm>
        </p:spPr>
        <p:txBody>
          <a:bodyPr/>
          <a:lstStyle/>
          <a:p>
            <a:r>
              <a:rPr lang="en-US" dirty="0"/>
              <a:t>contribute more to your job,</a:t>
            </a:r>
          </a:p>
        </p:txBody>
      </p:sp>
    </p:spTree>
    <p:extLst>
      <p:ext uri="{BB962C8B-B14F-4D97-AF65-F5344CB8AC3E}">
        <p14:creationId xmlns:p14="http://schemas.microsoft.com/office/powerpoint/2010/main" val="124572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99</Words>
  <Application>Microsoft Office PowerPoint</Application>
  <PresentationFormat>Widescreen</PresentationFormat>
  <Paragraphs>32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Euphemia</vt:lpstr>
      <vt:lpstr>Wingdings</vt:lpstr>
      <vt:lpstr>Children Playing 16x9</vt:lpstr>
      <vt:lpstr>Man’s Best Friend</vt:lpstr>
      <vt:lpstr>Why</vt:lpstr>
      <vt:lpstr>Learning from dogs</vt:lpstr>
      <vt:lpstr>Behaviour</vt:lpstr>
      <vt:lpstr>Pure Love</vt:lpstr>
      <vt:lpstr>Don't hold grudges</vt:lpstr>
      <vt:lpstr>Flexible </vt:lpstr>
      <vt:lpstr>Love and Loyality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Man’s Best Friend</dc:title>
  <dc:creator>PS/2014/154</dc:creator>
  <cp:lastModifiedBy>PS/2014/154</cp:lastModifiedBy>
  <cp:revision>3</cp:revision>
  <dcterms:created xsi:type="dcterms:W3CDTF">2020-02-20T00:39:45Z</dcterms:created>
  <dcterms:modified xsi:type="dcterms:W3CDTF">2020-02-20T02:07:51Z</dcterms:modified>
</cp:coreProperties>
</file>