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72" r:id="rId6"/>
    <p:sldId id="265" r:id="rId7"/>
    <p:sldId id="271" r:id="rId8"/>
    <p:sldId id="264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BC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hoto, sign, sitting, many&#10;&#10;Description automatically generated">
            <a:extLst>
              <a:ext uri="{FF2B5EF4-FFF2-40B4-BE49-F238E27FC236}">
                <a16:creationId xmlns:a16="http://schemas.microsoft.com/office/drawing/2014/main" id="{1CC6A193-12FB-45AA-89C9-80FB550AE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22" b="9763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BAE47-3E67-4D34-B894-37D15DABF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Dr  House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0F6870-A454-4363-B4F6-912824CD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MY FAVOURITE TV  SHOW CHARACTOR</a:t>
            </a:r>
          </a:p>
        </p:txBody>
      </p:sp>
    </p:spTree>
    <p:extLst>
      <p:ext uri="{BB962C8B-B14F-4D97-AF65-F5344CB8AC3E}">
        <p14:creationId xmlns:p14="http://schemas.microsoft.com/office/powerpoint/2010/main" val="219375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3C65-AE36-413B-8DA1-5ED1D8D4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6176775" cy="1485900"/>
          </a:xfrm>
        </p:spPr>
        <p:txBody>
          <a:bodyPr>
            <a:normAutofit/>
          </a:bodyPr>
          <a:lstStyle/>
          <a:p>
            <a:r>
              <a:rPr lang="en-US" dirty="0"/>
              <a:t>3.KEEPING AN OPEN MIND</a:t>
            </a:r>
          </a:p>
        </p:txBody>
      </p:sp>
      <p:pic>
        <p:nvPicPr>
          <p:cNvPr id="7" name="Picture 6" descr="A picture containing man, holding, table&#10;&#10;Description automatically generated">
            <a:extLst>
              <a:ext uri="{FF2B5EF4-FFF2-40B4-BE49-F238E27FC236}">
                <a16:creationId xmlns:a16="http://schemas.microsoft.com/office/drawing/2014/main" id="{13A3AB32-2D67-448A-88D1-8C8B40573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0474"/>
          <a:stretch/>
        </p:blipFill>
        <p:spPr>
          <a:xfrm>
            <a:off x="8055599" y="587782"/>
            <a:ext cx="3217333" cy="16529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F946-DD45-4704-A22C-948CFFEA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b="1" dirty="0"/>
              <a:t>YOU MAY BE WRONG</a:t>
            </a:r>
            <a:r>
              <a:rPr lang="en-US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eliminate possible conclusions.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jump to conclusions</a:t>
            </a:r>
          </a:p>
          <a:p>
            <a:endParaRPr lang="en-US" dirty="0"/>
          </a:p>
        </p:txBody>
      </p:sp>
      <p:pic>
        <p:nvPicPr>
          <p:cNvPr id="5" name="Picture 4" descr="A picture containing food, man&#10;&#10;Description automatically generated">
            <a:extLst>
              <a:ext uri="{FF2B5EF4-FFF2-40B4-BE49-F238E27FC236}">
                <a16:creationId xmlns:a16="http://schemas.microsoft.com/office/drawing/2014/main" id="{B8CFD250-04FC-4DDE-BEF9-AC0B4ED6B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" b="8385"/>
          <a:stretch/>
        </p:blipFill>
        <p:spPr>
          <a:xfrm>
            <a:off x="8061437" y="2401556"/>
            <a:ext cx="3211495" cy="1652907"/>
          </a:xfrm>
          <a:prstGeom prst="rect">
            <a:avLst/>
          </a:prstGeom>
        </p:spPr>
      </p:pic>
      <p:pic>
        <p:nvPicPr>
          <p:cNvPr id="9" name="Picture 8" descr="A screenshot of a person&#10;&#10;Description automatically generated">
            <a:extLst>
              <a:ext uri="{FF2B5EF4-FFF2-40B4-BE49-F238E27FC236}">
                <a16:creationId xmlns:a16="http://schemas.microsoft.com/office/drawing/2014/main" id="{2535A4DD-6BEC-4B53-887C-CE10B91A2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7" r="6" b="30483"/>
          <a:stretch/>
        </p:blipFill>
        <p:spPr>
          <a:xfrm>
            <a:off x="8061437" y="4215330"/>
            <a:ext cx="3211495" cy="16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6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6733-9DF5-4E79-9FD5-A5648FD3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LEARN FROM YOUR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2568-9AC1-4A62-BA5C-AC32CBC0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r>
              <a:rPr lang="en-US" dirty="0"/>
              <a:t>Only improve from trail and error. It takes lot of experience.</a:t>
            </a:r>
          </a:p>
          <a:p>
            <a:r>
              <a:rPr lang="en-US" dirty="0"/>
              <a:t>Don’t ignore your mistakes.</a:t>
            </a:r>
          </a:p>
          <a:p>
            <a:pPr lvl="1"/>
            <a:r>
              <a:rPr lang="en-US" dirty="0"/>
              <a:t>Find out Why?</a:t>
            </a:r>
          </a:p>
          <a:p>
            <a:pPr lvl="1"/>
            <a:r>
              <a:rPr lang="en-US" dirty="0"/>
              <a:t>Write down  the reasons.</a:t>
            </a:r>
          </a:p>
          <a:p>
            <a:pPr lvl="1"/>
            <a:r>
              <a:rPr lang="en-US" dirty="0"/>
              <a:t>Learn to improve.</a:t>
            </a:r>
          </a:p>
          <a:p>
            <a:r>
              <a:rPr lang="en-US" dirty="0"/>
              <a:t>Mistakes are chance to learn.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AAB3E0-6A61-4721-AD6D-437CB20F9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96" y="2270686"/>
            <a:ext cx="5658679" cy="4096204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334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in a black shirt&#10;&#10;Description automatically generated">
            <a:extLst>
              <a:ext uri="{FF2B5EF4-FFF2-40B4-BE49-F238E27FC236}">
                <a16:creationId xmlns:a16="http://schemas.microsoft.com/office/drawing/2014/main" id="{5FAC9B8D-449B-4C6D-AED7-ACA104F0B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977"/>
          <a:stretch/>
        </p:blipFill>
        <p:spPr>
          <a:xfrm>
            <a:off x="3348" y="10"/>
            <a:ext cx="1218865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A47B95A-0200-408F-B909-C57E3150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551" y="2752725"/>
            <a:ext cx="6438900" cy="135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i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3652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" name="Picture 5" descr="A person wearing a suit and tie looking at the camera&#10;&#10;Description automatically generated">
            <a:extLst>
              <a:ext uri="{FF2B5EF4-FFF2-40B4-BE49-F238E27FC236}">
                <a16:creationId xmlns:a16="http://schemas.microsoft.com/office/drawing/2014/main" id="{3E29DBB2-297D-4316-AFCD-8BC0D860A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/>
          </a:blip>
          <a:srcRect l="19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B4C13-30B2-408A-89F6-7F66DF08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6" y="1559898"/>
            <a:ext cx="8628137" cy="3277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cap="all" dirty="0"/>
              <a:t>“It's a basic truth of the human condition that </a:t>
            </a:r>
            <a:br>
              <a:rPr lang="en-US" sz="2800" b="1" cap="all" dirty="0"/>
            </a:br>
            <a:br>
              <a:rPr lang="en-US" sz="2800" b="1" cap="all" dirty="0"/>
            </a:br>
            <a:r>
              <a:rPr lang="en-US" sz="9800" b="1" cap="all" dirty="0"/>
              <a:t>everybody lies</a:t>
            </a:r>
            <a:r>
              <a:rPr lang="en-US" sz="7300" b="1" cap="all" dirty="0"/>
              <a:t>. </a:t>
            </a:r>
            <a:br>
              <a:rPr lang="en-US" sz="2800" b="1" cap="all" dirty="0"/>
            </a:br>
            <a:br>
              <a:rPr lang="en-US" sz="2800" b="1" cap="all" dirty="0"/>
            </a:br>
            <a:r>
              <a:rPr lang="en-US" sz="2800" b="1" cap="all" dirty="0"/>
              <a:t>The only variable is about what.”</a:t>
            </a:r>
          </a:p>
        </p:txBody>
      </p:sp>
    </p:spTree>
    <p:extLst>
      <p:ext uri="{BB962C8B-B14F-4D97-AF65-F5344CB8AC3E}">
        <p14:creationId xmlns:p14="http://schemas.microsoft.com/office/powerpoint/2010/main" val="252132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C46CC-F3C9-42C1-9353-E41DD90E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/>
              <a:t>Diagnostics Team Of House MD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5F61EDF2-81DB-40C7-B863-E55C54775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632757"/>
            <a:ext cx="5659222" cy="37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3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37219-A472-4435-BB29-32547616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/>
              <a:t>Dr. House</a:t>
            </a:r>
            <a:br>
              <a:rPr lang="en-US" sz="4200" cap="all" dirty="0"/>
            </a:br>
            <a:br>
              <a:rPr lang="en-US" sz="4200" cap="all" dirty="0"/>
            </a:br>
            <a:r>
              <a:rPr lang="en-US" sz="4200" cap="all" dirty="0"/>
              <a:t>The </a:t>
            </a:r>
            <a:br>
              <a:rPr lang="en-US" sz="4200" cap="all" dirty="0"/>
            </a:br>
            <a:r>
              <a:rPr lang="en-US" sz="4200" cap="all" dirty="0"/>
              <a:t>Genius Doctor</a:t>
            </a: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person sitting at a desk looking at a computer&#10;&#10;Description automatically generated">
            <a:extLst>
              <a:ext uri="{FF2B5EF4-FFF2-40B4-BE49-F238E27FC236}">
                <a16:creationId xmlns:a16="http://schemas.microsoft.com/office/drawing/2014/main" id="{A599C524-C024-4732-AF2D-C83FFE317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50" b="3300"/>
          <a:stretch/>
        </p:blipFill>
        <p:spPr>
          <a:xfrm>
            <a:off x="1379022" y="1611858"/>
            <a:ext cx="5809327" cy="394488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61538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2D0361-D6D8-4159-8936-AA1CA4A07246}"/>
              </a:ext>
            </a:extLst>
          </p:cNvPr>
          <p:cNvGrpSpPr/>
          <p:nvPr/>
        </p:nvGrpSpPr>
        <p:grpSpPr>
          <a:xfrm>
            <a:off x="1941342" y="872976"/>
            <a:ext cx="8276084" cy="5368797"/>
            <a:chOff x="1238525" y="261578"/>
            <a:chExt cx="9217440" cy="6255110"/>
          </a:xfrm>
        </p:grpSpPr>
        <p:pic>
          <p:nvPicPr>
            <p:cNvPr id="5" name="Picture 4" descr="A close up of a person&#10;&#10;Description automatically generated">
              <a:extLst>
                <a:ext uri="{FF2B5EF4-FFF2-40B4-BE49-F238E27FC236}">
                  <a16:creationId xmlns:a16="http://schemas.microsoft.com/office/drawing/2014/main" id="{78574A82-F35B-42E4-9B94-09D9CA77E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525" y="261578"/>
              <a:ext cx="9217440" cy="625511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F0CCC05-4777-4344-A107-AC3759D3A3EF}"/>
                </a:ext>
              </a:extLst>
            </p:cNvPr>
            <p:cNvSpPr/>
            <p:nvPr/>
          </p:nvSpPr>
          <p:spPr>
            <a:xfrm>
              <a:off x="4161182" y="341312"/>
              <a:ext cx="6175513" cy="63934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56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738D-6FCA-46B3-886A-B53FFCB3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AN EXTRODINARY DOCTOR</a:t>
            </a:r>
          </a:p>
        </p:txBody>
      </p:sp>
      <p:pic>
        <p:nvPicPr>
          <p:cNvPr id="5" name="Content Placeholder 4" descr="A person holding a guitar&#10;&#10;Description automatically generated">
            <a:extLst>
              <a:ext uri="{FF2B5EF4-FFF2-40B4-BE49-F238E27FC236}">
                <a16:creationId xmlns:a16="http://schemas.microsoft.com/office/drawing/2014/main" id="{A63A603B-3321-4102-9989-3E1BC73A3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052" y="4184796"/>
            <a:ext cx="3840479" cy="2131791"/>
          </a:xfrm>
        </p:spPr>
      </p:pic>
      <p:pic>
        <p:nvPicPr>
          <p:cNvPr id="7" name="Picture 6" descr="A dining room table in front of a window&#10;&#10;Description automatically generated">
            <a:extLst>
              <a:ext uri="{FF2B5EF4-FFF2-40B4-BE49-F238E27FC236}">
                <a16:creationId xmlns:a16="http://schemas.microsoft.com/office/drawing/2014/main" id="{CAFE8610-D3D0-44E4-950A-7FEB6384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67" y="1584315"/>
            <a:ext cx="3532650" cy="2350110"/>
          </a:xfrm>
          <a:prstGeom prst="rect">
            <a:avLst/>
          </a:prstGeom>
        </p:spPr>
      </p:pic>
      <p:pic>
        <p:nvPicPr>
          <p:cNvPr id="9" name="Picture 8" descr="A picture containing person, indoor, bed, man&#10;&#10;Description automatically generated">
            <a:extLst>
              <a:ext uri="{FF2B5EF4-FFF2-40B4-BE49-F238E27FC236}">
                <a16:creationId xmlns:a16="http://schemas.microsoft.com/office/drawing/2014/main" id="{B1F36A88-DB59-4DD0-B117-D5F8206E0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715" y="1737148"/>
            <a:ext cx="3513549" cy="204444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1F2F502-651C-434D-8A74-B7127F083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149" y="1428750"/>
            <a:ext cx="1034230" cy="949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E2FC04-5414-4410-9587-249004C08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8715" y="4089989"/>
            <a:ext cx="3457273" cy="22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2EA80-726C-4ED9-881E-03B13BA5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5000" cap="all" dirty="0"/>
            </a:br>
            <a:r>
              <a:rPr lang="en-US" sz="5000" b="1" cap="all" dirty="0"/>
              <a:t>WHAT WE CAN LEARN FROM HIM?</a:t>
            </a:r>
            <a:br>
              <a:rPr lang="en-US" sz="5000" cap="all" dirty="0"/>
            </a:br>
            <a:br>
              <a:rPr lang="en-US" sz="5000" cap="all" dirty="0"/>
            </a:br>
            <a:endParaRPr lang="en-US" sz="5000" cap="al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9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60C-E0B8-4B70-A518-AD6FFAAC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80" y="685800"/>
            <a:ext cx="4495788" cy="1485900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cap="all" dirty="0"/>
              <a:t>KNOWLEDGE BASE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E35FE5-AA3A-4563-9F2F-D8373CB2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9" y="2286000"/>
            <a:ext cx="4495788" cy="3886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Improving your knowledge will </a:t>
            </a:r>
            <a:r>
              <a:rPr lang="en-US" b="1" dirty="0"/>
              <a:t>strengthen your conclusions</a:t>
            </a:r>
            <a:r>
              <a:rPr lang="en-US" dirty="0"/>
              <a:t>.</a:t>
            </a:r>
          </a:p>
        </p:txBody>
      </p:sp>
      <p:pic>
        <p:nvPicPr>
          <p:cNvPr id="9" name="Picture 8" descr="Two people sitting on a bench&#10;&#10;Description automatically generated">
            <a:extLst>
              <a:ext uri="{FF2B5EF4-FFF2-40B4-BE49-F238E27FC236}">
                <a16:creationId xmlns:a16="http://schemas.microsoft.com/office/drawing/2014/main" id="{F1D4FEC9-20FB-4E22-9120-9CE8BD711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8335"/>
          <a:stretch/>
        </p:blipFill>
        <p:spPr>
          <a:xfrm>
            <a:off x="6102096" y="4212707"/>
            <a:ext cx="3044952" cy="2645294"/>
          </a:xfrm>
          <a:prstGeom prst="rect">
            <a:avLst/>
          </a:prstGeom>
        </p:spPr>
      </p:pic>
      <p:pic>
        <p:nvPicPr>
          <p:cNvPr id="5" name="Content Placeholder 4" descr="A person sitting in front of a window&#10;&#10;Description automatically generated">
            <a:extLst>
              <a:ext uri="{FF2B5EF4-FFF2-40B4-BE49-F238E27FC236}">
                <a16:creationId xmlns:a16="http://schemas.microsoft.com/office/drawing/2014/main" id="{554DF0B6-43CC-4FEB-8D15-622E184C4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2" r="-3" b="-3"/>
          <a:stretch/>
        </p:blipFill>
        <p:spPr>
          <a:xfrm>
            <a:off x="9147049" y="4203287"/>
            <a:ext cx="3044952" cy="2654714"/>
          </a:xfrm>
          <a:prstGeom prst="rect">
            <a:avLst/>
          </a:prstGeom>
        </p:spPr>
      </p:pic>
      <p:pic>
        <p:nvPicPr>
          <p:cNvPr id="7" name="Picture 6" descr="A person sitting in a room&#10;&#10;Description automatically generated">
            <a:extLst>
              <a:ext uri="{FF2B5EF4-FFF2-40B4-BE49-F238E27FC236}">
                <a16:creationId xmlns:a16="http://schemas.microsoft.com/office/drawing/2014/main" id="{007F2E09-2050-4B30-9E44-194AFC71D2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94" r="-3" b="19093"/>
          <a:stretch/>
        </p:blipFill>
        <p:spPr>
          <a:xfrm>
            <a:off x="6102096" y="14078"/>
            <a:ext cx="6089904" cy="42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C41B-5256-4476-8541-4577F1F1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REASONING BACKWARDS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483B0-411C-4413-A874-D161C8544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0" t="31658" b="52411"/>
          <a:stretch/>
        </p:blipFill>
        <p:spPr>
          <a:xfrm>
            <a:off x="2028209" y="4582217"/>
            <a:ext cx="7757898" cy="971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91E62E-3CFA-4BF0-B098-8FC445611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4" t="14427" b="68342"/>
          <a:stretch/>
        </p:blipFill>
        <p:spPr>
          <a:xfrm>
            <a:off x="1731986" y="2069031"/>
            <a:ext cx="7809327" cy="971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B89CF2FC-2D0C-4360-8358-4D6E200595B4}"/>
              </a:ext>
            </a:extLst>
          </p:cNvPr>
          <p:cNvSpPr/>
          <p:nvPr/>
        </p:nvSpPr>
        <p:spPr>
          <a:xfrm>
            <a:off x="3958103" y="676190"/>
            <a:ext cx="3357091" cy="3830932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13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140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Dr  House</vt:lpstr>
      <vt:lpstr>“It's a basic truth of the human condition that   everybody lies.   The only variable is about what.”</vt:lpstr>
      <vt:lpstr>Diagnostics Team Of House MD</vt:lpstr>
      <vt:lpstr>Dr. House  The  Genius Doctor</vt:lpstr>
      <vt:lpstr>PowerPoint Presentation</vt:lpstr>
      <vt:lpstr>BEING AN EXTRODINARY DOCTOR</vt:lpstr>
      <vt:lpstr> WHAT WE CAN LEARN FROM HIM?  </vt:lpstr>
      <vt:lpstr>KNOWLEDGE BASE</vt:lpstr>
      <vt:lpstr>2. REASONING BACKWARDS</vt:lpstr>
      <vt:lpstr>3.KEEPING AN OPEN MIND</vt:lpstr>
      <vt:lpstr>4. LEARN FROM YOUR MISTAKES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 House</dc:title>
  <dc:creator>PS/2014/154</dc:creator>
  <cp:lastModifiedBy>PS/2014/154</cp:lastModifiedBy>
  <cp:revision>7</cp:revision>
  <dcterms:created xsi:type="dcterms:W3CDTF">2020-02-29T08:23:53Z</dcterms:created>
  <dcterms:modified xsi:type="dcterms:W3CDTF">2020-03-10T02:31:01Z</dcterms:modified>
</cp:coreProperties>
</file>