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6008EA0-08AE-48B5-B606-598ECACB6678}" type="slidenum">
              <a:rPr lang="en-I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