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02" y="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EBCD-CBE8-4043-8BB3-2A6147535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B6430-7975-476A-A038-D1413F081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2D460-6B33-4FD8-B3FB-3B0D6890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FD5-12A0-4FF9-92A1-EA54058464C3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A5EC6-F6F7-4B0E-A9BB-6BF4A7B9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16389-2FC4-494C-9164-E35AC2DD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356E-682C-4755-8A17-1FE505220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4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E438-5196-4600-8997-D8A3C2A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8B562-2599-4678-916C-6ED032D3F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D8C95-EC5C-4883-B8DA-1D038B02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FD5-12A0-4FF9-92A1-EA54058464C3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DE637-203C-4756-9EB8-BA6E2783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EFBBB-1D31-4D5F-B6F0-194E9F84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356E-682C-4755-8A17-1FE505220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5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36EE1-74AE-4EC7-92D0-B77E06ACB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1323D-17F5-4CB9-A7C0-F1FBD6F3C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C655D-C569-43EA-9864-78982DF9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FD5-12A0-4FF9-92A1-EA54058464C3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C4C21-951A-4901-8947-B27B54DF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259D8-7B5E-4C6C-9082-DCBBA8E0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356E-682C-4755-8A17-1FE505220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8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04BD-31FE-42F2-96ED-DAB141D5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787F4-6A10-47C6-8F97-AE5C5BBBC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D4F7B-DC3E-41AE-9789-0266EE36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FD5-12A0-4FF9-92A1-EA54058464C3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954D5-ACE8-4C5E-A2CB-888181EE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452EA-DBD3-4DDF-95DD-FCAA2FD4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356E-682C-4755-8A17-1FE505220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B60A-B53D-40F5-8799-7941355A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6467F-4D86-4108-9E0C-1B22A3B03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57509-E49E-416A-AFCF-B6C1953F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FD5-12A0-4FF9-92A1-EA54058464C3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FBBC1-7146-4B3A-B49B-41ED7236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80DA1-3341-4FA8-9662-65D9BB1F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356E-682C-4755-8A17-1FE505220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091-719B-4181-AB9A-E7358FC2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7E52-5B2A-4209-BB47-388509F84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F043C-CF77-4EFD-A2D9-E1C97401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0BF2C-A391-4767-9924-0651626F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FD5-12A0-4FF9-92A1-EA54058464C3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F6AE5-4743-45B2-87A9-F05E10D5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254A9-F7FC-40E7-8161-076209F4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356E-682C-4755-8A17-1FE505220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2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E1D4-90B6-494A-B2D4-C3A4ADBA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5880A-FB98-4C78-BDA3-F416CA283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7EDC-87ED-4FA6-9CE7-F41FCC042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BA8FF-018C-4EC7-8B5D-9423EECA0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D1674-0B1E-4556-B01F-212DFD2D3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2B587-1FE7-4F82-AA3B-D2AB2463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FD5-12A0-4FF9-92A1-EA54058464C3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C7EA0-FBAB-41A3-AF80-3D3F4A8C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644BE-9B6D-406B-A873-754EB7F8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356E-682C-4755-8A17-1FE505220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CCA1-2FED-498F-8ED4-AD52A37E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C944D-D36D-4ACC-8F62-D38E4D77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FD5-12A0-4FF9-92A1-EA54058464C3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81E7B-CDFD-4F8B-AE06-2E14ADF6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FA4B7-59C2-45B6-A06F-C7A028D9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356E-682C-4755-8A17-1FE505220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1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CFEBF-BCB1-4BB8-B4EF-61E6EFA9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FD5-12A0-4FF9-92A1-EA54058464C3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E32FE-6F22-4381-8FF9-33B275C5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957E2-E6C6-4FDA-A4FF-E40A04F6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356E-682C-4755-8A17-1FE505220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6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D997-0722-4BAB-A485-3F056FBA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D5925-A18C-4E43-AC2D-E315582C4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5BCE6-BEDF-4685-A970-85804DA11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D1CBF-F0C4-448E-99A1-5D849E99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FD5-12A0-4FF9-92A1-EA54058464C3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92540-0FA2-4F0E-9578-5B03A102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43C01-7138-4B40-8733-AA982C2E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356E-682C-4755-8A17-1FE505220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1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674B-5818-488D-AF60-36B823F3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18EC4-D935-4EDC-AC1A-0746111A4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212F9-FC9F-47C5-AEB4-8257CB0F8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73DC8-75EC-4744-BBFC-E403F4F8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FD5-12A0-4FF9-92A1-EA54058464C3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E7649-D29D-4A23-9753-F2E15214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CF1-48F0-4B5B-882B-2AACCCAA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356E-682C-4755-8A17-1FE505220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3BF21-3C47-42D1-AD5F-CEAA7C7F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AE14D-9A81-4316-9AE1-87FE630AC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D17CB-2465-40B2-99B5-D33152AF0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53FD5-12A0-4FF9-92A1-EA54058464C3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5E8B-FD07-4130-B3F8-22EC626FE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13FD7-E838-4DF8-A07F-BCA0EE8F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5356E-682C-4755-8A17-1FE505220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4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92F9-3FF9-4B4B-A92D-8D6E75688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MRS Symposium</a:t>
            </a:r>
            <a:br>
              <a:rPr lang="en-US" dirty="0"/>
            </a:br>
            <a:r>
              <a:rPr lang="en-US" dirty="0"/>
              <a:t>Nov 28 - Dec 4 </a:t>
            </a:r>
          </a:p>
        </p:txBody>
      </p:sp>
    </p:spTree>
    <p:extLst>
      <p:ext uri="{BB962C8B-B14F-4D97-AF65-F5344CB8AC3E}">
        <p14:creationId xmlns:p14="http://schemas.microsoft.com/office/powerpoint/2010/main" val="406664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4EBDCC-A101-4522-9BA1-1E2A82CEA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7570" y="72788"/>
            <a:ext cx="8682989" cy="6785211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AB3549B-7D3A-42B6-9C93-85B96C65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1" y="102235"/>
            <a:ext cx="2853690" cy="2172335"/>
          </a:xfrm>
        </p:spPr>
        <p:txBody>
          <a:bodyPr/>
          <a:lstStyle/>
          <a:p>
            <a:r>
              <a:rPr lang="en-US" dirty="0"/>
              <a:t>MRS-Symposium check-out</a:t>
            </a:r>
          </a:p>
        </p:txBody>
      </p:sp>
    </p:spTree>
    <p:extLst>
      <p:ext uri="{BB962C8B-B14F-4D97-AF65-F5344CB8AC3E}">
        <p14:creationId xmlns:p14="http://schemas.microsoft.com/office/powerpoint/2010/main" val="419239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0549-4C67-483B-805A-C7FDE083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F4BFD8-DF99-498F-9DC0-6207A0BF7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730" y="5771"/>
            <a:ext cx="9163050" cy="6852229"/>
          </a:xfrm>
        </p:spPr>
      </p:pic>
    </p:spTree>
    <p:extLst>
      <p:ext uri="{BB962C8B-B14F-4D97-AF65-F5344CB8AC3E}">
        <p14:creationId xmlns:p14="http://schemas.microsoft.com/office/powerpoint/2010/main" val="341403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DAF66-7C56-42EB-9115-1615F533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E7D2FC-F071-47A6-A979-398F91779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542" b="-1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9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11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MRS Symposium Nov 28 - Dec 4 </vt:lpstr>
      <vt:lpstr>MRS-Symposium check-out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MRS Symposium Nov 28 - Dec 4</dc:title>
  <dc:creator>Jose L Leon</dc:creator>
  <cp:lastModifiedBy>Jose L Leon</cp:lastModifiedBy>
  <cp:revision>2</cp:revision>
  <dcterms:created xsi:type="dcterms:W3CDTF">2020-11-14T01:00:00Z</dcterms:created>
  <dcterms:modified xsi:type="dcterms:W3CDTF">2020-11-15T02:12:47Z</dcterms:modified>
</cp:coreProperties>
</file>