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8" r:id="rId3"/>
    <p:sldMasterId id="2147483668" r:id="rId4"/>
    <p:sldMasterId id="2147483688" r:id="rId5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C5C5"/>
    <a:srgbClr val="CCCCCC"/>
    <a:srgbClr val="F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58EC-8A9B-5F4E-9697-8CFEB4AF788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8FBDD7-8325-CA4B-9BD4-616DAB2C3F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090512_118_tk_s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49400"/>
            <a:ext cx="9144000" cy="6084541"/>
          </a:xfrm>
          <a:prstGeom prst="rect">
            <a:avLst/>
          </a:prstGeom>
        </p:spPr>
      </p:pic>
      <p:pic>
        <p:nvPicPr>
          <p:cNvPr id="8" name="Picture 7" descr="vcu-ppt-footer-cover-4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9" name="Picture 8" descr="bm_UnivRelations_RF_hz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99" y="5748490"/>
            <a:ext cx="4962144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oldto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PPT_BG_new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804416"/>
          </a:xfrm>
          <a:prstGeom prst="rect">
            <a:avLst/>
          </a:prstGeom>
        </p:spPr>
      </p:pic>
      <p:pic>
        <p:nvPicPr>
          <p:cNvPr id="11" name="Picture 10" descr="bm_UnivRelations_RF_s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" y="803796"/>
            <a:ext cx="2590800" cy="7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12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37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00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31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47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31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78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vcu-ppt-footer-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8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de Angle Title Slide"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612" y="163531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871" y="370681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9278" y="6173611"/>
            <a:ext cx="7831666" cy="585611"/>
          </a:xfrm>
          <a:prstGeom prst="rect">
            <a:avLst/>
          </a:prstGeom>
          <a:solidFill>
            <a:srgbClr val="FFBA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5" name="Picture 4" descr="vcu-ppt-v-cover-4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8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2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5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942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692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740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695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012" y="163531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067" y="372541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5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273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629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5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2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7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140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504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543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section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6126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12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72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83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9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58EC-8A9B-5F4E-9697-8CFEB4AF788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10375" y="63516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29F5-542D-9840-825F-A9A559834D5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vcu-ppt-footer-gray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62472"/>
            <a:ext cx="5905266" cy="795528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8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10375" y="63516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29F5-542D-9840-825F-A9A559834D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10375" y="63516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29F5-542D-9840-825F-A9A559834D5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m_UnivRelations_RF_hz_K.png"/>
          <p:cNvPicPr>
            <a:picLocks noChangeAspect="1"/>
          </p:cNvPicPr>
          <p:nvPr userDrawn="1"/>
        </p:nvPicPr>
        <p:blipFill>
          <a:blip r:embed="rId11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35" y="6152558"/>
            <a:ext cx="2896105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810375" y="63516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29F5-542D-9840-825F-A9A559834D5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vcu-ppt-footer-gray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062472"/>
            <a:ext cx="5905266" cy="7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bm_UnivRelations_RF_hz_rgb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6146800"/>
            <a:ext cx="2950464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FFBA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-master">
  <a:themeElements>
    <a:clrScheme name="Custom 3">
      <a:dk1>
        <a:sysClr val="windowText" lastClr="000000"/>
      </a:dk1>
      <a:lt1>
        <a:sysClr val="window" lastClr="FFFFFF"/>
      </a:lt1>
      <a:dk2>
        <a:srgbClr val="FFA800"/>
      </a:dk2>
      <a:lt2>
        <a:srgbClr val="C0C1BF"/>
      </a:lt2>
      <a:accent1>
        <a:srgbClr val="E57200"/>
      </a:accent1>
      <a:accent2>
        <a:srgbClr val="FFCE00"/>
      </a:accent2>
      <a:accent3>
        <a:srgbClr val="00B3BE"/>
      </a:accent3>
      <a:accent4>
        <a:srgbClr val="856822"/>
      </a:accent4>
      <a:accent5>
        <a:srgbClr val="275E37"/>
      </a:accent5>
      <a:accent6>
        <a:srgbClr val="B2E0D6"/>
      </a:accent6>
      <a:hlink>
        <a:srgbClr val="E5CBB1"/>
      </a:hlink>
      <a:folHlink>
        <a:srgbClr val="CCDB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Office Theme</vt:lpstr>
      <vt:lpstr>1_Office Theme</vt:lpstr>
      <vt:lpstr>3_Office Theme</vt:lpstr>
      <vt:lpstr>2_Office Theme</vt:lpstr>
      <vt:lpstr>Section-master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 Identity</dc:creator>
  <cp:lastModifiedBy>John D Leonard</cp:lastModifiedBy>
  <cp:revision>10</cp:revision>
  <dcterms:created xsi:type="dcterms:W3CDTF">2017-05-02T18:09:12Z</dcterms:created>
  <dcterms:modified xsi:type="dcterms:W3CDTF">2017-05-15T19:29:35Z</dcterms:modified>
</cp:coreProperties>
</file>