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EE2D-136C-488D-85F5-DFBE3328B2C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EFCD-35A1-4570-9175-F815DAEF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87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subtitle</a:t>
            </a:r>
          </a:p>
        </p:txBody>
      </p:sp>
    </p:spTree>
    <p:extLst>
      <p:ext uri="{BB962C8B-B14F-4D97-AF65-F5344CB8AC3E}">
        <p14:creationId xmlns:p14="http://schemas.microsoft.com/office/powerpoint/2010/main" val="12029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1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Hello world</a:t>
            </a:r>
          </a:p>
          <a:p>
            <a:r>
              <a:rPr lang="en-US" smtClean="0"/>
              <a:t>Hello world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title</vt:lpstr>
      <vt:lpstr>Presentation 1 Second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John D Leonard</dc:creator>
  <cp:lastModifiedBy>John D Leonard</cp:lastModifiedBy>
  <cp:revision>1</cp:revision>
  <dcterms:created xsi:type="dcterms:W3CDTF">2017-02-28T18:49:48Z</dcterms:created>
  <dcterms:modified xsi:type="dcterms:W3CDTF">2017-02-28T18:50:54Z</dcterms:modified>
</cp:coreProperties>
</file>