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4" r:id="rId4"/>
    <p:sldMasterId id="2147483666" r:id="rId5"/>
    <p:sldMasterId id="2147483669" r:id="rId6"/>
    <p:sldMasterId id="2147483671" r:id="rId7"/>
  </p:sldMasterIdLst>
  <p:sldIdLst>
    <p:sldId id="256" r:id="rId8"/>
    <p:sldId id="257" r:id="rId9"/>
    <p:sldId id="258" r:id="rId10"/>
    <p:sldId id="259" r:id="rId11"/>
    <p:sldId id="262"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132"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vcu-ppt-footer-cove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69870"/>
            <a:ext cx="12244006" cy="4064330"/>
          </a:xfrm>
          <a:prstGeom prst="rect">
            <a:avLst/>
          </a:prstGeom>
        </p:spPr>
      </p:pic>
      <p:sp>
        <p:nvSpPr>
          <p:cNvPr id="2" name="Title 1"/>
          <p:cNvSpPr>
            <a:spLocks noGrp="1"/>
          </p:cNvSpPr>
          <p:nvPr>
            <p:ph type="ctrTitle"/>
          </p:nvPr>
        </p:nvSpPr>
        <p:spPr>
          <a:xfrm>
            <a:off x="87086" y="3992879"/>
            <a:ext cx="9144000" cy="1550459"/>
          </a:xfrm>
        </p:spPr>
        <p:txBody>
          <a:bodyPr lIns="0" tIns="0" rIns="0" bIns="0" anchor="ctr" anchorCtr="0"/>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3048000" y="5640778"/>
            <a:ext cx="9144000" cy="12172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8" name="Picture 7" descr="vcu_brand_mark_rgb.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9233" y="5850741"/>
            <a:ext cx="2340117" cy="689337"/>
          </a:xfrm>
          <a:prstGeom prst="rect">
            <a:avLst/>
          </a:prstGeom>
        </p:spPr>
      </p:pic>
    </p:spTree>
    <p:extLst>
      <p:ext uri="{BB962C8B-B14F-4D97-AF65-F5344CB8AC3E}">
        <p14:creationId xmlns:p14="http://schemas.microsoft.com/office/powerpoint/2010/main" val="109565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41873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3503394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cover slide">
    <p:spTree>
      <p:nvGrpSpPr>
        <p:cNvPr id="1" name=""/>
        <p:cNvGrpSpPr/>
        <p:nvPr/>
      </p:nvGrpSpPr>
      <p:grpSpPr>
        <a:xfrm>
          <a:off x="0" y="0"/>
          <a:ext cx="0" cy="0"/>
          <a:chOff x="0" y="0"/>
          <a:chExt cx="0" cy="0"/>
        </a:xfrm>
      </p:grpSpPr>
      <p:pic>
        <p:nvPicPr>
          <p:cNvPr id="9" name="Picture 8" descr="vcu_brand_mark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311" y="5719985"/>
            <a:ext cx="2330179" cy="686409"/>
          </a:xfrm>
          <a:prstGeom prst="rect">
            <a:avLst/>
          </a:prstGeom>
        </p:spPr>
      </p:pic>
      <p:sp>
        <p:nvSpPr>
          <p:cNvPr id="10" name="Title 9"/>
          <p:cNvSpPr>
            <a:spLocks noGrp="1"/>
          </p:cNvSpPr>
          <p:nvPr>
            <p:ph type="title" hasCustomPrompt="1"/>
          </p:nvPr>
        </p:nvSpPr>
        <p:spPr>
          <a:xfrm>
            <a:off x="796896" y="4051895"/>
            <a:ext cx="10972800" cy="1143000"/>
          </a:xfrm>
          <a:prstGeom prst="rect">
            <a:avLst/>
          </a:prstGeom>
        </p:spPr>
        <p:txBody>
          <a:bodyPr vert="horz"/>
          <a:lstStyle>
            <a:lvl1pPr algn="l">
              <a:defRPr sz="4267" baseline="0"/>
            </a:lvl1pPr>
          </a:lstStyle>
          <a:p>
            <a:r>
              <a:rPr lang="en-US" dirty="0" smtClean="0"/>
              <a:t>Click to edit presentation title</a:t>
            </a:r>
            <a:endParaRPr lang="en-US" dirty="0"/>
          </a:p>
        </p:txBody>
      </p:sp>
      <p:sp>
        <p:nvSpPr>
          <p:cNvPr id="11" name="Subtitle 2"/>
          <p:cNvSpPr>
            <a:spLocks noGrp="1"/>
          </p:cNvSpPr>
          <p:nvPr>
            <p:ph type="subTitle" idx="1" hasCustomPrompt="1"/>
          </p:nvPr>
        </p:nvSpPr>
        <p:spPr>
          <a:xfrm>
            <a:off x="797683" y="4888921"/>
            <a:ext cx="7585285" cy="1752600"/>
          </a:xfrm>
          <a:prstGeom prst="rect">
            <a:avLst/>
          </a:prstGeom>
        </p:spPr>
        <p:txBody>
          <a:bodyPr>
            <a:normAutofit/>
          </a:bodyPr>
          <a:lstStyle>
            <a:lvl1pPr marL="0" indent="0" algn="l">
              <a:buNone/>
              <a:defRPr sz="2400" b="1">
                <a:solidFill>
                  <a:schemeClr val="tx1">
                    <a:lumMod val="75000"/>
                    <a:lumOff val="2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subtitle or presenter name</a:t>
            </a:r>
            <a:endParaRPr lang="en-US" dirty="0"/>
          </a:p>
        </p:txBody>
      </p:sp>
    </p:spTree>
    <p:extLst>
      <p:ext uri="{BB962C8B-B14F-4D97-AF65-F5344CB8AC3E}">
        <p14:creationId xmlns:p14="http://schemas.microsoft.com/office/powerpoint/2010/main" val="179040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Gold cov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6028" y="2484976"/>
            <a:ext cx="7638037" cy="1470025"/>
          </a:xfrm>
          <a:prstGeom prst="rect">
            <a:avLst/>
          </a:prstGeom>
        </p:spPr>
        <p:txBody>
          <a:bodyPr>
            <a:noAutofit/>
          </a:bodyPr>
          <a:lstStyle>
            <a:lvl1pPr>
              <a:defRPr sz="4800" b="0">
                <a:solidFill>
                  <a:schemeClr val="tx1"/>
                </a:solidFill>
              </a:defRPr>
            </a:lvl1pPr>
          </a:lstStyle>
          <a:p>
            <a:r>
              <a:rPr lang="en-US" dirty="0" smtClean="0"/>
              <a:t>Click to edit presentation title</a:t>
            </a:r>
            <a:endParaRPr lang="en-US" dirty="0"/>
          </a:p>
        </p:txBody>
      </p:sp>
      <p:sp>
        <p:nvSpPr>
          <p:cNvPr id="3" name="Subtitle 2"/>
          <p:cNvSpPr>
            <a:spLocks noGrp="1"/>
          </p:cNvSpPr>
          <p:nvPr>
            <p:ph type="subTitle" idx="1" hasCustomPrompt="1"/>
          </p:nvPr>
        </p:nvSpPr>
        <p:spPr>
          <a:xfrm>
            <a:off x="3666027" y="3948789"/>
            <a:ext cx="7638037" cy="1752600"/>
          </a:xfrm>
          <a:prstGeom prst="rect">
            <a:avLst/>
          </a:prstGeom>
        </p:spPr>
        <p:txBody>
          <a:bodyPr>
            <a:normAutofit/>
          </a:bodyPr>
          <a:lstStyle>
            <a:lvl1pPr marL="0" indent="0" algn="l">
              <a:buNone/>
              <a:defRPr sz="3200" b="1">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subtitle or presenter name</a:t>
            </a:r>
            <a:endParaRPr lang="en-US" dirty="0"/>
          </a:p>
        </p:txBody>
      </p:sp>
    </p:spTree>
    <p:extLst>
      <p:ext uri="{BB962C8B-B14F-4D97-AF65-F5344CB8AC3E}">
        <p14:creationId xmlns:p14="http://schemas.microsoft.com/office/powerpoint/2010/main" val="2519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8"/>
            <a:ext cx="10363200" cy="1470025"/>
          </a:xfrm>
          <a:prstGeom prst="rect">
            <a:avLst/>
          </a:prstGeom>
        </p:spPr>
        <p:txBody>
          <a:bodyPr/>
          <a:lstStyle>
            <a:lvl1pPr algn="l">
              <a:defRPr sz="4800"/>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914400" y="3606977"/>
            <a:ext cx="8534400" cy="1752600"/>
          </a:xfrm>
          <a:prstGeom prst="rect">
            <a:avLst/>
          </a:prstGeo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section subtitle</a:t>
            </a:r>
            <a:endParaRPr lang="en-US" dirty="0"/>
          </a:p>
        </p:txBody>
      </p:sp>
    </p:spTree>
    <p:extLst>
      <p:ext uri="{BB962C8B-B14F-4D97-AF65-F5344CB8AC3E}">
        <p14:creationId xmlns:p14="http://schemas.microsoft.com/office/powerpoint/2010/main" val="1610154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theme-one colum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62533" y="6356352"/>
            <a:ext cx="2844800" cy="365125"/>
          </a:xfrm>
          <a:prstGeom prst="rect">
            <a:avLst/>
          </a:prstGeom>
        </p:spPr>
        <p:txBody>
          <a:bodyPr/>
          <a:lstStyle/>
          <a:p>
            <a:fld id="{690329F5-542D-9840-825F-A9A559834D5D}" type="slidenum">
              <a:rPr lang="en-US" smtClean="0"/>
              <a:t>‹#›</a:t>
            </a:fld>
            <a:endParaRPr lang="en-US"/>
          </a:p>
        </p:txBody>
      </p:sp>
      <p:sp>
        <p:nvSpPr>
          <p:cNvPr id="5" name="Title 1"/>
          <p:cNvSpPr>
            <a:spLocks noGrp="1"/>
          </p:cNvSpPr>
          <p:nvPr>
            <p:ph type="title" hasCustomPrompt="1"/>
          </p:nvPr>
        </p:nvSpPr>
        <p:spPr>
          <a:xfrm>
            <a:off x="784485" y="632419"/>
            <a:ext cx="10972800" cy="1143000"/>
          </a:xfrm>
          <a:prstGeom prst="rect">
            <a:avLst/>
          </a:prstGeom>
        </p:spPr>
        <p:txBody>
          <a:bodyPr/>
          <a:lstStyle/>
          <a:p>
            <a:r>
              <a:rPr lang="en-US" dirty="0" smtClean="0"/>
              <a:t>Click to edit headline</a:t>
            </a:r>
            <a:endParaRPr lang="en-US" dirty="0"/>
          </a:p>
        </p:txBody>
      </p:sp>
      <p:sp>
        <p:nvSpPr>
          <p:cNvPr id="7" name="Content Placeholder 2"/>
          <p:cNvSpPr>
            <a:spLocks noGrp="1"/>
          </p:cNvSpPr>
          <p:nvPr>
            <p:ph idx="1" hasCustomPrompt="1"/>
          </p:nvPr>
        </p:nvSpPr>
        <p:spPr>
          <a:xfrm>
            <a:off x="784485" y="1957980"/>
            <a:ext cx="10972800" cy="4525963"/>
          </a:xfrm>
          <a:prstGeom prst="rect">
            <a:avLst/>
          </a:prstGeom>
        </p:spPr>
        <p:txBody>
          <a:bodyPr/>
          <a:lstStyle/>
          <a:p>
            <a:pPr lvl="0"/>
            <a:r>
              <a:rPr lang="en-US" dirty="0" smtClean="0"/>
              <a:t>Click to edit subhead</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6328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 theme-two colum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9262533" y="6356352"/>
            <a:ext cx="2844800" cy="365125"/>
          </a:xfrm>
          <a:prstGeom prst="rect">
            <a:avLst/>
          </a:prstGeom>
        </p:spPr>
        <p:txBody>
          <a:bodyPr/>
          <a:lstStyle/>
          <a:p>
            <a:fld id="{690329F5-542D-9840-825F-A9A559834D5D}" type="slidenum">
              <a:rPr lang="en-US" smtClean="0"/>
              <a:t>‹#›</a:t>
            </a:fld>
            <a:endParaRPr lang="en-US"/>
          </a:p>
        </p:txBody>
      </p:sp>
      <p:sp>
        <p:nvSpPr>
          <p:cNvPr id="8" name="Title 1"/>
          <p:cNvSpPr>
            <a:spLocks noGrp="1"/>
          </p:cNvSpPr>
          <p:nvPr>
            <p:ph type="title" hasCustomPrompt="1"/>
          </p:nvPr>
        </p:nvSpPr>
        <p:spPr>
          <a:xfrm>
            <a:off x="800384" y="274639"/>
            <a:ext cx="10972800" cy="1143000"/>
          </a:xfrm>
          <a:prstGeom prst="rect">
            <a:avLst/>
          </a:prstGeom>
        </p:spPr>
        <p:txBody>
          <a:bodyPr/>
          <a:lstStyle>
            <a:lvl1pPr>
              <a:defRPr/>
            </a:lvl1pPr>
          </a:lstStyle>
          <a:p>
            <a:r>
              <a:rPr lang="en-US" dirty="0" smtClean="0"/>
              <a:t>Click to edit headline</a:t>
            </a:r>
            <a:endParaRPr lang="en-US" dirty="0"/>
          </a:p>
        </p:txBody>
      </p:sp>
      <p:sp>
        <p:nvSpPr>
          <p:cNvPr id="10" name="Text Placeholder 2"/>
          <p:cNvSpPr>
            <a:spLocks noGrp="1"/>
          </p:cNvSpPr>
          <p:nvPr>
            <p:ph type="body" idx="1" hasCustomPrompt="1"/>
          </p:nvPr>
        </p:nvSpPr>
        <p:spPr>
          <a:xfrm>
            <a:off x="800384"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1st column sub</a:t>
            </a:r>
          </a:p>
        </p:txBody>
      </p:sp>
      <p:sp>
        <p:nvSpPr>
          <p:cNvPr id="11" name="Content Placeholder 3"/>
          <p:cNvSpPr>
            <a:spLocks noGrp="1"/>
          </p:cNvSpPr>
          <p:nvPr>
            <p:ph sz="half" idx="2"/>
          </p:nvPr>
        </p:nvSpPr>
        <p:spPr>
          <a:xfrm>
            <a:off x="800384"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4"/>
          <p:cNvSpPr>
            <a:spLocks noGrp="1"/>
          </p:cNvSpPr>
          <p:nvPr>
            <p:ph type="body" sz="quarter" idx="3" hasCustomPrompt="1"/>
          </p:nvPr>
        </p:nvSpPr>
        <p:spPr>
          <a:xfrm>
            <a:off x="6384154"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2nd column sub</a:t>
            </a:r>
          </a:p>
        </p:txBody>
      </p:sp>
      <p:sp>
        <p:nvSpPr>
          <p:cNvPr id="13" name="Content Placeholder 5"/>
          <p:cNvSpPr>
            <a:spLocks noGrp="1"/>
          </p:cNvSpPr>
          <p:nvPr>
            <p:ph sz="quarter" idx="4"/>
          </p:nvPr>
        </p:nvSpPr>
        <p:spPr>
          <a:xfrm>
            <a:off x="6384154"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528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519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7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321456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408111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145454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ctr" anchorCtr="0">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ctr" anchorCtr="0">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359047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64069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15723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347453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62158" y="6356350"/>
            <a:ext cx="1940626" cy="365125"/>
          </a:xfrm>
          <a:prstGeom prst="rect">
            <a:avLst/>
          </a:prstGeom>
        </p:spPr>
        <p:txBody>
          <a:bodyPr/>
          <a:lstStyle/>
          <a:p>
            <a:fld id="{3222A230-9836-408F-BB95-412E4C3C48EB}"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88C01-1BCB-44AB-A820-ED3468DD7CDA}" type="slidenum">
              <a:rPr lang="en-US" smtClean="0"/>
              <a:t>‹#›</a:t>
            </a:fld>
            <a:endParaRPr lang="en-US"/>
          </a:p>
        </p:txBody>
      </p:sp>
    </p:spTree>
    <p:extLst>
      <p:ext uri="{BB962C8B-B14F-4D97-AF65-F5344CB8AC3E}">
        <p14:creationId xmlns:p14="http://schemas.microsoft.com/office/powerpoint/2010/main" val="310367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8.emf"/></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vcu-ppt-footer-gray.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97600"/>
            <a:ext cx="4902200" cy="660400"/>
          </a:xfrm>
          <a:prstGeom prst="rect">
            <a:avLst/>
          </a:prstGeom>
          <a:effectLst>
            <a:outerShdw blurRad="152400" dist="25400" dir="16200000" sx="102000" sy="102000" algn="tl" rotWithShape="0">
              <a:srgbClr val="000000">
                <a:alpha val="20000"/>
              </a:srgbClr>
            </a:outerShdw>
          </a:effec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038600" y="6356350"/>
            <a:ext cx="626918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7786" y="6356350"/>
            <a:ext cx="8560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88C01-1BCB-44AB-A820-ED3468DD7CDA}" type="slidenum">
              <a:rPr lang="en-US" smtClean="0"/>
              <a:t>‹#›</a:t>
            </a:fld>
            <a:endParaRPr lang="en-US"/>
          </a:p>
        </p:txBody>
      </p:sp>
    </p:spTree>
    <p:extLst>
      <p:ext uri="{BB962C8B-B14F-4D97-AF65-F5344CB8AC3E}">
        <p14:creationId xmlns:p14="http://schemas.microsoft.com/office/powerpoint/2010/main" val="3126826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vcu-ppt-footer-cov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810933"/>
            <a:ext cx="12192000" cy="4047067"/>
          </a:xfrm>
          <a:prstGeom prst="rect">
            <a:avLst/>
          </a:prstGeom>
        </p:spPr>
      </p:pic>
      <p:pic>
        <p:nvPicPr>
          <p:cNvPr id="3" name="Picture 2" descr="vcu_brand_mark_rgb.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2311" y="5719985"/>
            <a:ext cx="2330179" cy="686409"/>
          </a:xfrm>
          <a:prstGeom prst="rect">
            <a:avLst/>
          </a:prstGeom>
        </p:spPr>
      </p:pic>
    </p:spTree>
    <p:extLst>
      <p:ext uri="{BB962C8B-B14F-4D97-AF65-F5344CB8AC3E}">
        <p14:creationId xmlns:p14="http://schemas.microsoft.com/office/powerpoint/2010/main" val="227720689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BA00"/>
        </a:solidFill>
        <a:effectLst/>
      </p:bgPr>
    </p:bg>
    <p:spTree>
      <p:nvGrpSpPr>
        <p:cNvPr id="1" name=""/>
        <p:cNvGrpSpPr/>
        <p:nvPr/>
      </p:nvGrpSpPr>
      <p:grpSpPr>
        <a:xfrm>
          <a:off x="0" y="0"/>
          <a:ext cx="0" cy="0"/>
          <a:chOff x="0" y="0"/>
          <a:chExt cx="0" cy="0"/>
        </a:xfrm>
      </p:grpSpPr>
      <p:pic>
        <p:nvPicPr>
          <p:cNvPr id="7" name="Picture 6" descr="vcu-ppt-cover.eps"/>
          <p:cNvPicPr>
            <a:picLocks noChangeAspect="1"/>
          </p:cNvPicPr>
          <p:nvPr userDrawn="1"/>
        </p:nvPicPr>
        <p:blipFill rotWithShape="1">
          <a:blip r:embed="rId3">
            <a:extLst>
              <a:ext uri="{28A0092B-C50C-407E-A947-70E740481C1C}">
                <a14:useLocalDpi xmlns:a14="http://schemas.microsoft.com/office/drawing/2010/main" val="0"/>
              </a:ext>
            </a:extLst>
          </a:blip>
          <a:srcRect r="74722"/>
          <a:stretch/>
        </p:blipFill>
        <p:spPr>
          <a:xfrm>
            <a:off x="0" y="0"/>
            <a:ext cx="3081867" cy="6858000"/>
          </a:xfrm>
          <a:prstGeom prst="rect">
            <a:avLst/>
          </a:prstGeom>
        </p:spPr>
      </p:pic>
    </p:spTree>
    <p:extLst>
      <p:ext uri="{BB962C8B-B14F-4D97-AF65-F5344CB8AC3E}">
        <p14:creationId xmlns:p14="http://schemas.microsoft.com/office/powerpoint/2010/main" val="3620376338"/>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609585" rtl="0" eaLnBrk="1" latinLnBrk="0" hangingPunct="1">
        <a:spcBef>
          <a:spcPct val="0"/>
        </a:spcBef>
        <a:buNone/>
        <a:defRPr sz="5333" b="1"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3733"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400"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33333"/>
        </a:solidFill>
        <a:effectLst/>
      </p:bgPr>
    </p:bg>
    <p:spTree>
      <p:nvGrpSpPr>
        <p:cNvPr id="1" name=""/>
        <p:cNvGrpSpPr/>
        <p:nvPr/>
      </p:nvGrpSpPr>
      <p:grpSpPr>
        <a:xfrm>
          <a:off x="0" y="0"/>
          <a:ext cx="0" cy="0"/>
          <a:chOff x="0" y="0"/>
          <a:chExt cx="0" cy="0"/>
        </a:xfrm>
      </p:grpSpPr>
      <p:pic>
        <p:nvPicPr>
          <p:cNvPr id="8" name="Picture 7" descr="vcu-ppt-footer-gol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977467"/>
            <a:ext cx="6536267" cy="880533"/>
          </a:xfrm>
          <a:prstGeom prst="rect">
            <a:avLst/>
          </a:prstGeom>
        </p:spPr>
      </p:pic>
    </p:spTree>
    <p:extLst>
      <p:ext uri="{BB962C8B-B14F-4D97-AF65-F5344CB8AC3E}">
        <p14:creationId xmlns:p14="http://schemas.microsoft.com/office/powerpoint/2010/main" val="2072475717"/>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609585" rtl="0" eaLnBrk="1" latinLnBrk="0" hangingPunct="1">
        <a:spcBef>
          <a:spcPct val="0"/>
        </a:spcBef>
        <a:buNone/>
        <a:defRPr sz="5333" kern="1200">
          <a:solidFill>
            <a:srgbClr val="FFBA00"/>
          </a:solidFill>
          <a:latin typeface="+mj-lt"/>
          <a:ea typeface="+mj-ea"/>
          <a:cs typeface="+mj-cs"/>
        </a:defRPr>
      </a:lvl1pPr>
    </p:titleStyle>
    <p:bodyStyle>
      <a:lvl1pPr marL="457189" indent="-457189" algn="l" defTabSz="609585" rtl="0" eaLnBrk="1" latinLnBrk="0" hangingPunct="1">
        <a:spcBef>
          <a:spcPct val="20000"/>
        </a:spcBef>
        <a:buFont typeface="Arial"/>
        <a:buChar char="•"/>
        <a:defRPr sz="3733" kern="1200">
          <a:solidFill>
            <a:srgbClr val="FFFFFF"/>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rgbClr val="FFFFFF"/>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rgbClr val="FFFFFF"/>
          </a:solidFill>
          <a:latin typeface="+mn-lt"/>
          <a:ea typeface="+mn-ea"/>
          <a:cs typeface="+mn-cs"/>
        </a:defRPr>
      </a:lvl3pPr>
      <a:lvl4pPr marL="2133547" indent="-304792" algn="l" defTabSz="609585" rtl="0" eaLnBrk="1" latinLnBrk="0" hangingPunct="1">
        <a:spcBef>
          <a:spcPct val="20000"/>
        </a:spcBef>
        <a:buFont typeface="Arial"/>
        <a:buChar char="–"/>
        <a:defRPr sz="2400" kern="1200">
          <a:solidFill>
            <a:srgbClr val="FFFFFF"/>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rgbClr val="FFFFFF"/>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pic>
        <p:nvPicPr>
          <p:cNvPr id="7" name="Picture 6" descr="vcu-ppt-footer-gray.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5977466"/>
            <a:ext cx="6536267" cy="880533"/>
          </a:xfrm>
          <a:prstGeom prst="rect">
            <a:avLst/>
          </a:prstGeom>
        </p:spPr>
      </p:pic>
    </p:spTree>
    <p:extLst>
      <p:ext uri="{BB962C8B-B14F-4D97-AF65-F5344CB8AC3E}">
        <p14:creationId xmlns:p14="http://schemas.microsoft.com/office/powerpoint/2010/main" val="1781755601"/>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609585" rtl="0" eaLnBrk="1" latinLnBrk="0" hangingPunct="1">
        <a:spcBef>
          <a:spcPct val="0"/>
        </a:spcBef>
        <a:buNone/>
        <a:defRPr sz="5333" kern="1200">
          <a:solidFill>
            <a:schemeClr val="tx1">
              <a:lumMod val="65000"/>
              <a:lumOff val="3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3733" kern="1200">
          <a:solidFill>
            <a:schemeClr val="tx1">
              <a:lumMod val="65000"/>
              <a:lumOff val="35000"/>
            </a:schemeClr>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chemeClr val="tx1">
              <a:lumMod val="65000"/>
              <a:lumOff val="35000"/>
            </a:schemeClr>
          </a:solidFill>
          <a:latin typeface="+mn-lt"/>
          <a:ea typeface="+mn-ea"/>
          <a:cs typeface="+mn-cs"/>
        </a:defRPr>
      </a:lvl3pPr>
      <a:lvl4pPr marL="2133547" indent="-304792" algn="l" defTabSz="609585"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725742"/>
      </p:ext>
    </p:extLst>
  </p:cSld>
  <p:clrMap bg1="lt1" tx1="dk1" bg2="lt2" tx2="dk2" accent1="accent1" accent2="accent2" accent3="accent3" accent4="accent4" accent5="accent5" accent6="accent6" hlink="hlink" folHlink="folHlink"/>
  <p:sldLayoutIdLst>
    <p:sldLayoutId id="2147483670" r:id="rId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715339"/>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chosvoice.com/how-to-set-a-default-template-in-powerpoint-20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jdleonard@vcu.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Saving time with Power point</a:t>
            </a:r>
            <a:br>
              <a:rPr lang="en-US" dirty="0" smtClean="0"/>
            </a:br>
            <a:r>
              <a:rPr lang="en-US" dirty="0" smtClean="0"/>
              <a:t>(And a second title for testing)</a:t>
            </a:r>
            <a:endParaRPr lang="en-US" dirty="0"/>
          </a:p>
        </p:txBody>
      </p:sp>
      <p:sp>
        <p:nvSpPr>
          <p:cNvPr id="3" name="Subtitle 2"/>
          <p:cNvSpPr>
            <a:spLocks noGrp="1"/>
          </p:cNvSpPr>
          <p:nvPr>
            <p:ph type="subTitle" idx="1"/>
          </p:nvPr>
        </p:nvSpPr>
        <p:spPr/>
        <p:txBody>
          <a:bodyPr/>
          <a:lstStyle/>
          <a:p>
            <a:r>
              <a:rPr lang="en-US" dirty="0" smtClean="0"/>
              <a:t>John Leonard</a:t>
            </a:r>
            <a:br>
              <a:rPr lang="en-US" dirty="0" smtClean="0"/>
            </a:br>
            <a:r>
              <a:rPr lang="en-US" dirty="0" smtClean="0"/>
              <a:t>School of Engineering</a:t>
            </a:r>
            <a:br>
              <a:rPr lang="en-US" dirty="0" smtClean="0"/>
            </a:br>
            <a:r>
              <a:rPr lang="en-US" dirty="0" smtClean="0"/>
              <a:t>March 1, 2017</a:t>
            </a:r>
            <a:endParaRPr lang="en-US" dirty="0"/>
          </a:p>
        </p:txBody>
      </p:sp>
    </p:spTree>
    <p:extLst>
      <p:ext uri="{BB962C8B-B14F-4D97-AF65-F5344CB8AC3E}">
        <p14:creationId xmlns:p14="http://schemas.microsoft.com/office/powerpoint/2010/main" val="4238183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point slide masters</a:t>
            </a:r>
            <a:endParaRPr lang="en-US" dirty="0"/>
          </a:p>
        </p:txBody>
      </p:sp>
      <p:sp>
        <p:nvSpPr>
          <p:cNvPr id="5" name="Text Placeholder 4"/>
          <p:cNvSpPr>
            <a:spLocks noGrp="1"/>
          </p:cNvSpPr>
          <p:nvPr>
            <p:ph type="body" idx="1"/>
          </p:nvPr>
        </p:nvSpPr>
        <p:spPr/>
        <p:txBody>
          <a:bodyPr/>
          <a:lstStyle/>
          <a:p>
            <a:r>
              <a:rPr lang="en-US" dirty="0" smtClean="0"/>
              <a:t>Why use a slide master?</a:t>
            </a:r>
            <a:endParaRPr lang="en-US" dirty="0"/>
          </a:p>
        </p:txBody>
      </p:sp>
      <p:sp>
        <p:nvSpPr>
          <p:cNvPr id="3" name="Content Placeholder 2"/>
          <p:cNvSpPr>
            <a:spLocks noGrp="1"/>
          </p:cNvSpPr>
          <p:nvPr>
            <p:ph sz="half" idx="2"/>
          </p:nvPr>
        </p:nvSpPr>
        <p:spPr/>
        <p:txBody>
          <a:bodyPr/>
          <a:lstStyle/>
          <a:p>
            <a:r>
              <a:rPr lang="en-US" dirty="0" smtClean="0"/>
              <a:t>Reformatting slides is easier</a:t>
            </a:r>
          </a:p>
          <a:p>
            <a:pPr lvl="1"/>
            <a:r>
              <a:rPr lang="en-US" dirty="0" smtClean="0"/>
              <a:t>A single change propagates to all slides in deck</a:t>
            </a:r>
          </a:p>
          <a:p>
            <a:r>
              <a:rPr lang="en-US" dirty="0" smtClean="0"/>
              <a:t>Changing themes is seamless</a:t>
            </a:r>
          </a:p>
          <a:p>
            <a:pPr lvl="1"/>
            <a:r>
              <a:rPr lang="en-US" dirty="0" smtClean="0"/>
              <a:t>Easy to swap between designs</a:t>
            </a:r>
          </a:p>
          <a:p>
            <a:r>
              <a:rPr lang="en-US" dirty="0" smtClean="0"/>
              <a:t>Properly created masters can be installed directly into </a:t>
            </a:r>
            <a:r>
              <a:rPr lang="en-US" dirty="0" err="1" smtClean="0"/>
              <a:t>powerpoint</a:t>
            </a:r>
            <a:r>
              <a:rPr lang="en-US" dirty="0" smtClean="0"/>
              <a:t>!</a:t>
            </a:r>
            <a:endParaRPr lang="en-US" dirty="0"/>
          </a:p>
        </p:txBody>
      </p:sp>
      <p:sp>
        <p:nvSpPr>
          <p:cNvPr id="9" name="Content Placeholder 8"/>
          <p:cNvSpPr>
            <a:spLocks noGrp="1"/>
          </p:cNvSpPr>
          <p:nvPr>
            <p:ph sz="quarter" idx="4"/>
          </p:nvPr>
        </p:nvSpPr>
        <p:spPr/>
        <p:txBody>
          <a:bodyPr/>
          <a:lstStyle/>
          <a:p>
            <a:r>
              <a:rPr lang="en-US" dirty="0" smtClean="0"/>
              <a:t>A properly designed slide master will smoothly integrate with “New slide” and the keystroke “control-M” for adding new slides quickly and easily</a:t>
            </a:r>
          </a:p>
          <a:p>
            <a:r>
              <a:rPr lang="en-US" dirty="0" smtClean="0"/>
              <a:t>A properly designed slide master with integrate cleanly with VB scripts to automatically craft branded presentations.</a:t>
            </a:r>
            <a:endParaRPr lang="en-US" dirty="0"/>
          </a:p>
        </p:txBody>
      </p:sp>
    </p:spTree>
    <p:extLst>
      <p:ext uri="{BB962C8B-B14F-4D97-AF65-F5344CB8AC3E}">
        <p14:creationId xmlns:p14="http://schemas.microsoft.com/office/powerpoint/2010/main" val="246435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point slide masters</a:t>
            </a:r>
            <a:endParaRPr lang="en-US" dirty="0"/>
          </a:p>
        </p:txBody>
      </p:sp>
      <p:sp>
        <p:nvSpPr>
          <p:cNvPr id="5" name="Text Placeholder 4"/>
          <p:cNvSpPr>
            <a:spLocks noGrp="1"/>
          </p:cNvSpPr>
          <p:nvPr>
            <p:ph type="body" idx="1"/>
          </p:nvPr>
        </p:nvSpPr>
        <p:spPr/>
        <p:txBody>
          <a:bodyPr/>
          <a:lstStyle/>
          <a:p>
            <a:r>
              <a:rPr lang="en-US" dirty="0"/>
              <a:t>What’s in a slide master</a:t>
            </a:r>
          </a:p>
        </p:txBody>
      </p:sp>
      <p:sp>
        <p:nvSpPr>
          <p:cNvPr id="3" name="Content Placeholder 2"/>
          <p:cNvSpPr>
            <a:spLocks noGrp="1"/>
          </p:cNvSpPr>
          <p:nvPr>
            <p:ph sz="half" idx="2"/>
          </p:nvPr>
        </p:nvSpPr>
        <p:spPr/>
        <p:txBody>
          <a:bodyPr/>
          <a:lstStyle/>
          <a:p>
            <a:r>
              <a:rPr lang="en-US" dirty="0"/>
              <a:t>Microsoft internally hardwires specific names to specific formats</a:t>
            </a:r>
          </a:p>
          <a:p>
            <a:r>
              <a:rPr lang="en-US" dirty="0"/>
              <a:t>Starting with a blank template ensures all the necessary slides are in a </a:t>
            </a:r>
            <a:r>
              <a:rPr lang="en-US" dirty="0" smtClean="0"/>
              <a:t>design</a:t>
            </a:r>
            <a:endParaRPr lang="en-US" dirty="0"/>
          </a:p>
        </p:txBody>
      </p:sp>
      <p:sp>
        <p:nvSpPr>
          <p:cNvPr id="8" name="Text Placeholder 7"/>
          <p:cNvSpPr>
            <a:spLocks noGrp="1"/>
          </p:cNvSpPr>
          <p:nvPr>
            <p:ph type="body" sz="quarter" idx="3"/>
          </p:nvPr>
        </p:nvSpPr>
        <p:spPr/>
        <p:txBody>
          <a:bodyPr>
            <a:normAutofit lnSpcReduction="10000"/>
          </a:bodyPr>
          <a:lstStyle/>
          <a:p>
            <a:r>
              <a:rPr lang="en-US" dirty="0" smtClean="0"/>
              <a:t>This template is properly formatted!</a:t>
            </a:r>
            <a:endParaRPr lang="en-US" dirty="0"/>
          </a:p>
        </p:txBody>
      </p:sp>
      <p:sp>
        <p:nvSpPr>
          <p:cNvPr id="9" name="Content Placeholder 8"/>
          <p:cNvSpPr>
            <a:spLocks noGrp="1"/>
          </p:cNvSpPr>
          <p:nvPr>
            <p:ph sz="quarter" idx="4"/>
          </p:nvPr>
        </p:nvSpPr>
        <p:spPr/>
        <p:txBody>
          <a:bodyPr>
            <a:normAutofit fontScale="92500"/>
          </a:bodyPr>
          <a:lstStyle/>
          <a:p>
            <a:r>
              <a:rPr lang="en-US" dirty="0" smtClean="0"/>
              <a:t>To see what’s going on - click “View” | “Slide master” to see what’s going on in this deck</a:t>
            </a:r>
          </a:p>
          <a:p>
            <a:r>
              <a:rPr lang="en-US" dirty="0" smtClean="0"/>
              <a:t>Note the items down the left side of the screen – these are master layouts and master slides.</a:t>
            </a:r>
          </a:p>
          <a:p>
            <a:r>
              <a:rPr lang="en-US" dirty="0" smtClean="0"/>
              <a:t>Changing a master slide will change all the slides that use the master in the original presentation</a:t>
            </a:r>
          </a:p>
        </p:txBody>
      </p:sp>
    </p:spTree>
    <p:extLst>
      <p:ext uri="{BB962C8B-B14F-4D97-AF65-F5344CB8AC3E}">
        <p14:creationId xmlns:p14="http://schemas.microsoft.com/office/powerpoint/2010/main" val="310166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was this template created?</a:t>
            </a:r>
            <a:endParaRPr lang="en-US" dirty="0"/>
          </a:p>
        </p:txBody>
      </p:sp>
      <p:sp>
        <p:nvSpPr>
          <p:cNvPr id="8" name="Content Placeholder 7"/>
          <p:cNvSpPr>
            <a:spLocks noGrp="1"/>
          </p:cNvSpPr>
          <p:nvPr>
            <p:ph idx="1"/>
          </p:nvPr>
        </p:nvSpPr>
        <p:spPr/>
        <p:txBody>
          <a:bodyPr>
            <a:normAutofit lnSpcReduction="10000"/>
          </a:bodyPr>
          <a:lstStyle/>
          <a:p>
            <a:r>
              <a:rPr lang="en-US" dirty="0" smtClean="0"/>
              <a:t>Open a blank presentation with no design – then go to the slide master (View | Slide Master)</a:t>
            </a:r>
          </a:p>
          <a:p>
            <a:r>
              <a:rPr lang="en-US" dirty="0" smtClean="0"/>
              <a:t>Open the Division of University Relations power point deck and view it’s slide master</a:t>
            </a:r>
          </a:p>
          <a:p>
            <a:r>
              <a:rPr lang="en-US" dirty="0" smtClean="0"/>
              <a:t>Copy all the master slides (^A) and pasted them AFTER the template slides in the blank presentation</a:t>
            </a:r>
          </a:p>
          <a:p>
            <a:r>
              <a:rPr lang="en-US" dirty="0" smtClean="0"/>
              <a:t>Clip the necessary elements from the VCU masters into the first slide master of the new presentation</a:t>
            </a:r>
          </a:p>
          <a:p>
            <a:r>
              <a:rPr lang="en-US" dirty="0" smtClean="0"/>
              <a:t>Clip the background and branding elements from the title slide in a VCU branded title to the title master slide in the first layout.</a:t>
            </a:r>
          </a:p>
        </p:txBody>
      </p:sp>
    </p:spTree>
    <p:extLst>
      <p:ext uri="{BB962C8B-B14F-4D97-AF65-F5344CB8AC3E}">
        <p14:creationId xmlns:p14="http://schemas.microsoft.com/office/powerpoint/2010/main" val="167722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template for your unit</a:t>
            </a:r>
            <a:endParaRPr lang="en-US" dirty="0"/>
          </a:p>
        </p:txBody>
      </p:sp>
      <p:sp>
        <p:nvSpPr>
          <p:cNvPr id="3" name="Content Placeholder 2"/>
          <p:cNvSpPr>
            <a:spLocks noGrp="1"/>
          </p:cNvSpPr>
          <p:nvPr>
            <p:ph idx="1"/>
          </p:nvPr>
        </p:nvSpPr>
        <p:spPr/>
        <p:txBody>
          <a:bodyPr/>
          <a:lstStyle/>
          <a:p>
            <a:r>
              <a:rPr lang="en-US" dirty="0" smtClean="0"/>
              <a:t>Because this template uses a master slide, customizing for your unit is quick and easy</a:t>
            </a:r>
          </a:p>
          <a:p>
            <a:pPr lvl="1"/>
            <a:r>
              <a:rPr lang="en-US" dirty="0" smtClean="0"/>
              <a:t>Change the background image on the title master</a:t>
            </a:r>
          </a:p>
          <a:p>
            <a:pPr lvl="1"/>
            <a:r>
              <a:rPr lang="en-US" dirty="0" smtClean="0"/>
              <a:t>Update the fonts, font colors, and default indenting on the master slide</a:t>
            </a:r>
          </a:p>
          <a:p>
            <a:pPr lvl="1"/>
            <a:r>
              <a:rPr lang="en-US" dirty="0" smtClean="0"/>
              <a:t>Use a branded logo instead of the generic VCU logo on the master slide</a:t>
            </a:r>
          </a:p>
          <a:p>
            <a:pPr lvl="1"/>
            <a:r>
              <a:rPr lang="en-US" dirty="0" smtClean="0"/>
              <a:t>Once you’re happy with the changes, save the file as a POTX in your Microsoft Template folder – then every time you create a new presentation, this template will be used</a:t>
            </a:r>
          </a:p>
          <a:p>
            <a:pPr lvl="1"/>
            <a:r>
              <a:rPr lang="en-US" dirty="0" smtClean="0"/>
              <a:t>NOTE – you don’t need to delete any of the text in this file, simply save as a POTX – only the master slides will be used, the regular slides and text will be ignored.</a:t>
            </a:r>
            <a:endParaRPr lang="en-US" dirty="0"/>
          </a:p>
        </p:txBody>
      </p:sp>
    </p:spTree>
    <p:extLst>
      <p:ext uri="{BB962C8B-B14F-4D97-AF65-F5344CB8AC3E}">
        <p14:creationId xmlns:p14="http://schemas.microsoft.com/office/powerpoint/2010/main" val="280019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the slide master as your BLANK.POTX</a:t>
            </a:r>
            <a:br>
              <a:rPr lang="en-US" dirty="0" smtClean="0"/>
            </a:br>
            <a:r>
              <a:rPr lang="en-US" dirty="0" smtClean="0"/>
              <a:t>- creating VCU branded PPT every time!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PowerPoint 2013</a:t>
            </a:r>
          </a:p>
          <a:p>
            <a:r>
              <a:rPr lang="en-US" dirty="0"/>
              <a:t>Unlike earlier versions, PowerPoint 2013 no longer automatically takes you to the correct folder when you choose to save as template. Instead, you have to take it firmly by the hand and lead it there.</a:t>
            </a:r>
          </a:p>
          <a:p>
            <a:r>
              <a:rPr lang="en-US" dirty="0"/>
              <a:t>Open a template file or a presentation based on the template you want to use as your default, then.</a:t>
            </a:r>
          </a:p>
          <a:p>
            <a:r>
              <a:rPr lang="en-US" dirty="0"/>
              <a:t>Choose File | Save As.</a:t>
            </a:r>
          </a:p>
          <a:p>
            <a:r>
              <a:rPr lang="en-US" dirty="0"/>
              <a:t>Click Computer then click Browse.</a:t>
            </a:r>
          </a:p>
          <a:p>
            <a:r>
              <a:rPr lang="en-US" dirty="0"/>
              <a:t>Choose PowerPoint Template (*.</a:t>
            </a:r>
            <a:r>
              <a:rPr lang="en-US" dirty="0" err="1"/>
              <a:t>potx</a:t>
            </a:r>
            <a:r>
              <a:rPr lang="en-US" dirty="0"/>
              <a:t>) in the Save as type: dropdown list box. PowerPoint automatically takes you to C:\Users\[YourUserName]\Documents\Custom Office Templates. Which isn't what we want. So ...</a:t>
            </a:r>
          </a:p>
          <a:p>
            <a:r>
              <a:rPr lang="en-US" dirty="0"/>
              <a:t>Browse to C:\Users\[YourUserName]\AppData\Roaming\Microsoft\Templates instead. Substitute your user name for [</a:t>
            </a:r>
            <a:r>
              <a:rPr lang="en-US" dirty="0" err="1"/>
              <a:t>YourUserName</a:t>
            </a:r>
            <a:r>
              <a:rPr lang="en-US" dirty="0"/>
              <a:t>].</a:t>
            </a:r>
          </a:p>
          <a:p>
            <a:r>
              <a:rPr lang="en-US" dirty="0"/>
              <a:t>Name the file Blank (or Blank.potx) and click Save.</a:t>
            </a:r>
          </a:p>
          <a:p>
            <a:r>
              <a:rPr lang="en-US" dirty="0"/>
              <a:t>Try it out: Choose File | New and choose the new Default Theme to make sure PowerPoint uses your new template (yep, PPT wants to call it Theme, but it's a template).</a:t>
            </a:r>
          </a:p>
          <a:p>
            <a:r>
              <a:rPr lang="en-US" dirty="0"/>
              <a:t>For a more detailed explanation, see </a:t>
            </a:r>
            <a:r>
              <a:rPr lang="en-US" dirty="0">
                <a:hlinkClick r:id="rId2"/>
              </a:rPr>
              <a:t>How to set a default template in PowerPoint 2013</a:t>
            </a:r>
            <a:r>
              <a:rPr lang="en-US" dirty="0"/>
              <a:t> on Echosvoice.com</a:t>
            </a:r>
            <a:r>
              <a:rPr lang="en-US" dirty="0" smtClean="0"/>
              <a:t>.</a:t>
            </a:r>
            <a:endParaRPr lang="en-US" dirty="0"/>
          </a:p>
        </p:txBody>
      </p:sp>
    </p:spTree>
    <p:extLst>
      <p:ext uri="{BB962C8B-B14F-4D97-AF65-F5344CB8AC3E}">
        <p14:creationId xmlns:p14="http://schemas.microsoft.com/office/powerpoint/2010/main" val="227381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Content Placeholder 2"/>
          <p:cNvSpPr>
            <a:spLocks noGrp="1"/>
          </p:cNvSpPr>
          <p:nvPr>
            <p:ph idx="1"/>
          </p:nvPr>
        </p:nvSpPr>
        <p:spPr/>
        <p:txBody>
          <a:bodyPr/>
          <a:lstStyle/>
          <a:p>
            <a:r>
              <a:rPr lang="en-US" dirty="0" smtClean="0"/>
              <a:t>John Leonard – </a:t>
            </a:r>
            <a:r>
              <a:rPr lang="en-US" dirty="0" smtClean="0">
                <a:hlinkClick r:id="rId2"/>
              </a:rPr>
              <a:t>jdleonard@vcu.edu</a:t>
            </a:r>
            <a:endParaRPr lang="en-US" dirty="0" smtClean="0"/>
          </a:p>
          <a:p>
            <a:endParaRPr lang="en-US" dirty="0"/>
          </a:p>
        </p:txBody>
      </p:sp>
    </p:spTree>
    <p:extLst>
      <p:ext uri="{BB962C8B-B14F-4D97-AF65-F5344CB8AC3E}">
        <p14:creationId xmlns:p14="http://schemas.microsoft.com/office/powerpoint/2010/main" val="1170719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U-2017-PPT-Master2-16x9.potx" id="{FB837171-72C5-44AD-9DC8-D1C1ED742EB6}" vid="{BEAC7848-567A-419F-912A-6DBCF2BA295C}"/>
    </a:ext>
  </a:extLst>
</a:theme>
</file>

<file path=ppt/theme/theme2.xml><?xml version="1.0" encoding="utf-8"?>
<a:theme xmlns:a="http://schemas.openxmlformats.org/drawingml/2006/main" name="Custom Cover-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B1E43A2F-3EAD-4CF1-87D9-37189C8D80F8}"/>
    </a:ext>
  </a:extLst>
</a:theme>
</file>

<file path=ppt/theme/theme3.xml><?xml version="1.0" encoding="utf-8"?>
<a:theme xmlns:a="http://schemas.openxmlformats.org/drawingml/2006/main" name="Gold cover-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62DA56E1-7EEA-4345-AD9B-11C19353466F}"/>
    </a:ext>
  </a:extLst>
</a:theme>
</file>

<file path=ppt/theme/theme4.xml><?xml version="1.0" encoding="utf-8"?>
<a:theme xmlns:a="http://schemas.openxmlformats.org/drawingml/2006/main" name="Section-master">
  <a:themeElements>
    <a:clrScheme name="Custom 3">
      <a:dk1>
        <a:sysClr val="windowText" lastClr="000000"/>
      </a:dk1>
      <a:lt1>
        <a:sysClr val="window" lastClr="FFFFFF"/>
      </a:lt1>
      <a:dk2>
        <a:srgbClr val="FFA800"/>
      </a:dk2>
      <a:lt2>
        <a:srgbClr val="C0C1BF"/>
      </a:lt2>
      <a:accent1>
        <a:srgbClr val="E57200"/>
      </a:accent1>
      <a:accent2>
        <a:srgbClr val="FFCE00"/>
      </a:accent2>
      <a:accent3>
        <a:srgbClr val="00B3BE"/>
      </a:accent3>
      <a:accent4>
        <a:srgbClr val="856822"/>
      </a:accent4>
      <a:accent5>
        <a:srgbClr val="275E37"/>
      </a:accent5>
      <a:accent6>
        <a:srgbClr val="B2E0D6"/>
      </a:accent6>
      <a:hlink>
        <a:srgbClr val="E5CBB1"/>
      </a:hlink>
      <a:folHlink>
        <a:srgbClr val="CCDB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0160E221-4E73-468F-9A73-D29BCBBDD06A}"/>
    </a:ext>
  </a:extLst>
</a:theme>
</file>

<file path=ppt/theme/theme5.xml><?xml version="1.0" encoding="utf-8"?>
<a:theme xmlns:a="http://schemas.openxmlformats.org/drawingml/2006/main" name="Gray them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46B99E42-8B16-4B74-BFDC-5E6333ECF00A}"/>
    </a:ext>
  </a:extLst>
</a:theme>
</file>

<file path=ppt/theme/theme6.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B284DE0B-415A-4538-82FC-ECF6C67EE131}"/>
    </a:ext>
  </a:extLst>
</a:theme>
</file>

<file path=ppt/theme/theme7.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CU-2017-PPT-Master2-16x9.potx" id="{FB837171-72C5-44AD-9DC8-D1C1ED742EB6}" vid="{9FACBF20-CD0C-4E98-A967-FB5E70ECC81F}"/>
    </a:ext>
  </a:extLst>
</a:theme>
</file>

<file path=docProps/app.xml><?xml version="1.0" encoding="utf-8"?>
<Properties xmlns="http://schemas.openxmlformats.org/officeDocument/2006/extended-properties" xmlns:vt="http://schemas.openxmlformats.org/officeDocument/2006/docPropsVTypes">
  <Template/>
  <TotalTime>43</TotalTime>
  <Words>630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7</vt:i4>
      </vt:variant>
    </vt:vector>
  </HeadingPairs>
  <TitlesOfParts>
    <vt:vector size="17" baseType="lpstr">
      <vt:lpstr>Arial</vt:lpstr>
      <vt:lpstr>Calibri</vt:lpstr>
      <vt:lpstr>Calibri Light</vt:lpstr>
      <vt:lpstr>Office Theme</vt:lpstr>
      <vt:lpstr>Custom Cover-master</vt:lpstr>
      <vt:lpstr>Gold cover-master</vt:lpstr>
      <vt:lpstr>Section-master</vt:lpstr>
      <vt:lpstr>Gray theme-master</vt:lpstr>
      <vt:lpstr>Blank</vt:lpstr>
      <vt:lpstr>1_Blank</vt:lpstr>
      <vt:lpstr>Saving time with Power point (And a second title for testing)</vt:lpstr>
      <vt:lpstr>Power point slide masters</vt:lpstr>
      <vt:lpstr>Power point slide masters</vt:lpstr>
      <vt:lpstr>How was this template created?</vt:lpstr>
      <vt:lpstr>Customizing the template for your unit</vt:lpstr>
      <vt:lpstr>Saving the slide master as your BLANK.POTX - creating VCU branded PPT every time!</vt:lpstr>
      <vt:lpstr>Contacts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VCU 2017 Master 16x9</dc:title>
  <dc:creator>John D Leonard</dc:creator>
  <cp:lastModifiedBy>John D Leonard</cp:lastModifiedBy>
  <cp:revision>8</cp:revision>
  <dcterms:created xsi:type="dcterms:W3CDTF">2017-03-01T10:58:05Z</dcterms:created>
  <dcterms:modified xsi:type="dcterms:W3CDTF">2017-03-01T12:02:50Z</dcterms:modified>
</cp:coreProperties>
</file>