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3036-83F6-7F45-9AB8-0F51BC3A7476}" type="datetimeFigureOut">
              <a:rPr lang="en-US" smtClean="0"/>
              <a:pPr/>
              <a:t>1/30/13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60D-D81A-4A44-9898-5167360091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Zenia Fung</dc:creator>
  <cp:lastModifiedBy>Zenia Fung</cp:lastModifiedBy>
  <cp:revision>16</cp:revision>
  <dcterms:created xsi:type="dcterms:W3CDTF">2013-01-30T19:22:16Z</dcterms:created>
  <dcterms:modified xsi:type="dcterms:W3CDTF">2013-01-30T20:44:28Z</dcterms:modified>
</cp:coreProperties>
</file>