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1" d="100"/>
          <a:sy n="71" d="100"/>
        </p:scale>
        <p:origin x="131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3036-83F6-7F45-9AB8-0F51BC3A7476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160D-D81A-4A44-9898-516736009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3036-83F6-7F45-9AB8-0F51BC3A7476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160D-D81A-4A44-9898-516736009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3036-83F6-7F45-9AB8-0F51BC3A7476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160D-D81A-4A44-9898-516736009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3036-83F6-7F45-9AB8-0F51BC3A7476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160D-D81A-4A44-9898-516736009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3036-83F6-7F45-9AB8-0F51BC3A7476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160D-D81A-4A44-9898-516736009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3036-83F6-7F45-9AB8-0F51BC3A7476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160D-D81A-4A44-9898-516736009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3036-83F6-7F45-9AB8-0F51BC3A7476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160D-D81A-4A44-9898-516736009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3036-83F6-7F45-9AB8-0F51BC3A7476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160D-D81A-4A44-9898-516736009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3036-83F6-7F45-9AB8-0F51BC3A7476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160D-D81A-4A44-9898-516736009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3036-83F6-7F45-9AB8-0F51BC3A7476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160D-D81A-4A44-9898-516736009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3036-83F6-7F45-9AB8-0F51BC3A7476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160D-D81A-4A44-9898-516736009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43036-83F6-7F45-9AB8-0F51BC3A7476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0160D-D81A-4A44-9898-516736009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Deans’ Budget Retreat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Dean’ Budget Retreat</a:t>
            </a:r>
          </a:p>
          <a:p>
            <a:r>
              <a:rPr lang="en-US" dirty="0" smtClean="0"/>
              <a:t>School of Engineering</a:t>
            </a:r>
            <a:br>
              <a:rPr lang="en-US" dirty="0" smtClean="0"/>
            </a:br>
            <a:r>
              <a:rPr lang="en-US" dirty="0" smtClean="0"/>
              <a:t>February 3,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Deans’ Budget Retreat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3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Deans’ Budget Retreat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58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19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Deans’ Budget Retreat</vt:lpstr>
      <vt:lpstr>Deans’ Budget Retreat</vt:lpstr>
      <vt:lpstr>Deans’ Budget Retreat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Zenia Fung</dc:creator>
  <cp:lastModifiedBy>John D Leonard</cp:lastModifiedBy>
  <cp:revision>18</cp:revision>
  <dcterms:created xsi:type="dcterms:W3CDTF">2013-01-30T19:22:16Z</dcterms:created>
  <dcterms:modified xsi:type="dcterms:W3CDTF">2017-01-27T16:31:56Z</dcterms:modified>
</cp:coreProperties>
</file>